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8" r:id="rId3"/>
    <p:sldId id="265" r:id="rId4"/>
    <p:sldId id="260" r:id="rId5"/>
    <p:sldId id="267" r:id="rId6"/>
    <p:sldId id="268" r:id="rId7"/>
    <p:sldId id="269" r:id="rId8"/>
    <p:sldId id="270" r:id="rId9"/>
    <p:sldId id="271" r:id="rId10"/>
    <p:sldId id="273" r:id="rId11"/>
    <p:sldId id="274" r:id="rId12"/>
    <p:sldId id="275" r:id="rId13"/>
    <p:sldId id="276" r:id="rId14"/>
    <p:sldId id="262" r:id="rId15"/>
    <p:sldId id="26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1682" autoAdjust="0"/>
  </p:normalViewPr>
  <p:slideViewPr>
    <p:cSldViewPr snapToGrid="0">
      <p:cViewPr varScale="1">
        <p:scale>
          <a:sx n="58" d="100"/>
          <a:sy n="58" d="100"/>
        </p:scale>
        <p:origin x="162" y="72"/>
      </p:cViewPr>
      <p:guideLst/>
    </p:cSldViewPr>
  </p:slideViewPr>
  <p:notesTextViewPr>
    <p:cViewPr>
      <p:scale>
        <a:sx n="1" d="1"/>
        <a:sy n="1" d="1"/>
      </p:scale>
      <p:origin x="0" y="-72"/>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ED8966-FDD2-4947-A7CB-0FBBFFA5DC2C}" type="datetimeFigureOut">
              <a:rPr lang="en-SG" smtClean="0"/>
              <a:t>21/2/2017</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8D2327-B9E5-4FBE-9A61-7558646B0E44}" type="slidenum">
              <a:rPr lang="en-SG" smtClean="0"/>
              <a:t>‹#›</a:t>
            </a:fld>
            <a:endParaRPr lang="en-SG"/>
          </a:p>
        </p:txBody>
      </p:sp>
    </p:spTree>
    <p:extLst>
      <p:ext uri="{BB962C8B-B14F-4D97-AF65-F5344CB8AC3E}">
        <p14:creationId xmlns:p14="http://schemas.microsoft.com/office/powerpoint/2010/main" val="93243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1</a:t>
            </a:fld>
            <a:endParaRPr lang="en-SG"/>
          </a:p>
        </p:txBody>
      </p:sp>
    </p:spTree>
    <p:extLst>
      <p:ext uri="{BB962C8B-B14F-4D97-AF65-F5344CB8AC3E}">
        <p14:creationId xmlns:p14="http://schemas.microsoft.com/office/powerpoint/2010/main" val="25883419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baseline="0" dirty="0" smtClean="0"/>
              <a:t>At this point, it’s tempting to find out participants per resident in each area, to gauge how successful the program was in each subzone, but that would be a misleading direction to take when trying to figure out where to target to reach the most participants whom live between 0.4km to 1.0km to their nearest train station. What we want is the largest capture net, not the best capture ratio per capita. Hence, we should simply use the absolute number of participants in the critical distance segment, and target those areas.</a:t>
            </a:r>
          </a:p>
          <a:p>
            <a:endParaRPr lang="en-SG" baseline="0" dirty="0" smtClean="0"/>
          </a:p>
          <a:p>
            <a:r>
              <a:rPr lang="en-SG" baseline="0" dirty="0" smtClean="0"/>
              <a:t>In any case, a cursory look at the data reveals areas where the participation rate far outstrips the census residential population. Given the extent of the surplus, and the location of these areas at the far west and southwest near foreign worker dormitories and shipping yards, we have a good indicator that a good number of participants in the program from these addresses are non-citizens/PRs.</a:t>
            </a:r>
            <a:endParaRPr lang="en-SG" baseline="0" dirty="0" smtClean="0"/>
          </a:p>
        </p:txBody>
      </p:sp>
      <p:sp>
        <p:nvSpPr>
          <p:cNvPr id="4" name="Slide Number Placeholder 3"/>
          <p:cNvSpPr>
            <a:spLocks noGrp="1"/>
          </p:cNvSpPr>
          <p:nvPr>
            <p:ph type="sldNum" sz="quarter" idx="10"/>
          </p:nvPr>
        </p:nvSpPr>
        <p:spPr/>
        <p:txBody>
          <a:bodyPr/>
          <a:lstStyle/>
          <a:p>
            <a:fld id="{A88D2327-B9E5-4FBE-9A61-7558646B0E44}" type="slidenum">
              <a:rPr lang="en-SG" smtClean="0"/>
              <a:t>10</a:t>
            </a:fld>
            <a:endParaRPr lang="en-SG"/>
          </a:p>
        </p:txBody>
      </p:sp>
    </p:spTree>
    <p:extLst>
      <p:ext uri="{BB962C8B-B14F-4D97-AF65-F5344CB8AC3E}">
        <p14:creationId xmlns:p14="http://schemas.microsoft.com/office/powerpoint/2010/main" val="76787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baseline="0" dirty="0" smtClean="0"/>
              <a:t>Before we simply choose to target train stations with the highest critical distance participation, it’s worth noticing that the order sorted by critical distance population is quite different from that sorted by total participation. It seems that there are different types of distribution between distance classifications amongst the stations. Hence, it might be worthwhile trying to interpret the typology of stations by the distance to participants.</a:t>
            </a:r>
          </a:p>
          <a:p>
            <a:endParaRPr lang="en-SG" baseline="0" dirty="0" smtClean="0"/>
          </a:p>
          <a:p>
            <a:r>
              <a:rPr lang="en-SG" baseline="0" dirty="0" smtClean="0"/>
              <a:t>In this 3D plot, we can see the stations according to the 3 distance bin counts. (Points that are more opaque are closer, those that are more transparent are farther.) Utilizing k-means clustering, k=3 seems to generate the most useful profile interpretation for us:</a:t>
            </a:r>
          </a:p>
          <a:p>
            <a:endParaRPr lang="en-SG" baseline="0" dirty="0" smtClean="0"/>
          </a:p>
          <a:p>
            <a:r>
              <a:rPr lang="en-SG" baseline="0" dirty="0" smtClean="0"/>
              <a:t>The green cluster represents stations with very small catchment, with almost all participants being within 0.4km of the station. These are not the best stations to focus on, as they obviously have too few of the critical distance segment of participants.</a:t>
            </a:r>
          </a:p>
          <a:p>
            <a:endParaRPr lang="en-SG" baseline="0" dirty="0" smtClean="0"/>
          </a:p>
          <a:p>
            <a:r>
              <a:rPr lang="en-SG" baseline="0" dirty="0" smtClean="0"/>
              <a:t>The black cluster represents stations with very broad catchment, with many participants assigned being more than 1.0km away. Whilst these stations do have a fair number of participants in the critical distance segment, their very wide catchment suggests that targeting those in the critical segment through the station would be less effective due to their relatively smaller representation.</a:t>
            </a:r>
          </a:p>
          <a:p>
            <a:endParaRPr lang="en-SG" baseline="0" dirty="0" smtClean="0"/>
          </a:p>
          <a:p>
            <a:r>
              <a:rPr lang="en-SG" baseline="0" dirty="0" smtClean="0"/>
              <a:t>The red cluster represents stations in between the other two, but of note is that the numbers of participants &gt; 1.0km away in the stations in this cluster are much closer to those of the green cluster, than the black cluster. Targeting the critical segment through these stations would hence be considerable more efficient than through the stations in the black cluster.</a:t>
            </a:r>
          </a:p>
        </p:txBody>
      </p:sp>
      <p:sp>
        <p:nvSpPr>
          <p:cNvPr id="4" name="Slide Number Placeholder 3"/>
          <p:cNvSpPr>
            <a:spLocks noGrp="1"/>
          </p:cNvSpPr>
          <p:nvPr>
            <p:ph type="sldNum" sz="quarter" idx="10"/>
          </p:nvPr>
        </p:nvSpPr>
        <p:spPr/>
        <p:txBody>
          <a:bodyPr/>
          <a:lstStyle/>
          <a:p>
            <a:fld id="{A88D2327-B9E5-4FBE-9A61-7558646B0E44}" type="slidenum">
              <a:rPr lang="en-SG" smtClean="0"/>
              <a:t>11</a:t>
            </a:fld>
            <a:endParaRPr lang="en-SG"/>
          </a:p>
        </p:txBody>
      </p:sp>
    </p:spTree>
    <p:extLst>
      <p:ext uri="{BB962C8B-B14F-4D97-AF65-F5344CB8AC3E}">
        <p14:creationId xmlns:p14="http://schemas.microsoft.com/office/powerpoint/2010/main" val="3174199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baseline="0" dirty="0" smtClean="0"/>
              <a:t>Taking only the stations from the red cluster from the breakdown by distance, sorting by the number of participants in the critical distance segment, we get a the final set of stations which should be the focus for any further initiative to encourage walking to the train station. </a:t>
            </a:r>
          </a:p>
          <a:p>
            <a:endParaRPr lang="en-SG" baseline="0" dirty="0" smtClean="0"/>
          </a:p>
          <a:p>
            <a:r>
              <a:rPr lang="en-SG" baseline="0" dirty="0" smtClean="0"/>
              <a:t>Perhaps there is some spatial relation between these points by which we can further consolidate focus?</a:t>
            </a:r>
          </a:p>
        </p:txBody>
      </p:sp>
      <p:sp>
        <p:nvSpPr>
          <p:cNvPr id="4" name="Slide Number Placeholder 3"/>
          <p:cNvSpPr>
            <a:spLocks noGrp="1"/>
          </p:cNvSpPr>
          <p:nvPr>
            <p:ph type="sldNum" sz="quarter" idx="10"/>
          </p:nvPr>
        </p:nvSpPr>
        <p:spPr/>
        <p:txBody>
          <a:bodyPr/>
          <a:lstStyle/>
          <a:p>
            <a:fld id="{A88D2327-B9E5-4FBE-9A61-7558646B0E44}" type="slidenum">
              <a:rPr lang="en-SG" smtClean="0"/>
              <a:t>12</a:t>
            </a:fld>
            <a:endParaRPr lang="en-SG"/>
          </a:p>
        </p:txBody>
      </p:sp>
    </p:spTree>
    <p:extLst>
      <p:ext uri="{BB962C8B-B14F-4D97-AF65-F5344CB8AC3E}">
        <p14:creationId xmlns:p14="http://schemas.microsoft.com/office/powerpoint/2010/main" val="21959643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baseline="0" dirty="0" smtClean="0"/>
              <a:t>Plotting them on the map, we can see that the points are fairly evenly spaced, so there is no good way to narrow the focus further by spatial relation.  However, we can observe that compared to the plot of current participants, the prescribed focus stations are away from the broader, more even clusters of subzones in the East and Northeast, but instead centred strategically at areas with intermediate participation levels.</a:t>
            </a:r>
          </a:p>
        </p:txBody>
      </p:sp>
      <p:sp>
        <p:nvSpPr>
          <p:cNvPr id="4" name="Slide Number Placeholder 3"/>
          <p:cNvSpPr>
            <a:spLocks noGrp="1"/>
          </p:cNvSpPr>
          <p:nvPr>
            <p:ph type="sldNum" sz="quarter" idx="10"/>
          </p:nvPr>
        </p:nvSpPr>
        <p:spPr/>
        <p:txBody>
          <a:bodyPr/>
          <a:lstStyle/>
          <a:p>
            <a:fld id="{A88D2327-B9E5-4FBE-9A61-7558646B0E44}" type="slidenum">
              <a:rPr lang="en-SG" smtClean="0"/>
              <a:t>13</a:t>
            </a:fld>
            <a:endParaRPr lang="en-SG"/>
          </a:p>
        </p:txBody>
      </p:sp>
    </p:spTree>
    <p:extLst>
      <p:ext uri="{BB962C8B-B14F-4D97-AF65-F5344CB8AC3E}">
        <p14:creationId xmlns:p14="http://schemas.microsoft.com/office/powerpoint/2010/main" val="7200679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SG" sz="1200" dirty="0" smtClean="0"/>
              <a:t>As spatial clusters of participants grow within residential regions, the centres of the clusters reach a point where the distribution of distances from these</a:t>
            </a:r>
            <a:r>
              <a:rPr lang="en-SG" sz="1200" baseline="0" dirty="0" smtClean="0"/>
              <a:t> </a:t>
            </a:r>
            <a:r>
              <a:rPr lang="en-SG" sz="1200" dirty="0" smtClean="0"/>
              <a:t>participants to their nearest train station are distributed</a:t>
            </a:r>
            <a:r>
              <a:rPr lang="en-SG" sz="1200" baseline="0" dirty="0" smtClean="0"/>
              <a:t> log-normally, which is indicative of maturity of the program in that area. A condition for reaching this state of maturity is for that region to have potential regions of growth around it, i.e. residents within capture radius who are not yet on the program.</a:t>
            </a:r>
          </a:p>
          <a:p>
            <a:pPr marL="0" marR="0" indent="0" algn="l" defTabSz="914400" rtl="0" eaLnBrk="1" fontAlgn="auto" latinLnBrk="0" hangingPunct="1">
              <a:lnSpc>
                <a:spcPct val="100000"/>
              </a:lnSpc>
              <a:spcBef>
                <a:spcPts val="0"/>
              </a:spcBef>
              <a:spcAft>
                <a:spcPts val="0"/>
              </a:spcAft>
              <a:buClrTx/>
              <a:buSzTx/>
              <a:buFontTx/>
              <a:buNone/>
              <a:tabLst/>
              <a:defRPr/>
            </a:pPr>
            <a:endParaRPr lang="en-SG"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SG" sz="1200" baseline="0" dirty="0" smtClean="0"/>
              <a:t>Whilst it is not possible to identify the next regions to target for progression into maturity purely by the absence of participants captured from a far distance, this absence is a necessary condition. By identifying stations exhibiting this absence, and also ruling out stations with very low capture distance by interpreting them to be areas with low residential density, we can find the subset of stations that have the most participants in the critical 0.4km – 1.0km range, but which have not reached the state of maturity where they capture individuals from a great distance. These are the best stations to focus on in terms of encouraging participants to walk to them.</a:t>
            </a:r>
            <a:endParaRPr lang="en-SG" sz="1200" dirty="0" smtClean="0"/>
          </a:p>
        </p:txBody>
      </p:sp>
      <p:sp>
        <p:nvSpPr>
          <p:cNvPr id="4" name="Slide Number Placeholder 3"/>
          <p:cNvSpPr>
            <a:spLocks noGrp="1"/>
          </p:cNvSpPr>
          <p:nvPr>
            <p:ph type="sldNum" sz="quarter" idx="10"/>
          </p:nvPr>
        </p:nvSpPr>
        <p:spPr/>
        <p:txBody>
          <a:bodyPr/>
          <a:lstStyle/>
          <a:p>
            <a:fld id="{A88D2327-B9E5-4FBE-9A61-7558646B0E44}" type="slidenum">
              <a:rPr lang="en-SG" smtClean="0"/>
              <a:t>14</a:t>
            </a:fld>
            <a:endParaRPr lang="en-SG"/>
          </a:p>
        </p:txBody>
      </p:sp>
    </p:spTree>
    <p:extLst>
      <p:ext uri="{BB962C8B-B14F-4D97-AF65-F5344CB8AC3E}">
        <p14:creationId xmlns:p14="http://schemas.microsoft.com/office/powerpoint/2010/main" val="1822003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As part of the NSC2 program’s data collection scheme, we have available</a:t>
            </a:r>
            <a:r>
              <a:rPr lang="en-SG" baseline="0" dirty="0" smtClean="0"/>
              <a:t> the postal codes of participants, as indicated by the desired mailing address for receipt of their reward vouchers. To better understand the effectiveness of the program over geographical space, we’ve geocoded participants by their inferred home locations, and tried to draw some conclusions based on justifiable assumptions.</a:t>
            </a:r>
          </a:p>
          <a:p>
            <a:endParaRPr lang="en-SG" baseline="0" dirty="0" smtClean="0"/>
          </a:p>
          <a:p>
            <a:r>
              <a:rPr lang="en-SG" baseline="0" dirty="0" smtClean="0"/>
              <a:t>The baseline assumption of this particular analysis is that there is a critical segment of </a:t>
            </a:r>
            <a:r>
              <a:rPr lang="en-SG" baseline="0" dirty="0" smtClean="0"/>
              <a:t>participants whom </a:t>
            </a:r>
            <a:r>
              <a:rPr lang="en-SG" baseline="0" dirty="0" smtClean="0"/>
              <a:t>are most likely to be convinced to walk to their nearest train station, instead of taking a feeder service. These </a:t>
            </a:r>
            <a:r>
              <a:rPr lang="en-SG" baseline="0" dirty="0" smtClean="0"/>
              <a:t>participants are </a:t>
            </a:r>
            <a:r>
              <a:rPr lang="en-SG" baseline="0" dirty="0" smtClean="0"/>
              <a:t>those whom live between 0.4km to 1.0 km to their nearest train station; the majority of those living closer already do walk, and those living more than 1.0km away are considerably less likely to be convinced to walk (Source needed</a:t>
            </a:r>
            <a:r>
              <a:rPr lang="en-SG" baseline="0" dirty="0" smtClean="0"/>
              <a:t>)</a:t>
            </a:r>
          </a:p>
          <a:p>
            <a:endParaRPr lang="en-SG" baseline="0" dirty="0" smtClean="0"/>
          </a:p>
          <a:p>
            <a:r>
              <a:rPr lang="en-SG" baseline="0" dirty="0" smtClean="0"/>
              <a:t>The processed datasets used in the analysis may be found in the assets directory. pc_latlon_dd.csv contains the geocoded locations of participant home location and nearest train station, as well as the calculated distance between them.</a:t>
            </a:r>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2</a:t>
            </a:fld>
            <a:endParaRPr lang="en-SG"/>
          </a:p>
        </p:txBody>
      </p:sp>
    </p:spTree>
    <p:extLst>
      <p:ext uri="{BB962C8B-B14F-4D97-AF65-F5344CB8AC3E}">
        <p14:creationId xmlns:p14="http://schemas.microsoft.com/office/powerpoint/2010/main" val="3007097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Hence, the questions we should seek to answer through examination</a:t>
            </a:r>
            <a:r>
              <a:rPr lang="en-SG" baseline="0" dirty="0" smtClean="0"/>
              <a:t> of the data, should firstly help us understand the character of the distribution of participants across space, and then help us identify the areas where efforts should be concentrated to encourage walking to the station.</a:t>
            </a:r>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3</a:t>
            </a:fld>
            <a:endParaRPr lang="en-SG"/>
          </a:p>
        </p:txBody>
      </p:sp>
    </p:spTree>
    <p:extLst>
      <p:ext uri="{BB962C8B-B14F-4D97-AF65-F5344CB8AC3E}">
        <p14:creationId xmlns:p14="http://schemas.microsoft.com/office/powerpoint/2010/main" val="2718026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Most of the work done here</a:t>
            </a:r>
            <a:r>
              <a:rPr lang="en-SG" baseline="0" dirty="0" smtClean="0"/>
              <a:t> was done in </a:t>
            </a:r>
            <a:r>
              <a:rPr lang="en-SG" baseline="0" dirty="0" err="1" smtClean="0"/>
              <a:t>Jupyter</a:t>
            </a:r>
            <a:r>
              <a:rPr lang="en-SG" baseline="0" dirty="0" smtClean="0"/>
              <a:t> Notebook, written in python.  The notebook file is named </a:t>
            </a:r>
            <a:r>
              <a:rPr lang="en-SG" baseline="0" dirty="0" err="1" smtClean="0"/>
              <a:t>homeloc_dist.ipynb</a:t>
            </a:r>
            <a:r>
              <a:rPr lang="en-SG" baseline="0" dirty="0" smtClean="0"/>
              <a:t>, in this directory.</a:t>
            </a:r>
          </a:p>
          <a:p>
            <a:endParaRPr lang="en-SG" baseline="0" dirty="0" smtClean="0"/>
          </a:p>
          <a:p>
            <a:r>
              <a:rPr lang="en-SG" baseline="0" dirty="0" smtClean="0"/>
              <a:t>Geocoding of the participants’ mailing addresses was also done in python, but using a simple script, written to record the </a:t>
            </a:r>
            <a:r>
              <a:rPr lang="en-SG" baseline="0" dirty="0" err="1" smtClean="0"/>
              <a:t>latlons</a:t>
            </a:r>
            <a:r>
              <a:rPr lang="en-SG" baseline="0" dirty="0" smtClean="0"/>
              <a:t> of postal codes to a csv file by calling the API when it is run, but accommodating a break to the script midway without needed to re-geocode already done postal codes. I.e., the results are stored on disk, not </a:t>
            </a:r>
            <a:r>
              <a:rPr lang="en-SG" baseline="0" smtClean="0"/>
              <a:t>on memory.</a:t>
            </a:r>
            <a:endParaRPr lang="en-SG" baseline="0" dirty="0" smtClean="0"/>
          </a:p>
        </p:txBody>
      </p:sp>
      <p:sp>
        <p:nvSpPr>
          <p:cNvPr id="4" name="Slide Number Placeholder 3"/>
          <p:cNvSpPr>
            <a:spLocks noGrp="1"/>
          </p:cNvSpPr>
          <p:nvPr>
            <p:ph type="sldNum" sz="quarter" idx="10"/>
          </p:nvPr>
        </p:nvSpPr>
        <p:spPr/>
        <p:txBody>
          <a:bodyPr/>
          <a:lstStyle/>
          <a:p>
            <a:fld id="{A88D2327-B9E5-4FBE-9A61-7558646B0E44}" type="slidenum">
              <a:rPr lang="en-SG" smtClean="0"/>
              <a:t>4</a:t>
            </a:fld>
            <a:endParaRPr lang="en-SG"/>
          </a:p>
        </p:txBody>
      </p:sp>
    </p:spTree>
    <p:extLst>
      <p:ext uri="{BB962C8B-B14F-4D97-AF65-F5344CB8AC3E}">
        <p14:creationId xmlns:p14="http://schemas.microsoft.com/office/powerpoint/2010/main" val="48468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Out of 27127 unique postal codes in the participant data, 1748 (6.44%) were unrecognized by </a:t>
            </a:r>
            <a:r>
              <a:rPr lang="en-SG" dirty="0" err="1" smtClean="0"/>
              <a:t>OneMAP’s</a:t>
            </a:r>
            <a:r>
              <a:rPr lang="en-SG" dirty="0" smtClean="0"/>
              <a:t> API, either because they were poorly formed(didn’t take the form of a 6-digit number) or because they were invalid postal codes. </a:t>
            </a:r>
          </a:p>
          <a:p>
            <a:endParaRPr lang="en-SG" dirty="0" smtClean="0"/>
          </a:p>
          <a:p>
            <a:r>
              <a:rPr lang="en-SG" dirty="0" smtClean="0"/>
              <a:t>Mapping</a:t>
            </a:r>
            <a:r>
              <a:rPr lang="en-SG" baseline="0" dirty="0" smtClean="0"/>
              <a:t> these postal codes back to the actual participants, </a:t>
            </a:r>
            <a:r>
              <a:rPr lang="en-US" sz="1200" b="0" i="0" kern="1200" baseline="0" dirty="0" smtClean="0">
                <a:solidFill>
                  <a:schemeClr val="tx1"/>
                </a:solidFill>
                <a:effectLst/>
                <a:latin typeface="+mn-lt"/>
                <a:ea typeface="+mn-ea"/>
                <a:cs typeface="+mn-cs"/>
              </a:rPr>
              <a:t>o</a:t>
            </a:r>
            <a:r>
              <a:rPr lang="en-US" sz="1200" b="0" i="0" kern="1200" dirty="0" smtClean="0">
                <a:solidFill>
                  <a:schemeClr val="tx1"/>
                </a:solidFill>
                <a:effectLst/>
                <a:latin typeface="+mn-lt"/>
                <a:ea typeface="+mn-ea"/>
                <a:cs typeface="+mn-cs"/>
              </a:rPr>
              <a:t>ut of 339121 participants, 38994(11.50%) participants' home locations could not be determined. Some of these are because of the geocoding failure</a:t>
            </a:r>
            <a:r>
              <a:rPr lang="en-SG" sz="1200" b="0" i="0" kern="1200" dirty="0" smtClean="0">
                <a:solidFill>
                  <a:schemeClr val="tx1"/>
                </a:solidFill>
                <a:effectLst/>
                <a:latin typeface="+mn-lt"/>
                <a:ea typeface="+mn-ea"/>
                <a:cs typeface="+mn-cs"/>
              </a:rPr>
              <a:t>(7949, or 2.35%)</a:t>
            </a:r>
            <a:r>
              <a:rPr lang="en-US" sz="1200" b="0" i="0" kern="1200" dirty="0" smtClean="0">
                <a:solidFill>
                  <a:schemeClr val="tx1"/>
                </a:solidFill>
                <a:effectLst/>
                <a:latin typeface="+mn-lt"/>
                <a:ea typeface="+mn-ea"/>
                <a:cs typeface="+mn-cs"/>
              </a:rPr>
              <a:t>, but the</a:t>
            </a:r>
            <a:r>
              <a:rPr lang="en-US" sz="1200" b="0" i="0" kern="1200" baseline="0" dirty="0" smtClean="0">
                <a:solidFill>
                  <a:schemeClr val="tx1"/>
                </a:solidFill>
                <a:effectLst/>
                <a:latin typeface="+mn-lt"/>
                <a:ea typeface="+mn-ea"/>
                <a:cs typeface="+mn-cs"/>
              </a:rPr>
              <a:t> rest are simply because no postal code was provided</a:t>
            </a:r>
            <a:r>
              <a:rPr lang="en-SG" sz="1200" b="0" i="0" kern="1200" dirty="0" smtClean="0">
                <a:solidFill>
                  <a:schemeClr val="tx1"/>
                </a:solidFill>
                <a:effectLst/>
                <a:latin typeface="+mn-lt"/>
                <a:ea typeface="+mn-ea"/>
                <a:cs typeface="+mn-cs"/>
              </a:rPr>
              <a:t>(31045, or 9.15%)</a:t>
            </a:r>
            <a:r>
              <a:rPr lang="en-US" sz="1200" b="0" i="0" kern="1200" baseline="0" dirty="0" smtClean="0">
                <a:solidFill>
                  <a:schemeClr val="tx1"/>
                </a:solidFill>
                <a:effectLst/>
                <a:latin typeface="+mn-lt"/>
                <a:ea typeface="+mn-ea"/>
                <a:cs typeface="+mn-cs"/>
              </a:rPr>
              <a:t>.</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For the rest of this analysis, it is assumed that the participants with missing geospatial information can safely be ignored, by assuming that there is no spatial relationship to their propensity to fail to provide a valid postal code.</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As for the distribution of participants by distance to nearest train station, we see from the histogram that it resembles a log-normal distribution, which is not unusual, as people can be expected to accumulate nearer to transit nodes.</a:t>
            </a:r>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5</a:t>
            </a:fld>
            <a:endParaRPr lang="en-SG"/>
          </a:p>
        </p:txBody>
      </p:sp>
    </p:spTree>
    <p:extLst>
      <p:ext uri="{BB962C8B-B14F-4D97-AF65-F5344CB8AC3E}">
        <p14:creationId xmlns:p14="http://schemas.microsoft.com/office/powerpoint/2010/main" val="4245847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As for</a:t>
            </a:r>
            <a:r>
              <a:rPr lang="en-SG" baseline="0" dirty="0" smtClean="0"/>
              <a:t> train stations, out of the available data, 164 stations are currently operational, whilst the remainder were downtown line stations yet to be opened. From there, we calculate the distance of each participant to their nearest train station for further analysis.</a:t>
            </a:r>
          </a:p>
          <a:p>
            <a:endParaRPr lang="en-SG" baseline="0" dirty="0" smtClean="0"/>
          </a:p>
          <a:p>
            <a:r>
              <a:rPr lang="en-SG" baseline="0" dirty="0" smtClean="0"/>
              <a:t>Out of these 164 stations, there were 13 which were not the nearest station to any of the participants. These might potentially be areas to be targeted for outreach, but upon identifying them, it’s clear that they are primarily at non-residential areas.</a:t>
            </a:r>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6</a:t>
            </a:fld>
            <a:endParaRPr lang="en-SG"/>
          </a:p>
        </p:txBody>
      </p:sp>
    </p:spTree>
    <p:extLst>
      <p:ext uri="{BB962C8B-B14F-4D97-AF65-F5344CB8AC3E}">
        <p14:creationId xmlns:p14="http://schemas.microsoft.com/office/powerpoint/2010/main" val="364802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Turning our</a:t>
            </a:r>
            <a:r>
              <a:rPr lang="en-SG" baseline="0" dirty="0" smtClean="0"/>
              <a:t> focus to the stations that actually have participants assigned to them, in broad overview we see that the stations with the strongest showings are all pretty deep in the heartlands. These areas also seem to be the places that have the highest residential population, some comparison to that number might be useful, so we’ll continue to explore in that direction. </a:t>
            </a:r>
          </a:p>
          <a:p>
            <a:endParaRPr lang="en-SG" baseline="0" dirty="0" smtClean="0"/>
          </a:p>
          <a:p>
            <a:r>
              <a:rPr lang="en-SG" baseline="0" dirty="0" smtClean="0"/>
              <a:t>For the full breakdown of all stations, please refer to distance_bins.png, in the assets directory.</a:t>
            </a:r>
          </a:p>
          <a:p>
            <a:endParaRPr lang="en-SG" baseline="0" dirty="0" smtClean="0"/>
          </a:p>
        </p:txBody>
      </p:sp>
      <p:sp>
        <p:nvSpPr>
          <p:cNvPr id="4" name="Slide Number Placeholder 3"/>
          <p:cNvSpPr>
            <a:spLocks noGrp="1"/>
          </p:cNvSpPr>
          <p:nvPr>
            <p:ph type="sldNum" sz="quarter" idx="10"/>
          </p:nvPr>
        </p:nvSpPr>
        <p:spPr/>
        <p:txBody>
          <a:bodyPr/>
          <a:lstStyle/>
          <a:p>
            <a:fld id="{A88D2327-B9E5-4FBE-9A61-7558646B0E44}" type="slidenum">
              <a:rPr lang="en-SG" smtClean="0"/>
              <a:t>7</a:t>
            </a:fld>
            <a:endParaRPr lang="en-SG"/>
          </a:p>
        </p:txBody>
      </p:sp>
    </p:spTree>
    <p:extLst>
      <p:ext uri="{BB962C8B-B14F-4D97-AF65-F5344CB8AC3E}">
        <p14:creationId xmlns:p14="http://schemas.microsoft.com/office/powerpoint/2010/main" val="726091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Here we see the overall population distribution by URA Subzone,</a:t>
            </a:r>
            <a:r>
              <a:rPr lang="en-SG" baseline="0" dirty="0" smtClean="0"/>
              <a:t> based on MTI’s 2016 census data.</a:t>
            </a:r>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8</a:t>
            </a:fld>
            <a:endParaRPr lang="en-SG"/>
          </a:p>
        </p:txBody>
      </p:sp>
    </p:spTree>
    <p:extLst>
      <p:ext uri="{BB962C8B-B14F-4D97-AF65-F5344CB8AC3E}">
        <p14:creationId xmlns:p14="http://schemas.microsoft.com/office/powerpoint/2010/main" val="21159694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And here we see the participant distribution across the island. Comparing the previous </a:t>
            </a:r>
            <a:r>
              <a:rPr lang="en-SG" dirty="0" err="1" smtClean="0"/>
              <a:t>chloropleth</a:t>
            </a:r>
            <a:r>
              <a:rPr lang="en-SG" dirty="0" smtClean="0"/>
              <a:t> map</a:t>
            </a:r>
            <a:r>
              <a:rPr lang="en-SG" baseline="0" dirty="0" smtClean="0"/>
              <a:t> to this one, we’ve confirmed the suspicion that participation is stronger deeper in the </a:t>
            </a:r>
            <a:r>
              <a:rPr lang="en-SG" baseline="0" dirty="0" err="1" smtClean="0"/>
              <a:t>hearlands</a:t>
            </a:r>
            <a:r>
              <a:rPr lang="en-SG" baseline="0" dirty="0" smtClean="0"/>
              <a:t>. Participants are clustered more strongly together than the resident population in every area except for the North-West, Central, and South-East areas</a:t>
            </a:r>
          </a:p>
        </p:txBody>
      </p:sp>
      <p:sp>
        <p:nvSpPr>
          <p:cNvPr id="4" name="Slide Number Placeholder 3"/>
          <p:cNvSpPr>
            <a:spLocks noGrp="1"/>
          </p:cNvSpPr>
          <p:nvPr>
            <p:ph type="sldNum" sz="quarter" idx="10"/>
          </p:nvPr>
        </p:nvSpPr>
        <p:spPr/>
        <p:txBody>
          <a:bodyPr/>
          <a:lstStyle/>
          <a:p>
            <a:fld id="{A88D2327-B9E5-4FBE-9A61-7558646B0E44}" type="slidenum">
              <a:rPr lang="en-SG" smtClean="0"/>
              <a:t>9</a:t>
            </a:fld>
            <a:endParaRPr lang="en-SG"/>
          </a:p>
        </p:txBody>
      </p:sp>
    </p:spTree>
    <p:extLst>
      <p:ext uri="{BB962C8B-B14F-4D97-AF65-F5344CB8AC3E}">
        <p14:creationId xmlns:p14="http://schemas.microsoft.com/office/powerpoint/2010/main" val="1121949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2/21/2017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2/21/2017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2/21/2017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2/21/2017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2/21/2017</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2/21/2017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2/21/2017</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SG" dirty="0" smtClean="0"/>
              <a:t>NSC2 Spatial Analysis</a:t>
            </a:r>
            <a:endParaRPr lang="en-SG" dirty="0"/>
          </a:p>
        </p:txBody>
      </p:sp>
      <p:sp>
        <p:nvSpPr>
          <p:cNvPr id="3" name="Subtitle 2"/>
          <p:cNvSpPr>
            <a:spLocks noGrp="1"/>
          </p:cNvSpPr>
          <p:nvPr>
            <p:ph type="subTitle" idx="1"/>
          </p:nvPr>
        </p:nvSpPr>
        <p:spPr/>
        <p:txBody>
          <a:bodyPr/>
          <a:lstStyle/>
          <a:p>
            <a:endParaRPr lang="en-SG" dirty="0"/>
          </a:p>
        </p:txBody>
      </p:sp>
    </p:spTree>
    <p:extLst>
      <p:ext uri="{BB962C8B-B14F-4D97-AF65-F5344CB8AC3E}">
        <p14:creationId xmlns:p14="http://schemas.microsoft.com/office/powerpoint/2010/main" val="26255837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25379"/>
            <a:ext cx="10058400" cy="1450757"/>
          </a:xfrm>
        </p:spPr>
        <p:txBody>
          <a:bodyPr/>
          <a:lstStyle/>
          <a:p>
            <a:r>
              <a:rPr lang="en-SG" dirty="0" smtClean="0"/>
              <a:t>Participant per resident</a:t>
            </a:r>
            <a:endParaRPr lang="en-SG" dirty="0"/>
          </a:p>
        </p:txBody>
      </p:sp>
      <p:sp>
        <p:nvSpPr>
          <p:cNvPr id="6" name="AutoShape 4" descr="data:image/png;base64,iVBORw0KGgoAAAANSUhEUgAABlcAAASDCAYAAADknWkFAAAABHNCSVQICAgIfAhkiAAAAAlwSFlzAAAPYQAAD2EBqD+naQAAIABJREFUeJzs3X9czef/P/DHSUmZH0WFGqnkV1IpE2UJDZWfNdHbjzGMvTeEmGHsjdkMbz82P4bI77IkyWbmVzG/E5FViin9olI5nTrV6/uHb+fj7JxTHe8SZ4/77dbNret6Xq/rel27dd3aeXZdl0gQBAFERERERERERERERERUI1r1PQAiIiIiIiIiIiIiIqK3CZMrREREREREREREREREamByhYiIiIiIiIiIiIiISA1MrhAREREREREREREREamByRUiIiIiIiIiIiIiIiI1MLlCRERERERERERERESkBiZXiIiIiIiIiIiIiIiI1MDkChERERERERERERERkRqYXCEiIiIiIiIiIiIiIlIDkytERERERERERERERERq0Fa3QUJCAiIiIpCSkoL8/HzMmzcPjo6OKuPv3r2LZcuWKZRv27YNzZo1k33/xx9/ICQkBNnZ2WjTpg3Gjh0Le3t7dYeHmJgYuLi4qN2OiOhNxXWNiDQN1zUi0jRc14hI03BdIyJNUxfrmto7V0pKSmBubo6PP/5YrXbr16/Htm3bZF8vJ1b+/PNPbNiwAf3798fq1avh6OiI1atXIy0tTd3h4cKFC2q3ISJ6k3FdIyJNw3WNiDQN1zUi0jRc14hI09TFuqb2zhU7OzvY2dmp3VHTpk2hr6+vtO7EiROws7ODl5cXAGD06NG4desWfvnlF7WTOERERERERERERERERHVJ7eTKqwoMDIRUKsW7774LX19fdOzYUVaXmJgoS6xU6t69O65du/a6hkdERERERERERERERFQjdZ5cad68OaZMmQJLS0tIpVL8/vvvWLp0Kb755huYm5sDAPLz89G8eXOFdvn5+XU9PCIiIiIiIiIiIiIiIrXUeXKlTZs2aNOmjex7a2trZGVlITIyEv/+979rvb/OnTvX+jOJiOqTiYlJfQ+BiKhWcV0jIk3DdY2INA3XNSLSNHWRN3htx4K9zMrKCn/++afse2W7VJTtZnlZTEyMwiU0nTt3xtChQ2t3sERE9WzixIn1PQQiolrFdY2INA3XNSLSNFzXiEjTDB06FBEREUhISJAr79OnD1xcXF7pmfWSXHnw4IFc4sTa2hrx8fEYMmSIrOz27duwtrZW+QwXFxeVL52Xl4eysrLaGzARUT1q2rQpCgoK6nsYRES1husaEWkarmtEpGm4rhGRJtHW1oaBgQGGDh1aq5sz1E6uSCQSZGZmyr7PysrCgwcP8M4776Bly5bYv38/cnNzZUd+RUVFwdjYGGZmZrI7V+7cuYNFixbJnjFkyBAsXboUkZGRcHBwQExMDFJSUjBt2rRXeqmysjJIpdJXaktE9KYRBIFrGhFpFK5rRKRpuK4RkabhukZEVD21kyspKSlYtmyZ7Pvg4GAAwPvvv48ZM2YgPz8fT58+ldWXlZUhODgYeXl5aNiwIdq1a4fFixejS5cushhra2t8/vnnOHjwIA4cOIDWrVtj3rx5MDMz+1/ejYiIiIiIiIiIiIiIqNaJBEEQ6nsQtS0nJ4fZdSLSGIaGhsjNza3vYRAR1Rqua0SkabiuEZGm4bpGRJpER0cHRkZGtf5crVp/IhERERERERERERERkQZjcoWIiIiIiIiIiIiIiEgNTK4QERERERERERERERGpQe0L7YmIiIiIiIiIiIjeVs2bN4eWFv/mnEiTVFRUID8//7X2yeQKERERERERERER/WNoaWkhNze3vodBRLXI0NDwtffJFC0REREREREREREREZEamFwhIiIiIiIiIiIiIiJSA5MrREREREREREREREREamByhYiIiIiIiIiIiIiISA1MrhAREREREREREREREamByRUiIiIiIiIiIiIiIiI1MLlCRERERERERERE9IrEYjGuXLmCiIhwHIsIR0REOK5cuQKxWPzax1JaWooVK1agR48esLS0hJeXF86fP1/j9gUFBQgMDIStrS06dOgAX19fxMfHK429evUqhg8fDisrK9jb22PJkiW1/s5paWkwMzNT+RUYGCiLzcrKwmeffYa+ffuiY8eO6NKlC7y8vBAaGqrw3F69eql8pqurq0L8yZMnMWjQIFhaWqJnz55Ys2YNysvLa/weBw4cgJubGywtLeHi4oKgoCClcerMP9U/7foeABEREREREREREdHbRiqV4vy5s5CWlsDezhbufXtBJBJBEATcT3mA82dPo6FuI/R93w3a2q/nY9hZs2bhxIkTmDJlCszNzRESEoLx48cjNDQUTk5OVbYVBAHjxo3DvXv3MH36dBgYGCA4OBg+Pj745ZdfYG5uLouNj4+Hn58frK2tsXTpUmRkZGDLli1ITU3Fnj17au19WrRogY0bNyqUnz59GuHh4XBzc5OV5ebmIjMzE15eXjA1NYVUKkV0dDRmz56NlJQUzJ8/Xxb79ddf4/nz53LPTEtLw7fffiv3zMq+Jk+ejD59+mD58uVISEjA+vXr8fTpU6xcubLad9izZw+++OILeHl5Ydq0abh8+TIWL14MiUSC6dOny+LUmX96M4gEQRDqexC1LScnB1KptL6HQURUKwwNDZGbm1vfwyAiqjVc14hI03BdIyJNo+nrWm28n1QqRdTxSDi/5whLC3OVccn3U3HpynV4ennXeYIlNjYW3t7eWLJkCaZOnQoAKCkpgbu7O4yMjBAeHl5l+4iICMyYMQM//fQTBg8eDOBFwsLV1RXu7u5ySY5x48bh7t27iI6Ohr6+PoAXuzMCAwOxb98+9O3bt47e8gU/Pz/cunULN2/eRMOGDauMnThxIv744w/cu3cPIpFIZdx///tfrFmzBkePHoWDg4OsvF+/ftDV1UVUVBS0tF4cBPXdd99h06ZNOHPmDCwtLVU+UyKRwMnJCY6OjnK7VT777DOcPHkSV69eRdOmTQGoN/+kqKqfax0dHRgZGdV6nzwWjIiIiIiIiIiIiEgN0efPVZtYAQAry/bo1bMHzp87W+djOn78OLS1teHv7y8r09XVxZgxY3D9+nVkZGRU2T4qKgrGxsayD/aBFx9Ye3l54ddff5X9MXtRURGio6Ph4+MjS6wAkH0fGRlZy28mLzs7GxcvXsSQIUOqTawAgJmZGYqLi1FaWlpl3NGjR9G2bVu5xEpSUhKSkpLg7+8vS6wAwIQJE1BRUYHjx49X+cyLFy8iPz8fEyZMkCufOHEinj9/jt9//11WVtP5pzcHkytERERERERERERENSQWi1FaIqk2sVLJyrI9SkskdX4Hy507d2BhYYHGjRvLldvZ2cnqqxIfHw8bGxuFcnt7exQXFyMlJQUAkJCQgLKyMnTr1k0uTkdHB127dq3zO0LCw8MhCAJGjBihtF4ikSA3NxdpaWkICQlBSEgIHB0doaurq/KZ8fHxSEpKUnhmfHw8RCIRbG1t5cpNTEzQunXrat+1sv7v7W1tbaGlpSXXvqbzT28OJleIiIiIiIiIiIiIaig+Ph72drbVB77Evnu3Ok86ZGdnw9jYWKHcxMQEgiAgKyur2vYmJiYK5ZXPrGyfnZ0NkUikMra6fv5XR44cgbGxMfr06aO0fseOHbC1tUWvXr0QEBCAHj164IcffqjymWFhYRCJRBg+fLhceeW7qJrXmsxpgwYNYGhoKFeuo6MDAwMDufY1nX96c/BCeyIiIiIiIiIiIqIaysx8DPe+vdRqY2nZHpevx9bRiF6QSCRKj8mq3LEhkUheub0gCLL2lf+qiq2un/9FSkoKbt++jWnTpqmMGT58OLp3746nT5/i1KlTePLkCYqLi1XGC4KAiIgI2NjYwMrKSq6u8l2U7XrR1dVFUVFRleOVSCTQ0dFRWvf3uarp/NObg8kVIiIiIiIiIiIiohoSAVVejK60jUgE9Vqor1GjRkrvFSkpKZHVv2p7kUgka1/5r6rY6vrJzc1FeXm57PvGjRvL3d1SlcodJqqOBAMAU1NTmJqaAgCGDRuGwMBA+Pn5ITo6WmmS5OLFi8jMzFSasKl8l8o5fFlN3rVRo0Yq70r5e/uazj+9OXgsGBEREREREREREVENCXix20GtNoIA9Vqoz9jYGNnZ2QrllcdJKTty6u/tlR09VfnMyvbGxsYqjxlTdbTVy4YMGQJ7e3vY29vDwcEBW7durTL+ZeHh4bC0tFR6N4kqXl5eyMjIwOXLl5XWHzlyBA0aNMCwYcMU6irfRdW81mROy8vLkZubK1culUqRl5cn176m809vDiZXiIiIiIiIiIiIiGqoVas2uJ/yQK029++nolWrNnUzoP+va9euSElJwfPnz+XKb9y4AZFIhK5du1bbXtm9MDdu3ICenh4sLCwAAJ06dYK2tjZu3bolFyeVSnHnzp1q+9m0aRMOHjyIgwcP4sCBA/Dx8anJ6+HGjRt48OABRo4cWaP4ShKJBIIgoKCgQKGutLQUJ06cQO/evZXeq9K1a1cIgoC4uDi58qysLGRkZFSb5FHV/ubNm6ioqJCbq5rOP705mFwhIiIiIiIiIiIiqiEbGxvE3rxVfeBLYuNuq7Xb4lV4enqirKwMe/fulZWVlpYiJCQEDg4OaN26taw8OzsbycnJcsdzeXp6IicnB1FRUbKy3NxcHD9+HB4eHrK7Q5o0aQJXV1f8/PPPEIvFstjDhw9DLBbD29u7ynE6OjrCxcVF9vXuu+/W6P3Cw8OVXjr/8liV2b9/P7S0tNCtWzeFut9//x3Pnj1TecyYtbU1rKyssG/fPrndSrt374aWlhaGDBkiKysuLkZycrLcOPr06YPmzZsjODhY7rnBwcHQ19dH//79ZWU1nX96c/DOFSIiIiIiIiIiIqIa0tfXR0PdRki+nwory/bVxiffT0VD3UY1vlfkVdnb28PLywurVq3CkydPYG5ujpCQEKSnp2PdunVysStXrsThw4dx+fJl2f0kXl5e2L59OwICAvDnn3/C0NAQwcHBqKioQEBAgFz7+fPnY9iwYRg5ciT8/f3x+PFjbNu2DW5ubujbt2+tv1tFRQWOHTsGBwcHtG3bVmnM+vXrce3aNbi5ucHU1BT5+fmIiopCXFwcJk2ahHbt2im0CQsLg66urlyS5O8WLVqESZMmwc/PD8OGDcO9e/ewa9cujB07FlZWVrK4mzdvwtfXF3PmzMHs2bMBvLhHZd68eVi0aBGmTZsGNzc3XLp0CeHh4ViwYAGaNWsma6/O/NObgckVIiIiIiIiIiIiIjX0fd8NxyOPAUCVCZbk+6m4dOU6PL2q3s1RWzZs2IDVq1cjLCwM+fn56Ny5M3bv3g0nJye5OJFIBC0t+UONtLS0sHfvXixfvhxBQUGQSCSws7PD+vXrFY6ksrGxwcGDB7Fy5UosW7YM77zzDvz9/bFgwYI6ea/o6Gg8efIEM2fOVBkzYMAA/PXXXzh06BByc3Ohq6uLzp07Y926dUqPHisqKsKZM2cwYMAAvPPOO1U+d/v27Vi7di0WL16MFi1aYObMmZg1a5ZCrEgkUiibMGECGjZsiK1bt+LUqVNo3bo1li1bhkmTJsnFqTP/9GYQCerevvQWyMnJgVQqre9hEBHVCkNDQ5VbW4mI3kZc14hI03BdIyJNo+nrWm29n1QqRfT5cygtkcC+ezdYWraHSCSCIAi4fz8VsXG30VC3Efq+7wZtbf6NO1FdqurnWkdHB0ZGRrXeJ3+qiYiIiIiIiIiIiNSko6MD9/4DIBaLER8fj8vXYyECIODFpfd93dzr/CgwIqo/TK4QERERERERERERvSJ9fX307NmzvodBRK+ZVvUhREREREREREREREREVInJFSIiIiIiIiIiIiIiIjUwuUJERERERERERERERKQGJleIiIiIiIiIiIiIiIjUwOQKERERERERERERERGRGphcISIiIiIiIiIiIiIiUgOTK0RERERERERERERERGpgcoWIiIiIiIiIiIiIiEgNTK4QERERERERERERERGpgckVIiIiIiIiIiIiIiIiNTC5QkRERERERERERPSKxGIxrlz+AxE/H8Cxn/ch4ucDuHL5D4jF4tc6jtmzZ8PMzEzp17vvvousrCxZ7P79++Hj4wM7OztYWFjA2dkZAQEBSEtLk3tmSEiIymeamZkhPDxcLr6goACBgYGwtbVFhw4d4Ovri/j4+Bq/Q2ZmJqZNm4YuXbqgU6dOmDRpEv766y+lsSdPnsSgQYNgaWmJnj17Ys2aNSgvL1djxqqXl5eHzZs3Y9SoUbC1tUWXLl3g7e2NiIgIhdjExERMmzYNvXv3hpWVFbp164ZRo0bht99+U4it6fwDwO7duzFt2jT07NkTZmZmCAgIUDleTZv/N51IEAShvgdR23JyciCVSut7GEREtcLQ0BC5ubn1PQwiolrDdY2INA3XNSLSNJq+rtXW+0mlUpw/8xukRU9g37ktLNqZQiQSQRAEpDxMR2zCX2jYxAh9+w2EtrZ2LYy8ajdu3MDDhw/lygRBwPz589GuXTucOnVKVr5w4UJIJBJ06tQJzZo1w6NHj7Bv3z5UVFTgt99+g7GxMQDg0aNHuHbtmkJf27ZtQ0JCAq5du4aWLVvK+ho+fDju3buH6dOnw8DAAMHBwUhPT8cvv/wCc3PzKscvFovh4eGB58+fY9q0adDW1sa2bdsAvPggv3nz5rLY06dPY8KECejTpw+GDRuGhIQE7Nq1C//617+wcuXKV5o/ZU6dOoWpU6fC3d0dvXv3RoMGDRAVFYULFy4gICBALtFx+vRpBAUFwcHBAa1atUJxcTGioqJw6dIlfPfddxg7dqwstqbzDwC9evXC8+fPYWdnh5iYGIwYMQJr165VGKsmzr86qvq51tHRgZGRUa33yeQKEdEbTtN/qSWifx6ua0SkabiuEZGm0fR1rTbeTyqVIiriMJy7msKiXRuVcfcfpOPS3cfwHOb7WhIsf3f16lWMGDECX3zxBT799NMqY2/fvo3Bgwdj4cKFmDFjhso4iUQCOzs7ODo6Yu/evbLyiIgIzJgxAz/99BMGDx4MAMjNzYWrqyvc3d2xcePGKvv/8ccf8c033yAqKgrdunUDACQnJ6N///6YMWMG5s+fL4vt168fdHV1ERUVBS2tF4czfffdd9i0aRPOnDkDS0vLqiemhtLS0iASiWBqaipXPnr0aFy7dg3x8fHQ09NT2V4QBHzwwQcoLS3F2bNnq+xL1fynp6fL+re2toaXl5fS5Iomzr866iO5wmPBiIiIiIiIiIiIiNQQffZUtYkVALA0N0WvLm1w/ozi0VCvQ1hYGLS0tDB8+PBqYys/wH/27FmVcSdPnkRRURFGjBghVx4VFQVjY2PZB/vAiw+8vby88Ouvv1b7x/BRUVHo3r277IN9ALCysoKLiwuOHTsmK0tKSkJSUhL8/f1lH+wDwIQJE1BRUYHjx49X+641ZWZmppBYAYBBgwahtLRU5ZFZlUQiEdq0aYOCgoJq+1I1/8r6V0YT5/9Nx+QKERERERERERERUQ2JxWKUFuZUm1ipZGluitLCnNd+B0tZWRkiIyPh5OSk8gP6vLw8PH36FHFxcQgICIBIJIKLi0uVzz1y5Aj09PTkPsQHgPj4eNjY2CjE29vbo7i4GCkpKSqfKQgCEhIS0L17d4U6Ozs7PHz4UDZ/8fHxEIlEsLW1lYszMTFB69at1bpj5FVV3l9jaGioUFdcXIzc3Fw8fPgQ27Ztw5kzZ1TO6avMvyr/pPl/U7z+vWhEREREREREREREb6n423Gw79xWrTZ2ndsi/nYcer7nXEejUnTmzBnk5eUp7DB5maOjI0pKSgC8SBT85z//gaurq8r4/Px8nDt3DoMHD4a+vr5cXXZ2NpydFd+v8v6QrKwsdOzYUelz8/LyUFJSInfXyN/bZ2ZmwsLCQpbYUBZrYmIiq68r+fn5OHjwIN577z2lR00tW7ZMdlyalpYWhgwZguXLlyt9lrrzX5V/yvy/SZhcISIiIiIiIiIiIqqhzLQH6DfYUa02lu1MceXENeA1JlfCw8PRsGFDeHl5qYzZu3cvSkpKkJSUhLCwsGp310RGRkIqlSpN2EgkEjRs2FChXFdXF4IgQCKRqHxuZZ2urq5CXaNGjeRiqorV1dVFUVFRle/wvxAEAf/+979RWFioMmEyZcoUeHl5ISsrC8eOHUN5eTlKS0uVxqo7/1X5J8z/m4bJFSIiIiIiIiIiIqIaEqECIpFIvTYiEUSoqKMRKRKLxTh58iTc3NzQvHlzlXGVOx3c3Nzg4eEBd3d36OvrY+LEiUrjjxw5gubNm6Nfv34KdY0aNVKaRCgpKYFIJJJ9SK9MZV3lLo6XVX6YXxlTVWxJSUmV/QBATk6O3PdNmjSptk2lL7/8EufOncOGDRvQqVMnpTGWlpayC91HjRqFsWPHYuLEiYiMjFSIVXf+q/K2zL8m4Z0rRERERERERERERDUkQAuCIKjXRhAgvMaPYk+cOAGJRFLlkWB/165dO9jY2ODIkSNK69PT03HlyhV4e3ujQYMGCvXGxsZKj4TKzs4G8OLIKFUMDAygq6sri1XWvlWrVnLPURablZVVZT/AiztIHBwcZP++fFl7VdauXYs9e/bgyy+/VGtePT09ERcXV+WdJ0D181+dt2X+NQl3rhARERERERERERHVUCszc6Q8TIeluVmN29x/mI5WZuZ1N6i/OXLkCBo3boyBAweq1U4ikUAqlSqtCw8PBwCViYWuXbvi6tWrCuU3btyAnp4eLCwsVPYrEonQqVMnxMXFKdTFxsaibdu2sjteunbtCkEQEBcXJ3cBe1ZWFjIyMjBu3DjVLwjg4MGDct+ruofkZbt27cLatWsxdepUfPLJJ9XGv6xy50dhYWGNYlXNf3XelvnXJNy5QkRERERERERERFRDNt26IzbhL7Xa3Ez4CzbdulcfWAtyc3MRExODwYMHKz2iqby8HM+ePVMoj42Nxb179+Q+MH9ZeHg4TE1N4eTkpLTe09MTOTk5iIqKkhvL8ePH4eHhAR0dHVl5eno6kpOTFdrHxcXh9u3bsrLk5GRcuHAB3t7esjJra2tYWVlh3759cjuIdu/eLbtAviouLi5yX8oupX/Z0aNHsWTJEowaNQpLlixRGff06VOFsrKyMoSGhqJRo0awtrYG8OrzX523Zf41CXeuEBEREREREREREdWQvr4+GjYxwv0H6bA0N602/v6DdDRsYiT7y/+6dvToUZSXl6vcYfL8+XM4OTlh6NChsLa2hr6+PhISEhASEoJmzZph5syZCm3u3buHhIQEfPbZZyr79fLywvbt2xEQEIA///wThoaGCA4ORkVFBQICAuRiZ86ciUuXLiEtLU1WNmHCBOzbtw/jxo3DJ598ggYNGuCnn36CsbExpk6dKtd+0aJFmDRpEvz8/DBs2DDcu3cPu3btwtixY2FlZaXOdFXp5s2bmDVrFgwNDdG7d2+EhYXJ1Ts6OqJt27YAgPnz56OwsBC9evVCq1atkJ2djSNHjuD+/fv46quvoKenB0D9+f/tt99w9+5dCIKAsrIy3L17F+vXrwcAfPDBB7K7XzRx/t90IkHdAwLfAjk5Oa+8fYqI6E1jaGiI3Nzc+h4GEVGt4bpGRJqG6xoRaRpNX9dq4/3Kyspw/GgoenVpU2WC5f6DdFy6+xiew3yhrf16/s596NChSEtLw/Xr1yESiRTqpVIpVqxYgYsXLyItLQ0SiQQmJiZwdXXFzJkzYWqq+D7ffPMNfvzxR5w6darKY7QKCgqwfPly/PLLL5BIJLCzs8OSJUtgY2MjF+fj44MrV67gr7/kdwBlZmZi6dKlOH/+PCoqKtC7d2989dVXaNeunUJfJ0+exNq1a5GUlIQWLVpg9OjRmDVrltL7YF5VSEgI5syZo7J+7dq18PX1BQBERETg4MGDuHfvHvLy8tC4cWPY2tpi0qRJGDBggKyNuvM/e/ZsHD58uNr+Ac2bf3VU9XOto6NT7Q6lV8HkChHRG07Tf6klon8ermtEpGm4rhGRptH0da223k8qlSL67CmUFubArnNbWLYzhUgkgiAIuP8wHTcT/kLDJkbo22/ga0usEP1T1UdyhT/VRERERERERERERGrS0dGB+8DBEIvFiL8dhysnrkGECgjQQiszc/Qd5PPajgIjotePyRUiIiIiIiIiIiKiV6Svr4+e7zkD7znX91CI6DXSqu8BEBERERERERERERERvU2YXCEiIiIiIiIiIiIiIlIDkytERERERERERERERERqYHKFiIiIiIiIiIiIiIhIDUyuEBERERERERERERERqYHJFSIiIiIiIiIiIiIiIjUwuUJERERERERERERERKQGJleIiIiIiIiIiIiIiIjUwOQKERERERERERERERGRGphcISIiIiIiIiIiIiIiUgOTK0RERERERERERERERGpgcoWIiIiIiIiIiIjoFYnFYly5GIOIfTsRsecnROzbiSsXYyAWi1/rOOLi4vDll1/C3d0dHTp0QM+ePfHJJ58gJSVFIXb//v3w8fGBnZ0dLCws4OzsjICAAKSlpcnFSSQSzJkzB/3790fnzp1hbW2NgQMHYseOHSgrK5OLzc7OxsqVK+Hr64uOHTvCzMwMly5dUjneq1evYvjw4bCysoK9vT2WLFmi1pydPHkSgwYNgqWlJXr27Ik1a9agvLxcIa60tBQrVqxAjx49YGlpCS8vL5w/f77G/byq9evXw8zMDAMGDFBaHxQUBDc3N1hYWKBHjx5YtmwZiouLFeIKCwuxfPlyuLi4wNLSEu+99x7mzp2L9PT0KvufN28ezMzMMHHiRKX1mj7/r4N2fQ+AiIiIiIiIiIiI6G0jlUpx/tcolGb/BQfT5nDr1gYikQiCICA1IxXnDsZC16Qd+n4wBNradf8x7A8//IDr16/D09MTXbp0QXZ2NoKCgjBo0CBERkbC2tpaFhsfH4+2bdvCw8MDzZo1w6NHj7Bv3z78/vvv+O1jKPsdAAAgAElEQVS332BsbAzgRXIlKSkJ/fv3h5mZGbS0tHDt2jUsXboUN2/exMaNG2XPvH//PjZv3oz27dujc+fOuH79usqxxsfHw8/PD9bW1li6dCkyMjKwZcsWpKamYs+ePdW+6+nTpzF58mT06dMHy5cvR0JCAtavX4+nT59i5cqVcrGzZs3CiRMnMGXKFJibmyMkJATjx49HaGgonJyc1J3mGsnIyMCmTZvQuHFjpfUrVqzA5s2b4e3tjY8//hiJiYkICgpCUlIS9u7dK4sTBAF+fn5ITk7GxIkT0b59e6SmpmL37t04d+4czp07B319fYXnx8XFITQ0FI0aNVLav6bP/+siEgRBqO9B1LacnBxIpdL6HgYRUa0wNDREbm5ufQ+DiKjWcF0jIk3DdY2INI2mr2u18X5SqRRRIfvgbKSD9q1bqoxLefwEl56WwfND/zpPsFy/fh3du3eX6yc1NRUDBgyAp6cnNmzYUGX727dvY/DgwVi4cCFmzJhRZezixYuxa9cuxMbGomXLF+8vFoshlUrRrFkzHD9+HJ988glCQ0PRq1cvhfbjxo3D3bt3ER0dLUsOHDhwAIGBgdi3bx/69u1bZf/9+vWDrq4uoqKioKX14nCm7777Dps2bcKZM2dgaWkJAIiNjYW3tzeWLFmCqVOnAgBKSkrg7u4OIyMjhIeHV9nPq5o+fTry8vJQVlaG/Px8nDp1SlaXnZ2Nnj17YsSIEVi3bp2sfNeuXVi8eDGCgoJku12uXbuG4cOHY+XKlRg/frws9tChQ5g7dy62b9+ODz74QKH/YcOGwdraGtHR0ejUqRN27dolV6+J81/Vz7WOjg6MjIxqra9KPBaMiIiIiIiIiIiISA3RJ09Um1gBAIs2LdGrhTbO/xpV52Pq0aOHQgKnffv2sLa2RnJycrXtTU1NAQDPnj17pVh9fX00a9as2rZFRUWIjo6Gj4+P3K6Lyu8jIyOrbJ+UlISkpCT4+/vLPtgHgAkTJqCiogLHjx+XlR0/fhza2trw9/eXlenq6mLMmDG4fv06MjIyqh2vui5duoQTJ05g2bJlSuuvX7+O8vJyDB06VK586NChEAQBR48elZUVFRUBgCyBValyZ5GynSmhoaFITEzE/Pnzlfav6fP/OvFYMCIiIiIiIiIiIqIaEovFKMl6iPZO1tUH40WC5cbVRIjFYqVHONW1nJwcdOrUSWldXl4eKioqkJaWhnXr1kEkEsHFxUUhTiqVorCwEBKJBHFxcdi2bRveffddtG/fXu3xJCQkoKysDN26dZMr19HRQdeuXREfH19l+/j4eIhEItja2sqVm5iYoHXr1nLt79y5AwsLC4Xjuezs7GT1rVu3VvsdVKmoqMDixYsxduxYdOzYUWlMaWkpAMXEiJ6eHoAXO4gq2draQl9fH6tXr0azZs1gaWmJ1NRUrFixAnZ2dnB1dZV7xvPnz/HNN9/g888/V0jIVNLk+X/duHOFiIiIiIiIiIiIqIbib96Ag2lztdrYmzZD/M0bdTQi1X7++WdkZmYq7JKo5OjoiO7du8PT0xM3btzAf/7zH4UP7AEgKioKtra26NmzJ6ZMmYI2bdogKChIbudCTWVnZ0MkEsHExEShztjYGFlZWVW2r6yv3L3xMhMTE7n22dnZKuMEQai2L3UFBwfj8ePHmDdvnsoYS0tLCIKAq1evypVfvnwZAJCZmSkrMzQ0xJYtW1BQUIDRo0fD0dERvr6+aN26NUJCQhTmf+3atdDT08PHH3+ssn9Nnv/XjTtXiIiIiIiIiIiIiGooMzURbt3aqNXGorUxrtxOBHor7gqpK8nJyVi0aBGcnJzg6+urNGbv3r0oKSlBUlISwsLCIBaLlca5uLjg4MGDKCgoQExMDO7evYvnz5+/0rgkEgkAoGHDhgp1urq6svrq2uvq6iptX3mUVmWsqn5eflZtyMvLw/fff49Zs2bBwMBAZZyNjQ3s7e3x448/wsTEBH369EFiYiIWLlwIHR0dhTEZGhrCxsYGkyZNQocOHXDnzh38+OOPmDVrFrZu3SqLu3//Pnbu3InNmzdDR0dHZf+aOv/1gckVIiIiIiIiIiIiopqqKIdIJFKriUgkAirK62hAinJycjB+/Hg0a9YMW7duVTleZ2dnAICbmxs8PDzg7u4OfX19TJw4US6uRYsWsuPChgwZgo0bN2LMmDG4cOGCyuOnVKk8DqvyeKyXlZSUKL1HRFn7kpKSats3atRIZT8vP0sZiUSCwsJCubKqLkX/9ttvYWBggI8++qjK8QPA9u3bMX36dMydOxeCIEBbWxtTp07FxYsXkZqaKot7+PAhfH19sXHjRgwaNAgA4OHhATMzM8yePRtnz56Fm5sbAOCrr76Ck5OTLE6Vt2X+3wY8FoyIiIiIiIiIiIioprQaQBAEtZoIggBoNaijAckrLCyEv78/CgsLsXfvXqXHMinTrl072NjY4MiRI9XGenp64vnz5/j111/VHp+xsbHKI6Gys7OVHlf1ssr67OxshbqsrCy59sbGxirjXn6WMhEREbC3t5d9OTg4qIxNTU3F/v37MXnyZGRmZiItLQ2PHj1CSUkJpFIp0tLSkJ+fL/cOYWFhiI6OxpEjR3Dt2jUsXLgQGRkZcvfYhISEoLS0FP3795frz8PDAwBkR4vFxMTg7NmzmDx5MtLS0mT9l5WVQSKRIC0tTbaj5G2Z/7cBkytERERERERERERENdSqvTVSM3LUapOSkY1W7a3raET/p6SkBBMmTMCDBw8QHBwMKysrtdor262hKg5AjWL/rlOnTtDW1satW7fkyqVSKe7cuYOuXbtW2b5r164QBAFxcXFy5VlZWcjIyICNjY1cbEpKisIRZjdu3IBIJKqyr379+uHgwYOyrwMHDqiMzczMhCAIWLx4MXr16oVevXrB2dkZsbGxuH//PpydnfHf//5XoZ25uTmcnJzQsmVLJCYmIisrC3379pXVP3nyBIIgoLxcftdTWVmZ3L+PHz+GSCTC5MmT5frPyspCTEwMnJ2dcejQIQBvz/y/DZhcISIiIiIiIiIiIqohGzsH3EjPrz7wJbHpz2Bjp3rnQ22oqKjAJ598gtjYWGzbtg329vZK48rLy/Hs2TPFMcbG4t69e+jevbusLDc3V+kz9u/fD5FIBFtbW7XH2aRJE7i6uuLnn3+Wu+Pl8OHDEIvF8Pb2lpWVlZUhOTlZbveDtbU1rKyssG/fPrkdRLt374aWlhaGDBkiK/P09ERZWRn27t0rKystLUVISAgcHBzQunVrleM0MjKCi4uL3JcqHTt2xI4dO7Bjxw7s3LlT9tWxY0eYmZlhx44dGDNmjMr2giBg+fLl0NfXx7/+9S9ZuYWFBSoqKnDs2DG5+CNHjkAkEqFbt24AXtyJ8/e+d+7cCUNDQ9jZ2WHHjh0YOHAggLdn/t8GvHOFiIiIiIiIiIiIqIb09fWha9IOKY+fwKJN9feNpDx+Al2TdtDX16/TcS1duhS//fYbPDw8kJubi7CwMLn6kSNHAgCeP38OJycnDB06FNbW1tDX10dCQgJCQkLQrFkzzJw5U9YmLCwMe/bswaBBg9C2bVsUFRXh3LlziI6OhoeHB3r37i3Xx3//+1+IRCIkJiZCEAQcPnwYly9fBgC5586fPx/Dhg3DyJEj4e/vj8ePH2Pbtm1wc3OT27mRmZkJNzc3fPjhh1i7dq2sfNGiRZg0aRL8/PwwbNgw3Lt3D7t27cLYsWPlduvY29vDy8sLq1atwpMnT2Bubo6QkBCkp6dj3bp1tTDrLxgaGsqO6nrZtm3bIBKJFOqWLFmCkpISdO3aFWVlZQgLC8OtW7ewfv16tGnTRhb34YcfYuvWrViwYAFu376Njh074tatWzh48CA6duwou1+lTZs2cu1e7qdly5YK/Wva/NcXkaDuAYFvgZycHEil0voeBhFRrTA0NFT5lyJERG8jrmtEpGm4rhGRptH0da023q+srAzHQ/ahVwvtKhMsKY+f4NLTMnh+6A9t7br9O3cfHx9ZIkOZR48eAXhx/NOKFStw8eJFpKWlQSKRwMTEBK6urpg5cyZMTU1lbW7duoXNmzcjNjYWOTk50NbWhqWlJUaNGoWPPvoIWlryByOZmZlBJBIp9C0SifDXX3/JlV29ehUrV67E7du38c4772Do0KFYsGCBXBIqLS0Nzs7O+PDDD7FmzRq59idPnsTatWuRlJSEFi1aYPTo0Zg1axYaNJC/26a0tBSrV69GWFgY8vPz0blzZwQGBsolEeqKj48P8vPzcerUKbnykJAQ7NixAw8ePICWlhbs7Owwc+ZM9OrVS+EZWVlZ+P7773Hx4kVkZmaiefPmGDhwIObPnw8DA4Mq+3d2dkanTp0QFBSkUKdp81/Vz7WOjg6MjIxqtT+AyRUiojeepv9SS0T/PFzXiEjTcF0jIk2j6etabb2fVCpF9MkTKMl6CHvTZrBobQyRSARBEJCSkY3Y9GfQNWmHvh8MqfPECtE/XX0kV/hTTURERERERERERKQmHR0duHsOhVgsRvzNG7hyOxGoKAe0GqBVe2u87+dQ50eBEVH9YXKFiIiIiIiIiIiI6BXp6+ujZ28XoLfqC8+JSPNoVR9CRERERERERERERERElZhcISIiIiIiIiIiIiIiUgOTK0RERERERERERERERGpgcoWIiIiIiIiIiIiIiEgNTK4QEREREf0PHjx4AH9/f+zZs6e+h0JERERERESviXZ9D4CIiIiIqLZIJBLcuXMHsbGxuHnzJkpKSjB+/Hi4urqqbFNeXo7c3Fw0aNAAeXl5SE5Oxu3bt5GdnY0nT57gyZMc5OXloaCgEM+LilAskQAAmjZtiuLiYkilUgDA2bNn8cMPP8DBwQEeHh5wd3dH06ZNX8t7ExERERER0evF5AoRERERvbWysrIQHR2NGzduIDY2Fnfv3kVZWRl0dXVh280GT54+hZ+fHxYuXIhPP/1U1q6srAznz5/H0aNHcfr0aeTm5so918ioJUzbtIGxsRE6d7SGoaEBmjZtinfeeQcLFi4GAATOmQU9fT2IRCJoaWmhoqICDx48xLnoC/j000/RqFEjjBgxAqNHj4ajoyNEItFrnRsiIiIiIiKqO0yuEBEREdFbJT4+HseOHcOZM2dw584dAIB1hw5wdLTHhHFj4NjDAV27dEbDhg1RXFyMPn0HYOXKlcjLy0NiYiIyMzORkpKC4uJitGhhiInj/dHDwR6CIMDAoDnMzdvBzNRUZTIk9PDPiLsVj88/m6FyjGlp6dh/MAS7gvfiwIEDMDc3h4+PD0aNGoW2bdvWybwQERERERHR6yMSBEGo70HUtpycHNnxDEREbztDQ0OFv6gmInqbqbuuCYKAK1eu4MCBAzhz5gyePHmCli1bYED/fhjQ3x3ubn3RsmVLle3FYjFmfDYbRyMi4dyrJ6wsLdHByhJOjj3g5NQDDRo0qLL/PxMT8a/xH6OoqBClpVLk5eejrKwMBbmZ1Y69oqICMRcu4sDBUByNiETR8+fw8vLC3Llz0aFDhxrPARG92fj7GhFpGk1f1zT9/Yj+iar6udbR0YGRkVGt98mdK0RERET0xikrK8OlS5dw8eJFrF+/HgDQtu27aNBAC/PnBWD+vABoa9fsV1l9fX3s2rEVJSUl0NXVVXssYeER+DMxEU2aNIG+vh5at24FK0vLGrXV0tJCX1cX9HV1wfffrUTo4SP4bs06uLu7Y+TIkZg/fz7atGmj9piIiIiIiIiofmnV9wCIiIiIiColJCTg66+/hpOTE0aPHo09e4LhOXgQ1n6/CrduXEZSwi18+UVgjRMrL3uVxAoANG/aDACwZ9d2JCXcwp24azgadkjt5zRu3BgTJ/wLsVcv4rtVyxF9/jw8PAbi1KlTrzQuIiIiInoziMViXD5/DmFbN+PnHzchbOtmXD5/DmKxuF7HtX79epiZmWHAgAFK64OCguDm5gYLCwv06NEDy5YtQ3FxsUJcYWEhli9fDhcXF1haWuK9997D3LlzkZ6eXmX/8+bNg5mZGSZOnKi0/urVqxg+fDisrKxgb2+PJUuWqDVnJ0+exKBBg2BpaYmePXtizZo1KC8vV4grLS3FihUr0KNHD1haWsLLywvnz5+vcT/quHXrFvz9/dGpUyd07NgRY8eOlR1lrEpZWRnc3NxgZmaGrVu3ytU9fvwYa9euhZeXF7p27Ypu3brBx8cH0dHRKvsfP3487O3tYW1tjQEDBmDnzp2oqKhQiNXE+X/duHOFiIiIiOpVTk4ODh48iKNHjyIhIQEtWhjCd9RI+I32gV13W2hp1e/fA505ew4A0PidxrXyPF1dXUz9eBJGjRyO6Z/OxIQJExAUFAQPD49Xel5hYSF++uknjBgxAu3bt6+VMRIRERFR9aRSKc4ci0BR0j100dOBrYEBRCIdCIKAhzcv45c/YtDEuhP6eQ97pT8O+l9kZGRg06ZNaNxY+e+wK1aswObNm+Ht7Y2PP/4YiYmJCAoKQlJSEvbu3SuLEwQBfn5+SE5OxsSJE9G+fXukpqZi9+7dOHfuHM6dOwd9fX2F58fFxSE0NBSNGjVS2n98fDz8/PxgbW2NpUuXIiMjA1u2bEFqair27NlT7fudPn0akydPRp8+fbB8+XIkJCRg/fr1ePr0KVauXCkXO2vWLJw4cQJTpkyBubk5QkJCMH78eISGhsLJyanavmrq9u3bGDFiBExNTTFnzhyUl5cjODgYvr6+iIyMhIWFhdJ2O3bswOPHj5Xe+Xjy5Els3rwZgwYNgq+vL8rLy3H48GGMGTMGa9euxYcffijX//Dhw2FhYYFPP/0Uenp6OHPmDJYsWYKHDx9i2bJlslhNnP/6wDtXiIjecDwLlog0zcvrWl5eHry8vJCVlYnBgz6Az8jh8BjYHw0bNqznUb4QdeJX+PlPgG03G8Scq90dJhUVFfh+7XosX/ktDhw4gL59+77Sc/7zn/9gy5Yt0NbWxpQpUzBz5kw0adKkVsdKRFXj72tEpGk0fV2rjfeTSqWI2BUEG0kB2hk0Vxn3IC8fd/SaYtjESa81wTJ9+nTk5eWhrKwM+fn5cruls7Oz0bNnT4wYMQLr1q2Tle/atQuLFy9GUFCQbLfLtWvXMHz4cKxcuRLjx4+XxR46dAhz587F9u3b8cEHHyj0P2zYMFhbWyM6OhqdOnXCrl275OrHjRuHu3fvIjo6WpacOXDgAAIDA7Fv375qfzfu168fdHV1ERUVJftjrO+++w6bNm3CmTNnYPn/j/GNjY2Ft7c3lixZgqlTpwIASkpK4O7uDiMjI4SHh9d0Sqs1btw4xMbG4sKFC2jW7MXu9+zsbLi6uuL999/Htm3bFNo8efIEffv2xbRp07B69WosXrwY06ZNk9UnJSWhZcuWMDAwkJWVlpbCw8MDYrEYV65ckZUHBgbi559/RmxsLJo2bSor9/Hxwd27d3H37l25sWra/NfHnSs8FoyIiIiI6kVpaSlmzJiBZ8+e4Y+Ys9i1Yyu8PAe/MYkVsViMjz7+BA11dBBxJLRWn3358lW49R+E5Su/xaeffvrKiZUHDx5gx44dmDP7cwTOnY3du3fBxcUF+/fvV7oln4iIiIhqx9nIiGoTKwBgbtAcXYsLcObY0dc0MuDSpUs4ceKE3E6Fl12/fh3l5eUYOnSoXPnQoUMhCAKOHv2/sRYVFQEAWrZsKRdrbGwMAEp3poSGhiIxMRHz589X2n9RURGio6Ph4+Mjt+ul8vvIyMgq3y8pKQlJSUnw9/eX2+U+YcIEVFRU4Pjx47Ky48ePQ1tbG/7+/rIyXV1djBkzBtevX0dGRkaVfanj6tWrcHV1lSVWgBfz1KtXL/z+++9Kj1xbuXIlrKysMHLkSKXP7NChg1xiBQAaNmwId3d3ZGRkyB3jVVRUBF1dXbnECgAYGRnJ/XfS1PmvD0yuEBEREdFrV1xcjEmTJuHSpUsIDvoJFu3N63tICkb6jkVxcTE2rF8DQ0OD6hvUQHr6Y0yeOgMDB3ujvEJAeHg4Fi5c+MrPW7FiBYyNjDBvziwsCJyD65cvoH8/N8ybNw+DBw/GH3/8USvjJiIiIqL/IxaLUZh4r9rESiVzg+YoTLz3Wu5gqaiowOLFizF27Fh07NhRaUxpaSkAxcSInp4egBfHS1WytbWFvr4+Vq9ejQsXLiAzMxN//PEHVqxYATs7O7i6uso94/nz5/jmm2/w+eefKyRkKiUkJKCsrAzdunWTK9fR0UHXrl0RHx9f5TvGx8dDJBLB1tZWrtzExAStW7eWa3/nzh1YWFgoHI9mZ2cnq68tpaWlSpNNenp6KC0txb179+TKY2NjcfjwYSxbtkzpkWBVyc7Ohp6enuy/GQA4OzujsLAQgYGBSE5ORnp6OoKDg/Hrr7/is88+k8Vp6vzXByZXiIiIiOi1KigowPTp03H58iUcPrQP7/d1qe8hKdiz7wAu/nEJLn16Y6zfh9U3qIGdu4LR470+OHP2PNasWYOoqCg4OTmhoqICCQkJuHPnjlpH2168eBFRUVFY+tWXsr84MzVtg5+2bsKpX49Dr5EufHx8MGXKFPz111+18g5EREREBNy+dhVd9HTUatO5kQ5uX7taRyP6P8HBwXj8+DHmzZunMsbS0hKCIODqVfnxXL58GQCQmZkpKzM0NMSWLVtQUFCA0aNHw9HREb6+vmjdujVCQkIU7kdcu3Yt9PT08PHHH6vsPzs7GyKRCCYmJgp1xsbGyMrKqvIdK+srd8+8zMTERK59dna2yjhBEKrtSx0WFha4ceMGXr6FQyqVIjY2FoD8vALA4sWLMWzYMNjb26vVT2pqKk6cOAFPT0+5pIy/vz8mTpyI0NBQuLm54b333sOSJUvw9ddf46OPPpLFaer81wcmV4iIiIiozojFYqxbt052saOtrS06duyImJhoBAdth9v7rtU/5DV78vQpZgUEQl9fD4cP7a2+QQ1c/OMSAuYuwPDhIxAdHQ0/Pz9oaWnhypUr8Pb2xoABA+Dh4YFNmzbV6Hnl5eVYtmwZejjYw3fUCIX6nk49cOrXSGzbsgk3Y2Ph5uaGb775RnasAxERERG9uvSEu2hnoN7OZnNDA6Qn3K0+8H+Ql5eH77//HrNmzVI4SuplNjY2sLe3x48//ohDhw4hLS0Np0+fxoIFC6CjowOJRCIXb2hoCBsbG3zxxRfYuXMn5syZg0uXLmHWrFlycffv38fOnTuxePFi6OioTj5VPl/ZccC6uroK/atqr6urW217iUSisp+Xn1UbJkyYgJSUFAQEBCApKQn37t3D559/jpycHIW+Dh06hD///BNffvmlWn0UFxdj2rRp0NPTwxdffCFXp6WlhXbt2sHNzQ0bNmzAli1bMHDgQCxatAgnT56UxWnq/NeH13eLEhERERH9o0RFReHLL79Efn6+bBv406dPAQB3b12HmZlpfQ5PpaEjPoRUKsWBPUFyZxC/qvxnz/DxtE/h5OSEVatWoUGDBnjw4AFWrFiBqKgo2HW3hUgkgiAI8PHxqdEzDx8+jPj4ePz2S6TCXwtW0tLSgt+HPvD2HIx16zdhw6bNCAkJwYIFC+Dr66uyHRERERFVTSgvh0ik3s4VkUgEoY7vxPv2229hYGAgt0tBle3bt2P69OmYO3cuBEGAtrY2pk6diosXLyI1NVUW9/DhQ/j6+mLjxo0YNGgQAMDDwwNmZmaYPXs2zp49Czc3NwDAV199BScnJ1mcKpVHZ1UeT/aykpISpUdrKWtfUlJSbftGjRqp7OflZykjkUhQWFgoV1bVpejjxo1DRkYGtmzZgtDQUIhEInTv3h3Tp0/Hhg0bZP9PVFRUhFWrVmHGjBlo1apVFW8qr6KiAtOnT8f9+/exd+9ehR0hmzZtQlBQEGJiYmTHhXl5ecHX1xcLFy7EgAEDoKWl9dbM/9uA/0dFRERERLVu+/btmDJlCno69sD1KzFISojDjxvXYf68AKQ9SHpjEyvrN/6I+Pg7GOrlCQ+PAf/z8wRBwOw581FQUIgNGzagsLAQX3/9Ndzc3BB38ya2bdmEs7//gl7v9YRF+/Yqz6V+2fPnz7Fq1SqMGjkc7/V0rDa+cePGWLRwPq5djoZLH2cEBATAy8tL4RgIIiIiIqoZUYMGckc/1YQgCBA1aFBHI3pxVNT+/fsxefJkZGZmIi0tDY8ePUJJSQmkUinS0tKQn58vizcxMUFYWBiio6Nx5MgRXLt2DQsXLkRGRgbat28viwsJCUFpaSn69+8v15+HhwcAyH6njImJwdmzZzF58mSkpaXJ+i8rK4NEIkFaWppsF7WxsbHKI6Gys7OVHlf1ssr67OxshbqsrCy59sbGxirjXn6WMhEREbC3t5d9OTg4VDkuAAgMDMTNmzdx5MgRnDp1CpGRkSj//0k1CwsLAMDmzZshlUrh7e0tm6vHjx8DAJ49e4a0tDSlxwXPnTsXp0+fxrp16+Ds7KxQHxwcjN69e8vdwwK8+G+VlZWFR48eyebkbZj/twGTK0RERERUKyQSCcLDw+Hg4ICvvvoKnTt1xN7gHWjXti0aNmyIf/mPwZdfBMLERPHM3TdBRUUFln69Ak2aNMGunVtr5ZkHDoXi57BwrFq1Co0bN4aHhwf27tmD+fMCcP1KDPw+9JHtMElJTcWUKVMQEhKi9K/AKv3www8oKCjAsq/UO0Kg7bvvYteOrfg16uj/Y+++43Lc/weOv5oIZe+RkJEVoVDikBFlJCN7b8c59jzZ28nMLluhZO+RvSJbNqkIlZDGff/+8HX/dEqDu3I67+fj0eOcrvuzrqvcj+vufb3fHzRQ0qpVKwYOHEhgYODPnqYQQgghxH9K0QoVefruXar6PHn7jqIVKqbRir7s56FUKpk4cSLm5uaYm5tjYWGBn58fDx8+xMLCgr///jtBP0NDQ2rWrEm+fPm4f/8+IZmYmgAAACAASURBVCEhWFlZqV4PDQ1FqVSqAgRfxcbGxvvvy5cv0dDQoFevXvHmDwkJ4fTp01hYWLBt2zYAypcvj7a2Nv7+/vHGjImJ4datW5iYmCR5riYmJiiVSq5fvx7veEhICEFBQVSqVCle20ePHvHhw4d4ba9evYqGhkaSczVo0ICtW7eqvrZs2ZLkur7S19enZs2alCtXDgBfX18KFy5MmTJlgC/XKjw8HGtra9W1atOmDRoaGixatAgLCwsCAgLijTl16lQ8PT1xdnbGzs4u0XlDQ0NRKBQJjv/zZ/Vvuf7/BlIWTAghhBBC/LSIiAgqVKig+t6+pS0uf8/7V5We0tTUJG+ePLwODeXmrdtUq1rlp8Z79PgJI0aOxcHBAXt7e4YMGcL79+85f/YEJUuUiNf23v0vH56OHz/O8ePHKViwIBs2bODZs2fs3r1bVZM4MDCQFStWMHhgP0oUL/5D67Iwr82JowfYstWDv6bMwMrKiv79+zNo0CC1lEETQgghhMjsKpvV5MC50ximos+dqBiamtVMqyVRrlw51qxZk+D47Nmz+fDhA1OmTKFkyZLf7a9UKpk2bRp6enp07txZddzIyAiFQsHu3btp166d6riXlxcaGhpUrlwZgHr16iU6/8iRIylevDhDhw6lfPnyAOTMmRNLS0t27NjB77//rroH3b59Ox8/fqRly5aq/rGxsTx58gR9fX1VGSxjY2PKlCnDpk2b6NKli2pTd3d3dzQ1NWnevLmqv62tLa6urmzcuJF+/foBX8pheXh4UL16dQoXLvzda5I/f/4ky4ClxK5du7h+/TqTJ09WHevVqxfNmjWL1y40NJRRo0bRvn17mjRpQolvPi8sX76cFStWMGzYsCRLvhkZGXHq1CnCwsLIlSsX8OUBMh8fH3LkyIGhoSHw77n+/wYaytTmsP0LvH79OtHUKSGE+DfKkycPb9++zehlCCFEklxcXJgzZw6FCxXi0nlf9PVzfrdttmzZ+PTpUzquLuXu3w+gVp365MyZg4f3bia6+WJKxMTE0NS2Fa9eh3Lw4EHOnDlDr169cF22iE4dHBPt8/jJU0aMGsvpM+f4888/mTZt2pfjjx+r1jF48GDOnjnD1UtnyZkzx4+d5Dfev49kwd+LWLJsBXny5Gbs2HG0bt36XxUUE+JXIPdrQojMJrO/r6nj/A577aD4i8cY5s6VbNsn78J4XqwUjVu3/ak5f4SDgwNhYWEcOXIk3vFJkybx+fNnTExMiI2NZefOnfj7++Pi4kLr1q1V7d69e8dvv/1GeHg4Tk5OlCtXDn9/f7Zu3UrZsmU5cOAA2trff37f3Nyc8uXL4+bmFu/4zZs3sbe3p2zZsjg5OfHy5UtWrlxJnTp12LBhg6rdixcvMDc3x9HRkQULFqiOHzlyhJ49e2JhYYG9vT13797Fzc2NTp06MWvWrHhz9e/fn4MHD9K7d28MDQ3x8PDA398fDw8PatZUX8DrwoULLFy4kPr165M7d26uXLmCh4cH9evXx83NLcl77K/nOXHiRFUQAmD//v306dMHIyMjfv/99wT96tevT968eYEvAa+hQ4dSokQJOnfuTNasWfHy8sLPz4/Ro0czePBgVb/MeP2T+neto6Pz04GyxEjmihBCCCGE+GEKhYJt27axcOFCcufOzbHD+5IMrPzqjI3LMm3KZMZNmEybdh3Zs2vHD40zZ95Crvp9qbUcExPD6NGjad60CR3bt/tuH4VCwYmTvvTr108VWJk7d64qsHLlyhW8vLxY4rJALYEVgJw5czB54ji6dXViwqQpDB06lHXr1jFlypQU1ZQWQgghhPivatDSnl1ua+FdWJIBlifvwriVTR/7lvbpuLrkVapUiTVr1uDt7Y2mpibVqlXDw8MDc3PzeO1y587N/v37mTdvHkePHmXTpk3kypWLjh07Mnr06CQDKwAaGhqqzIZ/zr9161ZmzJiBs7MzOXLkwMnJiTFjxqRojEaNGrF69WoWLFjAxIkTyZs3L8OGDUs0ALFo0SLmzp3Lzp07CQsLo0KFCri7u6v1D/sAhQoVQltbG1dXVyIjIylRogRjxoyhT58+KXp4KbHrdOfOHTQ0NHj8+DHDhg1L8Lqnp6cquNK6dWvy5s3L4sWLVWswMjJi9uzZdOrUKV6/zHj9M4JkrgghxC8usz8xJIT497p16xZjx47lypUrdHB0YNqUyRQokPzTQL9y5spXTW1bcfbceebMmkb/vr1T3d+8rjVPnz3H2dmZkydPcvr0aS6ePZnkfjOdu/Xi0uWr2Nrasnr1agwMDLhx4wZa/9sw1c7OjpiYaE4dO4hWGm2G6nv6DGPGTeLGzVs4Ojoyd+7cRD8wHz58mLVr1/IgIACLOnXo0aMHpqamabImIf4N5H5NCJHZZPb3NXWdX0xMDCf2+PD+/l0qZNXBME9uNDQ0UCqVPHn7jjtRMeQ0Lk+DlvbJBiGEED8nIzJXJLgihBC/uMx+UyuE+Pd5//498+bNY926dZQtU5r5c2diWa9uivv/G4IrUVFRlClXmcgPH7h8/jRlyhilqv+rV68ZP9GZbZ7bAVizajnt2rb+bvtz5y/QpLk9I0aMYN68eQBs27aNevXqAeDt7c2gQYPYs2s7Vpb1fvCsUiYuLo5Wbdtz1e86fn5+ZMuWDfhSbzk8PJyzZ8/Sv39/LMxrU6tmDbx99vD06TOqVKlC586dsbe3J0cO9WTWCPFvIfdrQojMJrO/r6n7/D5+/MiNy5cIvHMbZVwcGlpaFK1QkcpmNWVPOyHSiQRX1ESCK0KIzCSz39QKIf5dDh8+TPfu3QGY8tcEBvbvm+p9SX7l4Mq9e/c5cPAwYeHhPHjwiF2796ClpYXntk00tLZK9V4kvqfPcPvOXfr27plomj98KQf2m40tMbFx5M+fn6NHj1K3bl08PDwA+PTpE1ZWVlSvVpXNG9f99Dkm5/79AGrXtWbMmDEMHDiQZ8+e0bt3b+7du0dsbCwA2travAl5joaGBnFxcRw6fJR17hs4dPgoWbNmxc7Ojg4dOmBmZvbd8xYiM5H7NSFEZpPZ39cy+/kJ8V8ke64IIYQQQohf0vv37xk/fjw7duygaJEirF65lLp1LDJ6WWpx8fJlZsycy4ULl/jw8WOC1+Pi4mjj0AEtLS3KlilNh/btGDp4QIpKO1jWq5tsVs/2nd5cuerHyJEjmTt3LgBPnjzh8ePHGBoasnLlSl6/fs3UKZN+7ARTaeJfUylSpAg9e/YEYOrUqbx984Y5s6bx9u07ps2YTZvWdqqgiZaWFs2a2tCsqQ3PX7xg0+ZtbNy8la1bt1K6dGmcnJxo164defLkSZf1CyGEEEIIIUR6kMwVIYT4xckTNUKIjPbgwQP69+9PQEAAi13m06mD409lI/wqmSs7dnozfpIzL18GAVA4b24amVWiTf1aFM6TixzZs2GQPRv3nr3kyOUb7Dnjx91ngcTGKdDR0WFg/z44T56Q6myWb3369IkatetRsaIJL1++JIuuDiVLlmCn1y4Aihcvzps3b+jZvQszpjmr5byTcvLUaVq2cmDZsmXY29tz7tw5HBwcWOm6hA6ODnTq0pM9e/dx6fwpyhkbf3cchULByVOnWb9xMz6796KhoUHTpk1xcnKiTp06P3XNhPgVyf2aECKzyezva5n9/IT4L5KyYGoiwRUhRGYiN31CiIwSFxfHmjVrmD17NkWLFmHl8iXUNKv+0+NmdHBl1+69jBw1juCQELS1tGhZtzoz+nWgcN7cyfZVKBSs23eSGRu8eRP+ngIF8rPXZ0eSgYakLPh7MdNmzKZ///4sWbIEj60bcOrSU3UvW7hQIRQKBZcu+JLLwOCH5kipuLg4rBo2QUdHFx8fHxQKBc2bNyeLrg5HD+1FU1OTBo2b4ed3nbevXqQ4QBIaGsrWbdtxW7+J+wEBlChRgg4dOtC+fXsKFSqUpuckRHqR+zUhRGaT2d/XMvv5CfFflBHBFXlkTAghhBBCJPD48WMcHBxwdnamR7cunDl5RC2BlYx0+OgxTKqY0aVbL0JDX9OliSUvvJaybtyAFAVWADQ1NenVogEBWxYyrF0zXr8OpXYda+YvcEn1el6/fs1fU6ZjZ2fHtm3baOfQhqPHTqgCKzOmOXPn5lX8/S4kCKzs3bufJ0+fpnrOpGzd5smNGzeZNGkSGhoabN++nZs3bzJrxlRVIKWSSUUUCgXXr99I8bj58uVj8KD+XDp/ioP7dmFZ14IlSxZTq1YtevfuzalTp1AoFGo9FyGEEEIIIYRIa5K5IoQQvzh5okYIkZ4UCgXu7u5Mnz6dggULsGzxQurVraPWOdI7c+XEqVP06DWAN2/eoKWpSVvrWiwc0pXs2bL+9Nj+D57Ratw83kZEUqVyJfbt3om+vn6K+l66fJXfbJoDkC1bVrZuWk+bdh2Ji4ujZMkSXD7vS5YsWRL0O37yFPatHQFo3cqOFcsWkTXrz53Lhw8fqF6zLjXMzFixYgWRkZFYWlpiWa8O61a7qtqVLV+FsLAwQl4++anSXuEREWzz2M6ate7cuXsPI6NSdOnSFUdHR3LlyvVT5yJERpD7NSFEZpPZ39cy+/kJ8V8kmStCCCGEECLDbNq0idatWzNhwgScOrXn7Kljag+spKfTZ89RvWYd7Fo58ubNG7Lp6vLIcxErR/VVS2AFoEqZEtzfvABbC1P8b9ykbIUq+J4+m6K+Nc2qc+HMCdo5tGHm9CksX7GKuLg4AP6aOC7RwApA3/5DADAsWRIvbx+KlzJmocuSnzqPxUtdefP2LePGjQNgyZIlRERE4Dx5vKrNpL+mEvLqFW1a2//0nikG+vr07d2T82dOcGCvN6bVqjJjxgyqV6/O0KFDuXr1KpnwGTAhhBBCCCFEJiLBFSGEEEKI/zilUsns2bMZNWoUly9fxsfLkwVzZ5EjR/aMXtoPuXj5MmbmljRv0ZqHjx7TvGkT2rS241N0NCu8D6t9Pm1tbTZNHsKq0X2JiY7B1q4Nk52np6hvhQrlWbNyGaUMDTlw8MvaalQ3pU1r+0TbL1nqSkhICH169cDf7wIrXZegq5uFyc7TKFO+MsdOnEr1+oODQ3BZtJSePXtSsmRJXrx4wcqVKxkyaAAlihcHYM68hfy9aClFixZhscv8VM/xPRoaGtSxMGfdalfu3LjKuDEjuHz5Ei1btsTGxgY3NzciIiLUNp8QQgghhBBCqIuUBRNCiF+cpCsLIdLawYMH6dmzp+p7lwVz6dG9S5rNl1Zlwfxv3KTfgCHcun0HDQ0NbBr9xrKlf5M/Xz4UCgVGxiaEh4XzfOcS9H6yjNb3PH/1hsbDpxP8JoxqVatwYK83enp6SfaJi4ujbv1G3L59B4ADe72pY2GeoF10dDTFDI3R0tIk8OkDVfaIQqFg3ITJrFi1lri4OKqbVmWD+1qKFyuaojUPHvoHu/fu58yZMxgYGDBgwAAuXrjA1UtnyZEjO0uXr2Ds+MkUyJ8ff78LyZ7Pz4qLi+PY8ZOsc9vA/oOH0NXRwc7eHicnJ6pXr46Ghkaazi/Ej5D7NSFEZpPZ39cy+/kJ8V8kZcGEEEIIIUS6UCqVXLlyhUmTJtG3b18qVSjDtaOb0dPLysgx4/9V2QK3b9/BsoEN9eo34tbtOzSwtuLuTT88t20kf758wJeN6P+eP4c4hYKxK7am2VqKF8jL7Q3zaFGnOteu+1OqbEV279mXZJ/tO71VgRXbZk0TDawADBs+kqioKGZOmxKvLJempiazZkzl4b2bWFnW46rfdSpVNaNv/8FERUUlOfeNm7fYsGkLf/zxBwYGBly6dAkfHx8mTxxLjhzZef/+PeMm/EWuXAZcvuCb5oEVAC0tLRo3asjmjeu47X+FEX/+ztmzZ7Czs8OmcWO2bNmSrnv2CCGEEEIIIURiJHNFCCF+cfJEjRBCnaKioli3bh2bN2/m0aNH5MltQP+ubRjezwldXR18Dp6ky6BJ1LEw58Be7zRZg7oyV+7dC6DvgMH4XbsOQN06Fqx0XZJkxkZp40qEh4Xx0nsZ2traP72GpGw9coahLu5Ex8TS6LcGbN3kjq6uboJ2l69cxbFjF8LCwjl/+jjGxmUTtAkKCqZC5eoULVKEW/6Xk5z36tVrdO/VlydPnwFfSo/t9NhM0aJF4rVTKpXYt2nPs+cvOHbsGFpaWrRo0QJQcvLoATQ1NRk/0ZnFS5ezZcM6bG2b/fjF+Elfs1lWr3XjwMHD5MmTh+7du9OtWzfy5s2bYesS4iu5XxNCZDaZ/X0ts5+fEP9FkrkihBBCCCHSzMmTJ2nQwJpZs2ZSq0oZvN3n8+C8F6OHdEdXVwcAuyb1qVOzKmfPnadDp65MmTojg1ed0KPHj2nUpAU1LSzxu3YdC/Pa+PtdYP8er2RLYU0YN5ro2Fimunul+To7NKrL/S1/U924FEeOHsewdAWOHT+ZoJ1Zjercun6ZS+d9Ew2sAHTr2ReFQsHa1cuTnbd69Wr4+12kUwdHAO7cuUvFKjUYMGgYsbGxqnZHjh7nxMlTjB07Fh0dHXbu3Mn169eZPeP/M2O2bPNET08vQwMr8P/ZLNs2r8fv8jnatLZj2bKlmJmZ0aZNGx4/fpyh6xNCCCHEf9vHjx85c+IEGxYvxn3hQjYsXsyZEyf4+PFjuq/F398fJycnypcvT7ly5ejUqRO3bt1Ksk9sbCzW1tYUK1aMFStWxHvt5cuXLFiwgBYtWmBiYkLlypVxcHDA19f3u/N37doVU1NTjI2NadSoEWvXrkWhUCRoe+nSJVq1akWZMmUwNTVl0qRJqbpmhw4domnTppQuXZpatWoxf/584uLiErSLjo5m+vTp1KhRg9KlS9OiRQtOnUr9XoXJ+fjxI/PmzaNz586YmJhQrFgxPD09E227efNmHBwcqFatGkZGRlhYWPDHH3/w4sWLeO08PDwoVqzYd7+8vb2TbVu8eHFCQ0PjjatUKlm/fj02NjYYGxtTrVo1unTpwuXLCR/kUiqVLFu2DAsLC0qXLk2jRo3YtWtXiq9Laq7/gwcPcHJywtjYGBMTE4YOHfpLB0Ilc0UIIX5x8kSNEEIdtm3bxsiRI7EyN2XOpKEYly753bYR7yMxsXIk4v0HAI4c2kMtMzO1reVnMldmzZ3PzFnzUCqV1DSrwYrliylT2ihVYxQ3NCb6cxSBXsvilddKS2v2HGf08s3ExsXh0LYVy5e4kCVLlhT1PX/hIjbN7DCvXYtD+31SPffuPfv4Y+RYQkJCALh47iTly5Vjp9cuevYZgKGhIWPGjGHSpEnUrmXGBrfVAFy77o9VAxsc2rZm7arkgzrp6fGTJzRq0pLXr1+r9mCxtbVl0KBBVKlSJYNXJ/6L5H5NCJHZZPb3NXWdX0xMDAe9vAi6eZNCQCF9fTQ0NFAqlQRHRBAMFK5cmaatW6d51jTAjRs3aNWqFUWLFqVLly7ExcWxfv16wsLC2LNnD0ZGid83r1ixgvnz5/Pp0ycmTJhAv379VK+5ubkxffp0mjZtipmZGXFxcWzfvh1/f38WLFiAo6NjvPnt7e0xMjKiQ4cOZMuWjePHj3PgwAF69eqFs7Ozqu3Nmzext7fH2NgYJycngoKCcHV1pU6dOmzYsCHZcz127BjdunWjbt262Nvbc+fOHdzc3OjcuTMzZsR/QGzgwIHs37+fPn36YGhoiIeHB9euXcPT05OaNWum9jJ/14sXLzA3N6dYsWKUKFGCc+fOsWDBAtq1a5eg7bhx44iKiqJ8+fIYGBjw/PlzNm3ahEKh4PDhwxQoUACA58+fJxrwWLlyJXfu3OHy5cvk+18pZA8PD/78809GjhxJ8eLF47W3tbWNl0Xv7OzMqlWrcHBwoFatWkRERLBhwwYCAwPZtWsXVatWVbWdOXMmS5cupXPnzlStWpWDBw9y5MgRli1bhp2dXbLXJaXXPygoCBsbGwwMDOjduzeRkZEsX76cYsWKsXfv3mT/DWVE5ooEV4QQ4heX2W9qhRBpS6lUsmLFCqZNm4ZT22Ysmj4CLS2tFPV9+OQF1Rs5YWFem4P7Uv5kUnJ+JLgSGxtLq7btOeV7hvz587Hby5OKFSv80PwL/l7MX1OmM6l7G/7o0OKHxvgRIW/DsB05hweBwWTNmpXpUyfTp1ePZPtVrFKDly+DuHfrGgULFvihuev/1gQ/vy/l03LnykXAXX90dXW5dfsOY8ZN4uQpX3R1dbl8wRfDkl8Cb63atufY8ZPcuHaJkiWKJzV8ulEoFIwaM4FVa9ahVCoxqViBA3t3sX2nFy6Ll/HkyVPq1avHoEGDsLS0VAVehEhrcr8mhMhsMvv7mjrOLyYmhm2rV5M7OJiC+vrfbRccEUFYoUJ06NMnzQMsXbp0wc/PjzNnzmBgYADAq1evsLS0pH79+qxcuTJBn9DQUKysrOjXrx9z585l4sSJ8YIrAQEB5MuXj9y5c6uORUdHY2Njw8ePH7l48aLq+KhRo9ixYwd+fn7of3NNHBwcuH37Nrdv34631tu3b+Pr+//7+m3ZsoVRo0axadMmrKyskjzXBg0akCVLFvbt26d6YGrOnDksWbKE48ePU7p0aQD8/Pxo2bKlaq9JgM+fP9OwYUPy588fL/PjZ8XExBAeHk6+fPnw9/enefPmLFy4MNHgSmJu3LhBs2bNGDduHAMHDvxuu6ioKKpVq4aZmRkbN25UHf8aXNm3bx+VK1f+bv+4uDjKlStH48aNWb78/x+iev78ORYWFvECYcHBwVhYWNClSxemTJmiatu2bVueP3/OhQsXkrznTs31Hzt2LNu3b+fUqVMULlwYAF9fXzp27MicOXPo1KnTd+cBKQsmhBBCCCHU6PXr1wwZPJipU6cyoJsDf0/9M8WBFYDShsWoZmLMufMXCAx8mYYrTVp0dDTVa9bllO8ZLOvV5d6taz8cWAH4fegg9LJlw8XzgBpXmbyCeXJxec0MFg/vgSZK/hw5loqVa3D+/MXv9vE9fZYXLwLJmzePKrASFRWF967dDB46nA5O3Rg+YjR37t797hjnL1xUBVaqm1blXVgY5UxMOX7yFCYVK+Dj5cG2LetZv26VKrASFBTM8ROnMCxZ8pcJrBw/eYpSZU1YuXothQoWBMDYuCwGBvr06tENv0tncVuzgoiIcDp27EizZs3w8fFJtDSEEEIIIcTPOujtnWxgBb5ks+QKDuaAV9qXpb106RKWlpaqwApAgQIFMDc35+jRo4k+4DRjxgzKlClDmzZtEh2zbNmy8QIrALq6ujRs2JCgoKB4ZbwiIyPJkiVLvMAKQP78+cmaNWu8dr6+vjg4OKgCK4Dq+z179iR5ngEBAQQEBODk5BQvE71bt24oFAr27t2rOvY148HJyUl1LEuWLHTs2JErV64QFBSU5FypoaOjo8oi+RFFi34pcRweHp5ku0OHDhEZGUnr1q2/2+bDhw+JlmKDL0GgqKioBGvNmzcvmpqaZMuWTXXswIEDxMbG0rVr13htu3btSlBQUKJZNd9KzfXfv38/jRo1UgVWACwtLTEyMmL37t1JzpNRJLgihBBCCJHJfP78mZkzZ2JpWY8TJ46xav4EZk4YjI5O6p+Uc5k+EoDBw/5U9zJTJCYmhloWVjx5+pQ+vXuw12fHTz/xp6mpSe+e3Qn/8BH3/eqvtZycLk0sebp9MV2a1OPly5fYNLejcdMWBAeHJGibO1cu4MsH2ImTp1CpqhkFi5aia48+rN+4hX37D7JmrTu161hTzqQa6zdsTjDGhYtfPvBk19Pj2OH9jPzzd8LCwrBv7UijJi14/iKQZk1saN6siarP4GF/oFQqWbNqWRpdhZSLiIighb0D9q0diYiIYMyoP7l3+xpaWpoEBQWr2mlpadGmtT2+xw/hvWMbeXLnYsCAAVhZWbF+/XqioqIy8CyEEEIIkZl8/PiRoBs3kg2sfFVIX5+gGzfSfA+W6OjoeEGMr7Jly0Z0dDR3//FAjp+fH9u3b8fZ2TnVGb+vXr0iW7Zs8f4Qb2Fhwfv37xk1ahQPHjwgMDCQ9evXc/DgQYYMGaJqd+fOHWJjYxNkV+jo6GBiYsLNmzeTnPvmzZtoaGgkKAdbsGBBChcuHK//rVu3MDIyInv27PHaVqtWTfV6Rnr37h1v3rzh+vXr/PHHH2hoaFCvXr0k+3h5eZEtWzaaNUu4L6JSqcTBwYFy5cpRpkwZevTokWB/wqxZs2JqaoqHhwdeXl4EBgZy+/Ztfv/9d3Lnzh0vEHL79m309PQoU6ZMvDGqVauGUqlM9vql9PoHBwcTGhoarxzZt22T+53IKBJcEUIIIYTIZObOncuyZcvo0rYZV49swtG+8Q+PVa2SMeXKlOTY8ROEvnmjxlUmLy4uDvO61jx6/IRePboxf85MtY391+Tx6OroMH192j9BmBgdbW0WD+/JnU0LMDcpy4WLlzGuWBVbu7Y8ff6c2NhYzp2/QLOWX55GCwx8icviZbx69Qpzs8rMmjCE++d2Ev7gJBcPrMe+aX3ehL5h8LA/qFbDPF62xrAhA9myYR3nzhxHU1OTiePHEHDXnzoW5ly8dJlKVc2wamiD/40vH1gUCgVnzp6nSOHC1DSrkSHX56sBg4dhWKYip3xPY1ajOgF3/Rk35kvAT1tbm8gPkQn6aGho0LBBfXZ7e3Ly2EFMq1Zm/PjxmJub4+rqyocPH9L7NIQQQgiRyfhdvEihVPYp9L9+acnIyIirV6/y7S4QMTEx+Pn5AV/+gP2tiRMnYm9vj6mpaarmefz4Mfv378fW1jZeUMbJyYnu3bvj6emJtbU1tWvXZtKkSUyZMoUePf6/HO6rV6/Q0NCg4P+ykb9VoEAB1V6B3/P19a/7knyrYMGC8fq/evXqu+2USmWyc6U1MzMzqlatiq2tLVevXmXq1KlYWlp+t31YWBgnT57ExsYmXtYPfAmitW/fnhkzHd4UegAAIABJREFUZrB27VoGDhzI6dOnadWqVYIMnSVLlmBkZMSQIUOoXbs2NjY23Lp1Cy8vr3j7tYSEhCSajfP1mv7zd+qfUnr9X716FW/cf7YNCwv7JbcBkeCKEEIIIUQm8eTJE0aNHMny5cuZPKIPMycMJk+ulD1Nl5T5fw1HqVQyaPDvalhlysTFxWFerwEBDx7SvWtnFs6frdbxtbW16dDegVfvwtl79qpax06NgnkMODB/LKbGhgD4nj5D5ao1yVOgGE2a26tKAtStVRXPVbMIuXWYA1sWM6C7AwXz5wWgXJmSrF8yhcDr+6hSsSyPHj+hag3zePPY2jZTlfwCyJc3Lwf2euN7/DDmtWty7Zo/9eo3wr5Ne36zac7Hjx/p3KlD+lyERNy7fx/jilXZtHkbsbGxbFq/lmOH95Evb95vWmmgVCS9faRptaq4r1vFlYtnaNbUhlmzZlG7dm1cXFx4//592p6EEEIIITKtRzduUCiFWStfFdLX59GNG2m0oi+6devGo0eP+OOPPwgICODu3bsMHTqU169fA8TL5N22bRv37t1j/PjxqZrj06dP9OvXj2zZsjF27Nh4r2lqalKyZEmsra1ZtGgRrq6uNG7cmAkTJnDo0CFVu6/r+HaD9a+yZMmSbMbx19ezZMmSbP+oqKjvzvPtWBll48aNbNy4kcmTJ1O0aNFks5v27NlDTExMoiXBWrZsyfz582nbti02NjaMGDGCzZs38/btWxYtWhSvbfbs2TE2NqZHjx6sWbOGmTNnEhcXR8+ePXn37p2qXVRUVKLX+WuGVEp+Vim5/sn9TqRkroyQtrsoCSGEEEKINPfhwwfmz5/PypUryZcnF9PGDGRQz5RtmpgSluamVCpfmv0HD7PT24c2rezUNnZiFAoFVg2bcO/efTp36sCiv+elyTyzZkxl4+ZtTFm3A9s61dNkjpTYeuQMfvefYFGjMrMmDmHNpl2ERbynYjkjmlpbYFqlfIrG0dXVxddnNUY17Xj27Dl79+7H1jZhqYBvVa1amUP7d/Ps+Qu69ejD8RMnAWjS+DcmjB/90+eWWrGxsQwaMpytHtsBsKxXF+8dW9HR0UnQVqFQJHo8MaWNSrHEZT6jRw7n70VLcXFxYcWKFfTp04eePXvGq0suhBBCCJEcRWxsqstoaWhooIiNTaMVfdGlSxeCgoJwdXXF09MTDQ0NqlatyoABA1i0aJGqNFNkZCSzZs1i4MCBFCqU8hwchULBgAEDePjwIRs3bkyQZbBkyRLWrVvH6dOnVeXCWrRoQbt27Rg3bhyNGjVCU1NT9Yf56OjoBHN8/vw50dJm3/r6+ufPn5PtnzVr1u/O8+1YiYmKikrwQI66N0W3sLAAwNraGhsbGxo2bIienh7du3dPtL2Xlxe5cuWiQYMGKRq/Zs2amJqa4uvrqzoWFxdHhw4dqFOnTrxN6uvVq0fDhg1xdXVVBc6yZs2a6HX+GuhIyc8qJdc/ud+JlMyVESRzRQghhBDiX2z79u3Url0bt3XrmPRnH/xPbGVI7/bxNnZUh72bXciaNQu9evfnyhU/tY79rbi4OKwbNeXGjZu0bW3PsiV/p9lcOXLkwMK8NveeBxH4+m2azZOU0PD3DP3bnWxZs7Bz3TyqVSrH4pmj2LB0KmOH9khxYOVblw9vRFdXhx59BhAZmbBsVmJKFC/G8SP7Wb7kb+bPncm2LRtSPe/P2rNnHyVLl2fLNk8MS5bk4rmT7PXZkWgA5fnzQGJiYihZskSq5iherBjz58zk+pXzdGzfjiVLllC7dm3mz5+f4mslhBBCCKGprR2v9FZKKJVKNH9y78CUGDVqFNeuXcPLy4sjR46wZ88eVclYIyMjAJYvX05MTAwtW7bkxYsXvHjxgpcvXwJfNlN/8eJFoiWYRowYwbFjx1i4cKEqKPCt9evXU6dOnXj7sADY2NgQEhLC8+fPgS+ln75XkuvVq1eJlgv71tfXv5aS+lZISEi8/gUKFPhuu2/HSoyPjw+mpqaqr+rV0/aBrJIlS1KpUiW8vBIvXRwYGMjFixdp2bIlWlpaKR63SJEihIWFqb4/f/48d+/epXHj+OWjS5UqRZkyZbh06ZLqWMGCBVWZT9/6ek2TC86l9Pp/DdR9r22uXLlS/GBVepLgihBCCCHEv5S3tzfDhg3DonpFrhzZyB/9ndDLljZP8+TSz8nBLYtBA5ra2nPv/n21zxHw4CEmVc24ds2flrbNWbvaVe1z/NM050kAOK/bnuZzJcZ+zFyiY2NZ+/dk9PTU87PLk0sf1zljiYqKwq61Y6r6OnXqQJ9ePdQenEvK69BQGjZuTqeuPYmK+szM6c5cv3qecsbG3+0zb6EL8GU/mR9RpEhh5syahv/VC3Tt3ImlS5dSt25d3NzcfslazkIIIYT4tRhVrkxwRESq+gRHRGD0jw3c04q+vj41a9akXLlyAPj6+lK4cGHVpuQvX74kPDwca2trzM3NMTc3p02bNmhoaLBo0SIsLCwICAiIN+bUqVPx9PTE2dkZO7vEM9lDQ0NRKBQJjsf+L2Pn63/Lly+PtrY2/v7+8drFxMRw69YtTExMkjw/ExMTlEol169fj3c8JCSEoKAgKlWqFK/to0ePEuy7d/XqVTQ0NJKcq0GDBmzdulX1tWXLliTXpQ6JZct85e3tDZBoSbCkPHv2jLzflNcNDQ39kkn1nZ9V7DcZVhUrVuTTp088ePAgXruUXD9I+fUvVKgQefPmTfAzBbh27Vqy82QUCa4IIYQQQvwLrVixgkGDBtHCxpJVCyZQvEjST3epQ7XK5diyYgbRMTFY1GuI967daht7wiRnzGrXIygomCGD+rNpw9pUl1r4ETVqmJInd24OXEh4E5/WJq/x5NbjF9g1saJ5o7pqHbtti99oZFWby1eu4rZ+k1rHVqcZs+ZiXKEql69cpb6VJY8DbjFoQL9k++3dt58c2bNjVuPnnh4sVKggM6c7c/XSmS+l0CZMoEED63g1wYUQQggh/sm0Vi2S3sY7oeD/9Utvu3bt4vr16/Tp00d1rFevXqxZs4a1a9eqvubMmYNSqaR9+/asWbOGEiX+P0N4+fLlrFixgqFDh8bbmP6fjIyMOHXqVLwsCYVCgY+PDzly5MDQ0BCAnDlzYmlpyY4dO+LtMbJ9+3Y+fvxIy5YtVcdiY2N58OBBvIwGY2NjypQpw6ZNm+JlELm7u6OpqUnz5s1Vx2xtbYmNjWXjxo2qY9HR0Xh4eFC9enUKFy783fPJnz8/9erVi/elDnFxcaq9Fb/l5+fH3bt3qVq1aqL9vL29KVq0KDVr1kz09bdvE2bjHz16FH9//3hlxIyMjFAqlezatSte2xs3bvDw4UMqfxMEbNKkCdra2ri7u8dru2HDBgoVKoSZmVm8+R88eMCnT59Ux1Jz/Zs3b86RI0cICgpSHfP19eXRo0fxfid+JbLnihBCCCHEv4yPjw9Tpkzhj/5OTPqzT7oEIb5qYm3B3k0utOk5kq49+tCvby/mzpr+Q2PFxsay0GUJi5YsJzw8nIIFC7Bj22aqVKmUfGc1sm3ehA2btnLz0XMqGRVPlznX7DmOi+d+ihTKzzqXyWkyxxbXaRSv3oIxYyfQqUO7RDeHzChXr16jY+fuBAUHkzt3btzWrqBBfasU9X32/AWvXr2mebMmaltP8WLFWL7UhcGD+jNx8hR69OhBy5YtmTp1qtrragshhBDi309PT4/ClSsTfPNmija2D46IoHDlyujp6aXpui5cuMDChQupX78+uXPn5sqVK3h4eNCwYUN69eqlalepUqV42R0AL168AL4ELmxsbFTH9+/fz/Tp0zEyMqJ06dLs3LkzXr/69eursiIGDRrE0KFDsbW1pXPnzmTNmhUvLy9u3rzJ6NGj45WyGj16NPb29rRp0wYnJydevnzJypUrsba2xsrq/+8Lg4ODsba2xtHRkQULFqiOT5gwgZ49e9KhQwfs7e25e/cubm5udOrUSZWhA2BqakqLFi2YNWsWoaGhGBoa4uHhQWBgIAsXLvyZy50oNzc3wsPDCQ7+En47dOiQquRar169yJEjBx8+fKBmzZrY2dlhbGyMnp4ed+7cwcPDAwMDA4YNG5Zg3Lt373Lnzh2GDBny3bnt7OyoVKkSVatWJWfOnPj7++Ph4UGxYsXi9atcuTJWVlZ4enry/v17rKysCAkJYd26dejp6cX7XSlcuDC9e/fG1dWV6OhoqlWrxv79+7l06RJLliyJ91l03bp1LFy4kO3bt2Nubg6k7voPGTKEvXv34uDgQO/evYmMjMTV1ZWKFSvi6Ji6jPz0oqFMbYHAf4HXr19LOr8QItPIkydPok8fCCH+e0JCQhg8eDBnz57FtrElm5dPy7C1vHkbhnWbfjx7EYypaVUO7fMhS5Ysyfa7ft2fde4b2b7Tm4j/lVLQy5aNAf37MGnC2HQNFH0VEPCAGrXr0f43C1aM7JN8h5+03OswY1dswSBnDvxPbiWXfs40m2vtFh+GT5xP82ZN2LrJPfkOaSwqKoqefQayZ+8+NDU16NOrJ7NnTk1VGbKhv4/Abf1Gjh3e99OZK4lRKpVs3+nNqDHjUSgUODtPUZXJEOJ75H5NCJHZZPb3NXWcX2xsLFtXrSJXcHCSAZbgiAjCChWiQ58+aKfxnitPnz5l/Pjx3Lhxg8jISEqUKIGjoyN9UjD3ixcvsLCwYMKECfTr9/+ZxAsWLEgyCOHp6an6QzrAqVOnWLx4Mffv3ycyMhIjIyN69OhBp06dEvS9dOkSM2bM4MaNG+TIkQM7OzvGjBkTLwj1dV2Ojo7Mnz8/Xv9Dhw6xYMECAgICyJs3L+3bt+f3339PsB9JdHQ0c+fOZefOnYSFhVGhQgVGjRoVL4ijLubm5gQGBib62vnz5ylatCgxMTFMnz6ds2fP8uLFC6KioihYsCCWlpYMGzaMokWLJug7c+ZMli1bxpEjR1Tl3v5p7ty5HD16lOfPn/Pp0ycKFChAo0aNGD58eLyyYPBlk3hXV1d8fHx49uwZurq61K5dmxEjRlCxYsUEYy9dupSNGzfy6tUrSpUqxZAhQ7C3t4/X5uvvyj9/J1Jz/QMCAnB2dubixYvo6OjQqFEjJk2alGD9iUnq37WOjk6aPDQlwRUhhPjFZfabWiFEyrx79462bdvwPvwdE4b3onXzBmm2v0pKKRQKOg+cyN4jp8mVKxfHDu2lTJnSCdqsc9vApi3buHHzFp8/f1a9pq+fE+eJ4+nRo2u67vGRmCLFS6OfTZfbG+cn3/gnLPLcz6Q1nuQ2yMnlwxvJlydXms4HUMe2B7fuPeL0ySNUqZy+WUHf2rR5K3+MHMOnT1FUKF8Oj20bKVk89ZlCRsaV+BwVReCzB8k3/gmhoaGMHjcJz+07adiwIbNmzUr0g64QIPdrQojMJ7O/r6nr/GJiYjjo7U3QjRsUAgrp66OhoYFSqSQ4IoJgoHDlyjRt3TrNAytC/NdlRHBF9lwRQgghhPjFKRQKevTozutXIexyn49T22YZHlgB0NTUZLPrdKaPHUR4eDg1LazYvsML+JKhMGjIcAoWLcXwEaO5ctWPwoUL0bdPT25ev0zevHnQ0dGhV6/uGR5YAahUyYSgN2HxNm9Ut7mbdzNpjSd5cxtw9ejmdAmsAGx2nYGGhgYdO3dPl/n+6fmLQMzrNWDA4N9RKmGJywIunD35Q4GVJ0+eEhoaSgPr+mmw0vjy5cvHmpXL2LZ5PXfv3KFBgwa4u7snuvGnEEIIIf6bdHR0aNGuHU5jxpCnYUPuZsnCLU1N7mbJQp6GDXEaM4YW7dpJYEWITCrjP8kKIYQQQogk7dy5k0uXLuO+6C+MS5fM6OUkMLiXIwe3LkFXR5uefQbQtl0nShqVZ8OmLRjo6zP1r4mEBj/D/+oF5s2eQTnjslStUoU3b94SFRWV0csHoGmTxiiVSo773U6T8aev92L6ei/y58vNtWObyZMr+drc6mJYvDBd2jXn+fMXLPh7cbrNq1AoGDNuIpWr1eT27Ts0b9aEZ4/u0rVLwpIQKTV73peSFKNGDlfXMpPVrKkNF86dxLFdW8aNG4eDgwMPHz5Mt/mFEEII8evT09OjrrU1XYYModvw4XQZMoS61tZpvseKECJjSXBFCCGEEOIX9Pz5c+zt7VR1d1s2scLKQv37S6hL7RqVOLNnLdpaWhw+eozYuDiWLfmbB/duMGzoIHR0dOK1b9m8KQDePnsyYrkJtLJvAcDBi/5qH3vyGk/mbt5NoQJ5uXZkM/o5c6h9juS4TBuBgX4Ops2YTeibN2k+n+/ps5QuV4llrqvInz8/Rw7uYesmd7Jm/bmMq4OHDqOvnzPdy5sZ6OvjsmAOe3Zt59WrEGxsbFi2bFmaZjoJIYQQQgghfm0SXBFCCCGE+MU8ffqUfv36cu/uHepUL8fGZVNxc5mc0ctK0gLXTdRq0pXYuDhMq1XlccAtOnfq8N327dq1AWDH/8qIZTSjUqXQ0tLC7/5jtY47zX0nLp77KVa4AH5HNpMjR8Y8vaipqck6l8nExsbi2KFLms0TGRmJfZv22Nq1ISwsnBF/DCPgznVq1TT76bFjY2MJDX2jlrF+lJVlPc75HqNv7x7MnDmTFi1acOvWrQxbjxBCCCGEECLjSHBFCCGEEOIXcevWLQYOHEjDBg0IfRWCz4aFLJ01hpY2Vr9sneY79x9R2bo9zvNWkj1HDrw8t3Dy2EH09ZMue6Wvr0/+/Pk4d+FSOq00eTlyZCfoTZjaxnv+6g3zt+4lf77cXDm8ET29jN0n5zfLWliam3L5ylWOnzyl9vGXr1iFYZmKHD9xkuqm1bh7049JE8aqbfxTvmcAqFe3jtrG/BF6enpMmzKZIwf3EBcbQ/PmzfH19c3QNQkhhBBCCCHSnwRXhBBCCCEymFKpZO/evTg5dWLXrl3069aGSwfdqV65fEYv7bvi4uIYOGomFrY9eB4YQrcuTjx5cJvffmuQ4jHqW1kSERHBvfv303ClKZc/X37C3n9Q23hLdxxEqVSyefl0smbNorZxf4bbor/Q0tSkX/8hahvzwYOHmJpZMHrsRHR0dHBft4oTRw9QsGABtc0BcOTocQCaNW2s1nF/lFmN6pw6fggTk4qsXbs2o5cjhBBCCCGESGcSXBFCCCGEyED79u2jdevW9O3bF1OTMlw/vpUpo/qTXS9bRi/tuw6fukDpWvZs2nmAkiVKcumcL4td5qOlpZWqccaO+hOAWXMWpMUyU61YsaJ8io5R23gPX4YAUMvURG1j/qx8eXLRvUNLgkNCWLp8xU+NpVAoGDjkd2rUrsfDR49xdGjD88f3aG3fUk2rje/Zs+cAVCj/6wQddXV1yZY1a6p/94UQQgghhBD/fhJcEUIIIYTIAOHh4dSpU4c+ffpw84Y/Hqtm4bl6NobFC2f00r7rzbtwbBwH4tBzFBGRHxk3ZiT+fhcwNi7zQ+OVLVuGvHnzsG//QRQKhZpX+wPrKVMapVJJ0Jt3ahkvn0FOAE5fvK6W8dRlzqSh6OllxXnqzB/ekH3vvgOUKFWOjZu2Urx4Mc6fPs7qlcvStHzdu7AwNDV/nY8v4RERDBs+kvMXLtKiRYuMXo4QQgghhBAinf06n06EEEIIIf4DlEolnp6eWFlZEhIchKamJtePbaFJA4uMXtp3KRQKps5fhbF5ay5cvUW9unV4dP8mY/6XefIzBvTrw6dPn1ixco0aVvpzihQuBMDzkDdqGe+vng5oamrSffCkXyJ49JW2tjbTxw4iKiqKrt17p6rvmzdvady0BR07d+dTVBRT/prIzWuXqFixQhqt9v9FR39GQ0MjzedJTnBwCK4rV1OjVl22ee5gzpw5tGrVKqOXJYQQQgghhEhnElwRQgghhEgHb9++Zc+ePTg6OvL7779T37wqfkc38+7+cQoWyJvRy0tUXFwcc5a4U7JGS+Yt34i+gT7eO7axb/dOcufOrZY5RvwxDF1dXeYvXKSW8X5Gnjx5AHgdFqGW8QrmycWgNja8fhvG1AWr1TKmOkRGfmSD517gSwZKUFBwivrNnruAshWqcOHiZerWseDhvRv8PnRQWi41Hj09vQwLUikUCg4ePoJda0fKmVRj7PjJWFjU4eTJkzg5OWXImoQQQgghhBAZK+3y9oUQQgghflHv378nJCSEMmV+rJxVaj148IDmzZvz4cMHShYvws518/jNsma6zP0jAoNeM2nOcnwOniI6Oga9bNkYNWI448eOUnvmgKamJm1b27NlmyfHT56iQX0rtY6fGrlz5wLgbUSk2sZ07unA5sNncFm1hYHd25E/n3qCUj/K97wfjn3H8PFjFLVrmXHh4mU6de3B8cP7v9vn2nV/Ojp1J/DlS3LlMmDtKlca/dYgHVf9RWkjI46fOMXjx08pVapkusz55s0btnrsYJ3bBu4HBFCtWjXmz5+PjY1NsgHG8PBwfHx8CA0NpWzZsvz2229ky/br7qUkhBBC/JcoFArVgzVCiMwhIx7EkuCKEEIIIf5TLly4QJ8+fYiMfM+1a9fR19dP0/kCAwPp0qULHz58YPzvPRnU0/GX26w++FUoblv3sO/oGQIePePjpygAChYswPChg+nfr3ea7nUxc/oUtnpsZ/TYiVw8ezLN5knO5+hoALLo6qptTE1NTdaN7Y/dmLl07D+OI9uXq23s1BozbTHL3bajra3F0sUL6eLUEVu7tviePsPRYyf4raF1vPbR0dH06juQXT570NDQoFePbsyfOzPD9j1p1qQxq9e64e2zm+HDBqf5fCNGjcNt/UaUSiU2NjbMnjOHmjVrJhtgvHnzJu7u7nh57SQmJpY8eXLz6tVrDAwMmDVrFnZ2dmm+diGEEEIkLSwsLKOXIITIBCS4IoQQQoj/lAcPHvDmzZc9NY4fP469vX2azPN1b5VJkyainyM7u9YvwLpOjTSZK7UCHj1jzaZdHDhxjpBXb1TBFC0tTYoUKYJt7Vr069uTWmZm6bKePHlyU9/KkhMnT3H79p102b8jMR8iPwCQM1sWtY5rVa0CllXL43vtNt77jtOqefpmfUS8j6Sx4yDuBjyhaNEiHNq/m+LFigKwwW01pctVom//wTy8f1PVZ5vHdoYOH8mnT58oZ2yM57YNGJZMn2yR72nQoD4Ap06dTpfgytnzFzA0NGT79u3kzZt06b6oqCj27t2Lu7s7V65coWiRIvw5fBjdujhRsGABHj56zNTpsxgwYAC3b99m1KhRGRakEkIIIYQQQqiHBFeEEEII8Z/SsGFD1f8fPHgwTYIrz549Y+yYMZw4eZKObZoye+IQDHLmUPs8KaFUKjl98Rqeuw5z9rI/T58HEx0To3q9QP782No2o4OjA781bJBhf/Bd9PdcqpjWZujwkRw5uCdD1hD54X/BFb2sah1379mrPAl6DUDfEdOxa1o/3a7zRb9b2Hf9g4+fonBo25rVK5bGmztPntwM6t+XRUuXM2P2XLp1dqJdxy7cvHmLLFmy4LJgLj26d0mXtSZHW1sbff2c3L13P13m69m9CyNGjSMqKuq7bQIDA1m/fj2bN2/m7du3WNe3YtP6tTRraoO29v9/1CptVIp1q10xrVqFSc7TePDgAS4uLmTPnj09TkUIIYQQQgiRBlIdXLlz5w4+Pj48evSIsLAwRo4ciVkKn2q8e/cuzs7OlChRgtmzZ6uOnzhxguXL45dI0NHRYePGjaldnhBCiExKqVSqfa8H8d9UuHBhqlSpjL//DY4dO0p0dDS6aioD9fHjR8qWLQtA0cIF2bZyJk0b1kmkXRRrtuzi5NkrPH0RxOfPMShRUih/Xpo3qkuPDnbkMsj5Q2uIjY1l/7Gz7NxzjIt+t3gZEqqqPaurq0spo1LUq2NB/fqWdO3em1q1arJmZcaVqvrKsGRJTKtV5eKlywQFBVO4cKF0X8OHj/8LrmRXT9k2t30nmLHBm1fvItDU1KRY/ty8eP2OPyYt4O9pI9QyR1KWu21n7PQlaGpqstJ1CR0cHRJtN8V5Iu4bNzNn7kLmzF2IQqGgqU0j3NauRE9PL83XmRrFixUj4MHDNJ/n5csgzpw5h0KhYNy4cbi7uydoc+jQIfr160fWrFlx6tie3j27Ubbs9/dx0tDQYNjQQRgbl6VXnwG0adOGnTt3SoBFCCGEEEKIf6lUB1c+f/6MoaEhDRs2ZN68eSnu9/HjR5YuXUrlypUJDw9P8Lqenh4uLi4olUoA+QOaEEL8B3369InLly8TFxdH9uzZ8ff35/z589y/f58nT55Qrlw5TExM8PDwoGLFitSrVw9tbW20tLTQ1tYmKiqK+/fvExkZqTqmra2NpqZmvHYGBgYUKVKEokWLUr16dQwNDTP61EU6s7Fpgr//Dd6/j+T8+fNYWf3YJupKpZKnT59y4cIFLl26xIEDB1SvXTzgRo7s8f8wrVAoGDx2Dlu9DxIX9yXgkTVrVnR0dNDQgOeBIVz0u8Vfc1dSpFA+mlhb0K19S0wrl/vuGqKjY/DefwLvAye4fO0Or0Lfqu6nsmfPjqlpVX5rYE2nju0xKmUYr2+BAvk5fuLED517WlgwdxYNGjdj+J+j2Lp5fbrP//bNOwDyGfz4PjwKhYL5W/eyeMcBIj58Qldbm65NrZjRtwM59LJSqcsI3LbtYWifjhiVLKqupSdYQ4+hzngfOIGBgQHHDu1N8o/+mpqaLF44l649+6Krq8ueXdsxr10rTdb2s/Lly8vtO3fTZOy4uDhWrFzDilVrefzkCQBZsmTh0qVLfP78mSxZ/r9cXEREBIMHD8amcSNWLl9MjhwpD5A0a2rDgX27aNrcnkGDBrFmzRq0tLTUfTpCCCGEEEKINJbq4Eq1atWoVq1aqidauXIllpaWaGhocPny5UTbpPWGskIIIX4tgYGB3L17l6tXr3Lu3Dn8/PyI/t+G0vAli9G8di1mOxSbAAAgAElEQVQaNbSmZMkSXPW7xpPHjwC4ffs2sTExxMbGEhsXS2xsHDo62hiXLYNhyeLExcURFxtLTGwccXGxxMX9H3t3HRZV+jZw/EsKBiYWKga2gmKhWCgWGCh2YGCBirrWKhjYCYqxNhgYKCaimGArJYqFhQUGooj0MPP+wS7v+lt1iZkB3edzXXstnjnnue8zwmE893nuJ43UlGTS0tJ4+vQJx48f5+PHj6ioqNChQwfs7e1p0qRJHr0TgrJ16NAh8yERPz+/bBdXnj17xr59+zh0yJuoqGhUVFSoXaMa1hZt6G/VkSYN6/7jmJSUFFp2H0nEkxdU0NNjttPvWPfs8dWsmfT0dE6cOMk2j53cuBmE+77juO87jrq6GhXLl0GvXGk0NNRJTEwm/ksC0e8+8PHT58zji+ro0NykKZ07dWTQgL7o6ur+8DyMDOtz5ux5Dhw8RJ/evbL1HihCo0YNqVxZH78z50hMTFT6rIm/ZkTo6ZbI9rFhjyNZ7nmcs0F3SEmTUFCrAJP6WuBkY/VVe6g9cx1oPX4efUf9TtDpXXLL/S/vYz7SznosL16/oV69upw9dTxL76OVVXfquawhPPxuZnEuP0pPl8r9IazrNwNZuGgZV69dQyJJR11dHbO2rXGaNYOiOjo0NmmFj48P1tbWmcdcunSJhIQEli9ZkK3Cyl8M69fDY/tm+g20Yc6cOSxcuFA8XCYIgiAIgiAIPxmlrLly4cIF3r9/j4ODA97e3t/cJzk5mXHjxiGVSqlSpQoDBw6kQoUKykhPEARBUIKIiAiuXr1KSEgIxYsXx9fXl6ioKCCj53/LFi1YtGAurUxbkJqWhoaGBlUq6yv05urnz/EcOXqc9X9swsrKin79+jFnzhyKFSumsJhC/lC3bl3KlytHVHQ0p0+fzvKNzdDQUJYsWcKVK1fQKVKYPt3a08msOU2N61H8B228pFIpzS1H8CTyFUMGDWD9Wtdv7qempkb37l3p3r0rAA8fRuCx0xP/gIs8exbJ81dvkMlkf87GUqNo0aKYtW2NpUVn+vWxpmjRotl6H1YsXUyDxiZs3ro9XxRXABY4z2HIUFtmzZ7H6lXLlRr76bNnFNLK+mL2T16/ZZnnUfxu3ibuSyIAZUsWY7x1J+ytOnxzXRVDg0r0bN2EwxcD2bHfh6H9usot/3OXbtJ/zCxSU9MYPXIEK5cvztbx3vs9qV3fmCHDRvL4wR255SVPaWmpcilCfPnyhXnzF3Hg4GE+fvoEQNWqVbAbM4qRI4Z+NZPErG0b3N3dvyquJCUlAVAoB4WVv3Ts0B6XFUuZ+Ns09PX1GT16dI7HEgRBEARBEARB+RReXImOjmbv3r3Mnz//uwt3li9fHjs7O/T19UlMTOTYsWM4OTnh4uJCiRLZf3JQEARByHtSqZQLFy5w8eJFtm7dCmTMRKlbpza3wm4DsN7NhVatTKlUsWKeLKKto1MEmyEDGTJ4ADt37cFxjjPnz59n4cKFWFpaiqeIf2EqKiqYd+jAzp07iYqKIjw8nPr16393/ydPnrB40SJO+flRp2Y1tqxyolun1mhn8UZ818GTeBL5ihHDbbJVMKhZswZLFjlnef/sqlq1MuXLlyPsdrjCYmSHRCIh7M/rg8eO3axavkSp7ZLevXtPmeI/LlBFf/jIyj0+HLscxPu4eACKFynEwA6mzBjYHf1yP54tBLBp6ih8r9/CeeVmuRVXVqzbycLV29DQ0GDvLncsLbtke4xy5cpiP3Y06zZsZP7CJcxxmimX3OQpNVWCqmrurs2Ll65gpcsaJBIJRYoUYcigAcx2/J2yZct8c/8xo0bQf9BQbt26lTmD39TUFBUVFXxP+jFoQL8c5zJ82BAinz9n/vz5VKhQAQsLixyPJQiCIAiCIAiCcin0TpZUKsXNzY2+fftStmzGoqTfajNQo0YNWrdujb6+PrVr12bq1Kno6Ohw9uxZRaYnCIIgyFl0dDTHjx9n7ty5mJmZYWNjg6enJwDj7cfwKjKCixdO8zQiHJ+jBxkyeCCV9fXzpLDydyoqKgy1GUTgtYs0a9qEMWPGYGtrS2xsbJ7mJShWx44dM7/28/P75j5JSUksX74Mc/P23A0PY9OKWVw+toW+PTpkubCyZfdhrtwMo22bVkqfiZEVfax7kpyczJmz5/Msh9TUVKb/7kS5itVY6bIGFTI+Ry5ZmvX1/XJLKpWSmJhI1fKl//Facmoqzu7e1Bk8hdqDprDtxAWSUtPo0aoxlzc48+zAWjZMsc1SYQVAU1OdPmYmfPgYR8C1kFznbjd9CQtXb0O3VCluBV/PUWHlLwvnz6FkiRK4rlnH+/fvc52bvMlk6TkufCcmJtK8ZTuWLl+FTpEi7PbYyuvnj1i/1vW7hRWATh3NqVixAh4eHpnbypUrR9OmTfE+dCRHufzd3Nmz6N7NkkmTJhEcHJzr8QRBEARBEARBUA4VWS6aKvfr149p06bRuHHjb76emJjI8OHDv7ppJpVmLN6qqqqKk5MTdev+syc5gIuLC+rq6jg4OHzz9cuXL3PlypWvtpUpU4Zhw4aRkpKSr3tFC4IgZIeGhgZpaWl5ncY3ff78mYCAAC5evIifnx+PHj0CoHLlypi2MGHkiGGYtjAh/O496tWt89PMBDl0+CjjHCZTsWJFTp3yE2uC/aLi4uIoW7Ysqqqq1Ktblxs3b371+qlTp5g8eRJRUVFMtbdhxvihaGtrZSuGVCqlZC0zZDIVYt68QENDQ56nIBefPn1Ct5w+bdu04swpH6XEVFVVRSqV8uXLFxwmT2PfPi/SJBKKFyrI1C4dGN7alBrT55CuAu+inqOllb33PSduhd2miUkrpg7szqIxAzK3f0lMpoq1PZ8Tk9AqoEmbBrX5fUhPWtSvmat4sZ+/UL7bKBo1qMPVEx45HmeJ23bmLttI7Vq1CLpx6as1fHLq3IULdLawolnTJlwOyF8POzVvaUZY2G0S4z9k67iHEY8wbdWOuM+f6W3dE8+d27NV2F+5ajVz5y/izp07VKpUCYBt27bh4ODAo/u3qVSpYrby+V+fP3+me8++3Am/y5kzZzA0NMzVeILy5efPa4IgCDkhrmuCIPxKVFRUKFCgAB4eHrx9+/ar10xNTWnZsmWOxlVoWzBtbW1WrVr11bZTp05x9+5dpkyZQunS/3wyEDJuRLx8+ZKGDRt+d+yWLVt+96Q/f/4sfgEIgvDLKFGiRL6bQSGRSFi/fj3r168nISGBihUr0KZ1K+Y4zqBZ0yZfPQGcnJyMQbWqJCcn52HG2dOlc0eOHvKis2XGOixbt25FW1s7r9MS5OzZs2cADOljwY79Pty6dSvzpumqlStxcXWlTYtGHNy8kOpVKwGyzHUWsmr/0dMkJCQxfepkJBIJEolE3qeRawUKFEBfvxJXr90gISFBKTPJEhISGGPngI/vSaRSKaV1ijC9Swd6GhsBGTOGHC07MdP7KL36DMDba4/Cczpz5hwATWtV/erveaGHN58Tk5hv2weHPv8/IyS73wv/S1tDDUMDfYLD7vHiZRS6pYpne4zP8V+Yv3IzJYoX55L/adLT03OdF0ALExNatTTl0uUreB86gkWXTrkeU1709SsRFBzC06fPKFeubJaOWbxsBStWuCKVyXBZsYSRtsNJSUnJVlybIYNY6bqGVatWMXfuXCBj9lvBggXZuHkbsx1nZPtc/k5DQwOvvbuw6N6L7t27c/ToUSpWzF3BRlCu/Ph5TRAEITfEdU0QhF+JhoYGurq6DBs2TK7jZvtfz8nJyURGRhIZGQnA27dviYyMJCYmBoA9e/awbt06IKMiVKFCha/+K1q0KJqamlSoUCHzybqDBw9y+/Zt3r17x7Nnz3BzcyMmJob27dvL6TQFQRAEeZFIJIwaNYrly5czYtgQwkJucDcsiA1rXenRvesPW6v8TOrXq4ub6wr8/f1p1KhRvrwpLuTOjRs3AJhiNxhNTQ1Onz7N3bt3mThxIi6urjj9NpKjO1b9WVjJmR37fVBRUWHqbxPllbZCDOjXh9TUVI6fOKnQOK9fR2Fl3Z/ylQw45nMCvWJF2TR0ANccp2YWVv7St6kxhhX0OHP2PFu2uSs0L4Dg0FsAtDSs8dX2lNSMB3Y6NTP6xzG5tcxuIDIZTJnnmqPjJzmtIj1dysYNa+QyY+XvPHduQ0NDnTH2EzJnnucH4+3GANDYpCVTps/k2fPn39zvdVQUy1a4UKO2EUuXraJosWKc8TvOSNvhOYpbpEhhrHtZcfz4scz3o1ChQlhbW7Nzlyepqak5O6H/ieG93xNtbS0GDRokbmgJgiAIgiAIQj6X7eLK06dPmTFjBjNmZDydtXPnTmbMmIGXlxeQ0Vriw4fsTdNPSEhg06ZNTJ48maVLl5KcnMzChQvR09PLbnqCIAiCgsTExDBjxgxMTEw4ffo0Awf0ZdGCeVSprJ/XqSnMXzcr4+LiCAgIyONsBHmSSqXs2OFBW9PG6FcoR2sTY1atWkWP7t3xOX6MBb/bMdVucK5b2d2PeEapkiWV0tYqNxzG26GiosK69RsVMv7jJ0/pZNGD2vWNOX/BH4PSuuwdMxz/GZMwr1Pru8d5jhlGES0tpk2fxaXLVxWS218eRjxCQ12dgv/zd9XKMKP917mgcLnHNKlbnYqlS3LizGWSk7M3kwLgxNnLlC1Ths6dOv77ztlUrFgxHGfOIC7uM5On/i738XOqUaOGOM9xJD1dypat7hg1bIZuuUrolCiLTomylKtYjVJlK1G7njGLliwnNjaW4cOG8DQinKbfaWWcVb17WhEd/YbAwMDMbUOHDuXtu3ccOnIst6cGQOnSuhw+uI+4uE/Y2NiQmJgol3EFQRAEQRAEQZC/XK25kl+9f/9etAUTBOGXkR+mY4eGhmJra0tqaiqDBvSlt3VPjBs2yNOclGHHTk8mTJoCZNxAW7x4cR5nJMiLh4cHjo6O+O5xw7SpEcdPX8Rm/FwszE3ZssqJgtlcW+Vb0tPTKVmzHa1bt+T4kYNyyFqxGjU15Vnkc2LevJBba7Dbd8IZP3EKt26FAVC3fDkWWXejaXWDLLevehj9lh5rN5Euk7Fnl7vCWlRV0K9OQU01Hni6fLU9MTmZ8lb2WDZviOfcCXKPe+DCdUYt24zdsN4sdcr6+AeOn2Xk5AVMnzYZp5m5a0n1I3XqN+J1VBRhIdeprJ+/iulBwSFs2rwNvzNn+fQpLnN77dq1MG5oRI9ulnTsYC6372epVEq9Bk1o3978q98HQ4YM4d3bN1y5eE5ua4uFhN7CslsvTJo3Z/v27airK7SbsyAH+eHzmiAIgjyJ65ogCL+Sv9qCyZvim2oLgiAIP6Xk5GQCAgJo06YNXbt2pYJeeW5eDWDxQuf/RGHl2PETmYUVgAsXLvALPo/wn/T69WsWL17M8AHdMW2a0eqpW8fWvA47ieeGhXIprABcuBKMDGjTupVcxlM0myGDkEgk7N3nleuxzp67QGOTVrRsY86tW2EY61fE77fxHJs4lvoVsjczuWa5MhydMAZ1VVUGDB7GKpc1uc7vfyUlJfE5Ph6jahkt4F6++8CKPcfp/Ntiag+aCsDTqHdyjwvQx8yEYoULsWO/T7bab81Z+gcADuPsFJLXX/bsdkcmk9F3gI1C4+RE40bGbNm0nhdPH/I59k3mfzeu+PPHujV07tRRrmsIqaqqYt2zBz4+Pl+1irSzsyP87j3OnfeXWyzjhg3YtWMbAQEBzJgxQ/z+EQRBEARBEIR8SBRXBEEQhG+qVq0aAwcOpFzZ0ux038KJY96UKVM6r9NSmqDgEAB0dUuho6PDixcvMDc35/79+3mcmZAbd+/eZdCggRQtUoh500Z/9Zq8iip/8TlzCQDrXj3kOq6i2I0ZiaqqCpu2bM/R8TEfPjD9dycqG9SmV58BPHr0mNY1DLj0+2QO2I/EoEzOnxKqWa4Mp38bTzFtbZwXLqFHr35yXQfJbe0GAM6H3KVs9zHUt5nGop2HuXH/CVqaGnRp1oCDCyfLLd7/Gm/dicSkZDa4H8jS/rGfPhP1NmO9w4aNW/D6dZTCcmtgZEhXSwsePHiI5559Covzs7DuZcWHDx+4cuVK5rbmzZtjZGTEwsXLSEnJfnu37zFvb8b6ta7s27ePFStWyG1cQRAEQRAEQRDkQ7QFEwRByOfyYjr2sWPHsLOzo4GRIefP+P7n25FIpVIu+F9kpuMcot+8ZdeuXTRq1Civ0xKyQSaTsWXLFpYsWUz1qvq4r55NTYPKCo3ZwnI4EU9e8OHdK4XGkafmLc24/+AhMW9eZOnnPubDB9a4refQ4WO8fJVxngULaGJRvy6Olp3QKaj9zeO0tbWz3Bbs71IlEmy27CAw8gW6pUpxxu84VatUyfY4/8ugZn3evX8PQDW9MjSrY4B1m2aYGdeR68yH75FKpZS3sqNgIW2eBR7/1/37jvodvwvX6NvHGq8D3hQuXJjQwKsKK4AnJydTqWrG2jiRj+9RsGBBhcT5GchkMoybmNK4SRNcXP6/hVxgYCBWVlbMmPYbjjOnyzXmGrf1zJ63gCVLlmBjk/9mEAkZRPscQRB+NeK6JgjCr0S0BRMEQRCUYtOmTdjb22PVoxsB5/3+84UVyGgF06hRQ3pb9yQuLo7+/fuLFi0/EYlEwsyZM3F2dmb04J5c8P5D4YUVgMiXUZQrX07hceRp5PChSKVStm73+O4+0dFvmDbDkVp1G1K1el3WrN3AuzdvaGFQhV2jhnJnviPL+lh9t7CSG5rq6uyzs8XBvC0xMTE0atqSPXJoY1a7dkbh4NOp7QRvW8KGKba0b1xPKYUVyLjGDO7UitiPn/H2OffDfY+c9MfvwjXq1K7F1k3rWb/WlS9fvtDYpBWxsR8Vkp+WlhauK5eSnJxM/0HDFBLjZ6GiooJ1rx6cPHnyq8XmmzRpwrBhw1jttl7uM4kcJtgzdvRInJyc8Pf3l+vYgiAIgiAIgiDknJi5IgiCkM8p64mhhIQEnJ2d8fT0ZPLE8cydPUtpNxbzu5iYGKrWqPfVtrlz5zJ69OjvHCHkF0lJSdjZjeX8+QusXjAFm76WSokb/yWBCg0sAKigp0cvq+7Mmjkt3z/xL5FI0C2nT7VqVQm6filze+Tz56x0cePUKT/evc9oR6WtqUGTyvqMaN2CVtWrZStOTmeu/F1w5AuGbdtFYmoqnTq0Z9eObWhp5ay1W/OWZjx+/Ji3xzblKqfcSE5NRa+nPeXL6hIe8O2Ckaf3Scb9vowCBQoQGngVPb3yAGzeso2pMxwxqFaNkMAr3zxWHsw7deVmYBC7dmyjRzfl/CzlR89fvKBh4xbMmDEDe3v7zO3x8fE0b25Cr549cF25TK4x09PTGTB4GJevXOPIkSPUrl1bruMLuSee8BYE4VcjrmuCIPxKxMwVQRAEQWHCw8Pp0KEDR44cxs11Jc5znURh5U9v3rz9R2EFwNnZmT/++IO4uLg8yAri4uI4fPgwy5cvx8PDg5CQEJKTk/Mkl/zMydGRK5cvs3/zYqUVVgCOnroIQEXdEsS8f4fb+j+oVKUmW7a5Ky2HnFBXV6dpk8ZERDzi0uUr9OozgCoGdTBs2IyduzxJ+ByPeZ2aeNnZEr7ACXfbIdkurMhLo8qVuOY4lXp65fE7c45KVWux/4B3jsb6+PETBQtoyjnD7NHS1KRbC2Nevn7Lpeuh/3h9/XYv7GcspVDBgly/ciGzsAIwepQtNoMH8PjJExwmTVVYjocO7KGApiajx47/atbGf41+pUoMHTKQDRvWEx8fn7m9SJEijB1rx85de3jx8qVcY6qpqbF9y0aqVKnM0KFDeffunVzHFwRBEARBEAQh+8TMFUEQhHxO3k8Mffz4ER0dHdTU1AC4du0aw4cPp2rVKuzYvpmqVSrLLdavYOjwURw+epwKenq8ev06c/vA/n3Zs8+LatWq4evrS+HChZWWU1BQECNGjODDhw+ULVOGD7GxpKWloaGhQa1atWjQoAENGjTAyMiIGjVqZP5d/9dER0djYmLCghljsR/eR6mxB9k74XP6Ei+816FTqCDe/jeYuGYHX5KSWbLImXF2Y5SaT1bdCAzCzn4ij588ydxWREuLltWrMtasFfX+dkM/N+Qxc+XvvINCmX3YhxSJhIoVKrBi2SIsunTK8vF6+gaUKKRFmMdyueWUEzFx8VTvP4kaVStx029n5vY1W/YyZ9lGihcvRtD1S9994sqwYVOev3jJ9SsXqF2rlkJy3LPPi7H2DrRp3YrjRw4oJMbPICoqmgaNmzNx4kQcHBwytyckJNC8eXO6WnRm7ZpVco/7+nUU7TpYUKZsWQ4ePIi2tvzb7wk5I57wFgThVyOua4Ig/ErEzBVBEAQh127dukW9evUYO3YsAP7+/gwZPBjjhg04cdRbFFa+4ffpUzh0YC/37gTz/OkDdrpvwby9GW6rVxJw3o+oqNesW7dOafkkJSUxevRoqhtU4/6dECLuhxH14jEXzp5k6eL51K9Xm8CbN5g6dSrm5ubUrFmTnj17Mm/ePI4ePUpkZOR/Zr2Y3bt3o1VAk8G9LZQeOyw8gkLaBdAplNEGzLptM+7tXkmxwoWY5TSPx0+eKj2n75FKpSxZvpJKVWvSoVPXzMKKuqoqHiOGcMt5JusG95NbYUURrBs3JGjuDLoa1SMq6jX9Bw2ldj1jdu7ag1Qq/dfjk5KSKamjvALp95QqWoT2jery8MlzQu88AGChy1bmLNtIyZIlCAu+/sN/EHh77QGg38ChCstxYP++NGvahICLl3B33/nvB/yiypcvh6VFZ/z8/L7aXqhQIWxtbfE66E1KSorc4+rplcdr3y4iIh7i4OCQpe9vQRAEQRAEQRAUQ8xcEQRByOfk+cTQ/v37+e2334CM9iXx8fF07NCeXR5bxdOvOSCVSmlt1pHbd8IxNDRk8uTJdOzYUaExjx07hp2dHaFB16hWtcp394uP/0LY7duEhNwiJPQWwaG3eP78BQDFixfD0NAIIyOjzFkuZcqUUWjeypaamkrTpk2w6tSKlfMmKT1+iZrtqFulAhfXzf1qe/jTl7S0n4tZ2zYcPbRf6Xn9r8CgYPoPHMr7mBgKaRegZ+umONpY0dvJlXuRr7k1byaFtQrIPa68Z678XXxyMnOPnMAnLJx0qRQtLS26WnZhwbzZX7XS+judEmXp3MyIfc4TFZJTdrx+H0vdIVMxrGNA/doGeHqfoly5sgReu4iOjs6/Hm83biKee/ezeME8xo8bK/f83r59R2fLHjx5+gxVVVXCgq+jr19J7nF+Bjt2euIweSoRERFfracUGBiIlZUV1y5foG4dxayN4nvSjwGDhzF27FicnJwUEkPIHvGEtyAIvxpxXRME4VciZq4IgiAIudaiRYvMr+Pj41m80Jn9e3aKwkoOJSYm8eBhBAC3b99m+PDh2NvbK3Qdlr9uSFf+l5uZRYoUpqVpCxwm2OOxfTN3Qm/yNCKcg/s9sRszCm0tTfbt28uIESMwNjamceNG2NraMmjQIBwcHPj06ZPCzkEZQkJCeP8+Jk9mrdx9+IT09HRM69X4x2v1qlbEQK8sARcv5emaFVKplBGj7Gjf0ZIPsR+Y2KcLL73Xs27ycMqVLI6TTU9kMhljd+7NsxxzqoiWFi79rQlf4IhD+7YU1lDnoPdhatc3pmHj5njs9Pzqaf/3798DoKdbIq9S/oqebgma1K7G7XuP8fQ+RY0aBoQFX89SYQVg7ZpVFClShLnzF/H582e55rZu/UZq1zfmydNntDaqjVQqxbRN+//s+h+VK+sjk8l48eLFV9uLFi0KQPzn+G8dJhcWXTqxeGHG2l+enp4KiyMIgiAIgiAIwveJ4oogCMJ/hFQqZcKECZl/jvsQzXj7Mf/Z9TjkoXDhQlz2P8PWzRuIevGErZs3cP78eTp06EBISIhCYqanpwOgqpr9X+GlSpWiY4f2/D59Cl57d/Ho/m3u3Q5ml8dW+vftTWLCF/z9/fH29qZu3bq0atWSCRMm4O7uTlhY2E81K/TVq1cA1Kim/CfqDxw7B0CvNk2/+frs4b2QSqXMmDlbmWllun0nnOq1DDnofRiDCmUJdV+Gs22fr76nujRvSPO61bn25Bkel6/nSZ65pamuzsSOZtxwmsaRCaMxNahKZORzHCZNoYxeFYYMteX5y5c8ePgIAP0ypfI44wz7z10l5GFG27gO5u0Iun4ZLS2tLB+vrq7OxvVrSEtLY+CQEXLJ6d69+9Rv0JRZs+ehranB0aVTObZsGi7jh/D5czwNGjfnxctXcon1M2napBEFC2pz5syZr7Z/+fIFABmKbRBgP3YUI22HMXPmTC5evKjQWIIgCIIgCIIg/JNoCyYIgpDPyWM6dmpqKpMnT+bo0aO4rFyK7XDF9eP/r3v+4gUjRtpx7/4D9uzZQ+PGjeU6/q5du5g1axafYqLkOu5fRoyy46D3YZYunk9k5AuCgkO4fSec1NRUtLS0MDQ0xNjYGGNjYxo1akTZsmXlGl8mkxEbG0tkZCQvXrwgOTmZLl26UKxYsWyNExYWhoWFBYfcV9K+VRO55vhvzHqN4Vb4Q2J8tny3CFZn8BSiP3wi4LwfDYwMlZKXVCpl8tQZuHvsQlVFhSkDuuJo0/O7+6emSqg+YBLxiUmcnjKBKrol5ZaLItuC/YhEks7GgMt4Xg/k3Z+zCooXK8bHT5/YPXs8XU2NlZ7TXxKTk+kzezVX7kSgpaXFts0b6NY15zOv2nWwICg4hCPe+2ln1iZHY0gkEsbYO3Dg4CFUVFQY2MGUNQ42qKurZ+6z2+8SE1zdKaClxYUzJ6lbVzFtsPKrwUNtefHyNSdOnMjcNmfOHHxPnODu7aCv3itFkEgk9Btow/UbgRw9epSaNWsqNJ7wfaJ9jiAIvxpxXRME4VeiqLZgorgiCIKQz+X2Q214eLd8wmkAACAASURBVDhTp07l4cOHbNm4jp5W3eWYnfAtCQkJWPcdxO074axdu1au67B4eHgwb948Prx9Kbcx/+6U32n6DrDBeY4jkydlzHRKSUkh7HY4gUHB3AwMIjAomFevXgNQvnz5zEKLsbEx9erVy9ZT9gCJiYl4eXnh5eXFkydPMp/6BlBRUUFbW5sBAwYwatQoKlas+MOx3r59i7u7O/7+F7hzJ5wBPTuxccWsbL4LuVPesDPFC2kTvmvld/e5H/kKU/t5qKupcezIAVo0N1FoTuHh97Dq3Y93795TqUxJDi+eSjW9f19nJ/jhU8wnLqRUkcJcnTUlRzOmviWviit/9yD6Dct8z3Dp0RNkMhnqamp0bFqfhSP7UTUL7408nbgawshlm0lKScW0RXO8vTy/WsMjJ2I+fKB6LUOKFClC5ON72f67O3TkGOMmTCYhIYFqemXYN8+B6hXLfXPfY5eDGLboD1BRwXXlMoYPG5Kr3H8m+w94M2rMOG7evImenh4A06dP5274HS5eOK2UHD5/jqeTRXfiPsfj4+OjkH80Cv9O3IQUBOFXI65rgiD8SkRxJRtEcUUQhF9JTj/UymQy3NzccHFxoUaN6qx3c6GRcUMFZCh8y5cvCYwaM44TJ09haWlJz5496dKlS67H3bZtG4sXL+ZdVGTuk/wGqVRKcV09TJo1xc/36Hf3i45+Q2BQ8J8Fl2BCb4WRnJyMpqYmdevWzSy4NGrUCD09PVRUVP4xRlRUFDt27GD37t3Ex8fT1aIzjRsZU6VKZSpX1qeyvj5JSUls2ebOlm0exMXF0bVrV+zs7DA0NCQ9PZ0TJ04QERHB8+fPiYyMJDz8DpoaGnTv1JrKFcth2aEV9WpVU8h79S0fYuOo2rQ7Vq0a4+Fo/8N9zweH03fOaiTpUpqbNMNlxRLq1q0j95x+nzWbPzZtBWBiny7MG9E7W8fP236Q1V6+9GhoiEt/a7nklB+KK38Z47GHs/cfoqdXntevM2aE6ZfVZWKfzgzr0kZuBaVvSU2VMHjBOk4H3kZTUxO31SsZ2L+v3MZfunwVi5euYMRwG1avWp6lY6Kj39BvoA23wm6jqaHOwlH9GN29/b8eF/Y4Estpy/mSlEzrVqYc3O+Z7ULrz0YqlTJl2ky2ue9g0KBBLF+e8R67urri7r6dpxF3v3ntU4SXr17RztwCPT09vA4cEGup5QFxE1IQhF+NuK4JgvArEcWVbBDFFUEQfiU5/VA7f/58Nm3axLQpk5kxbTKampoKyE74EZlMxuat21m4eDlxcXG4uLjQr1+/XI25efNmVq5cQfTLp3LK8p9q1GlAYmICryIfZfmYtLQ07oTfzSi4BIZwMyiIyMjnAJQuXRoDAwMKFixIUFAQHTt25P379wQEBFCoYEGG2gxi7JiRVPrBrJSEhAQ89+5n3YZNREY+x8TEhFevXvHq1SvK6JakSqXyVKlUHsM61Rlo3ZliOkVy/T7kxELXbaxYv5OdTuPo3rLRv+7//G0MQxdu4NajSAD09SvRs0c37MaMoly53LVce/ToMT169eXV6yjKlyrO0SVTvzvz4N80HeVIxMtotg4bhFntGrnKC/JXcaWH20Yevn3Ph3evePDgAY6z53Mh4CISiQQtTU36tjNhyZj+FNKWb6HAP/Qugxes50tiMsYNjTjivT/b7e+yonZ9Y6Kiorl96yb6P/gZk0qlzJu/iLXr/iBdKsW8cT08ZtlTuGDWzzspJYVes1y4dvcRBQtqs2Xj+ly1NsvPbgYGMWDwMN6/j0FNTY0GDRpw7NgxAE6fPs3w4cO5ezuIihUqKC2nkNBbdOlqRadOnVm3bp3SCjtCBnETUhCEX424rgmC8CsRxZVsEMUVQRB+JTn5UOvn58eIESNYvNCZ8fZjFJSZkFUymYxRY8fjdcCbJUuWYGNjk+OxNm7cyOrVq3n9POuFj+waOGQEPid8efnsIUWLFs3xOO/fvycwKISg4BAeP3mKz4mTSCQSAMzatqF7Nwv6WPdCJxuFkPT0dHxOnGTN2g0EBYcAUFSnMG6LpmHVpW2Oc5UHmUxGlcbdSEpOIfrIH1m+sfn+02dq9J9E4cKFSUlJIfXPzzCVKlVk7uxZ9LH+/roo3zPXeRGr3dYBMkZ2bccyu4G5moHx/tNn6gyegpqKCtedplEklzMS8lNxxXTxKpJR4cWzh5nbJBIJLqvXsXHzFmJiPqCmqkrXFg1ZPXEYxYsUylW85NRURi7djM/VENTV1Vm2ZAGjbIfn9jS+KzQ0jDbtO1Gvbh2uXjr/zX2uXrvOkKEjeR8Tg27RIuxwGkeL+jkvou32u8Rva3eRKpHQpHEj9u52p3Tp0jkeLz9JTU1lxMixHPPxRVVVFYfxdtSobsA4h98IDg6mTJkyvHv3joYNG7Jj+2alt+I8dPgow2zHMH/+fGxtbZUa+79O3IQUBOFXI65rgiD8ShRVXFFcnwNBEAQhT1y9epXx48fT1aIL4+xG53U6Ahnrhmxcv4Yxo2yZOXMmkydPzvGN5fT0dNTU1OSc4dd6WnUDMtYSyA1dXV0sunRijtNMdrpvIfbdKz7HviHuQzRHD+3HdvjQbBVWANTU1OjRvSvnTp/gzaunzJj2G0lJKQydMJcLlwNzlW9uzVi4lo9x8Yzt0T5bT4xP3+CJDNi/Zycxb19y/MhBzNubERUVje0oO+oYNiI8/F6Wxnr85Cn1jBrjumYtusV0uLTemRXjBue6tZVuMR02TLElOU3C4M0euRorv/mclEyx4l/PGFFXV2f61Ek8jbjL7h3b0Kugx9HLwRj0m8gEV/fMAlh2efj6U7n3BHyuhlCndi3u3wlRaGEFoGFDI7p06kD43Xsc9D781WuJiYn06jOAzpZWfIj9wMQ+XXi41zVXhRWAwZ1a8Xj/GloZ1SIwKJiadRowy2keUqk0V+PmtWvXb1DZoA7HfHypXbsmd24FMn/ebCwsOqOmpsbJkyeBjNl6VatWYfHSFTx6/ESpOfbq2YNxdhnFlcDAvL0mCoIgCIIgCMKvThRXBEEQfiEnT55k0KBBGDc0YsP61aIlSD6irq7OimWL6G3dEy8vL9avX5+jcdLT01FXV2xxpUc3SwBO+J5SyPjy+L5UUVGhYMGCOM6czr07waiqqjJtvpscssuZHft92LTDGz3dEswdnvU1Tb4kJnPscjAVKujRsmULANq0bsmhA3uJevGYQQP68fp1FKZt2rNi1eofjjV/4RIaNzXlxctXDLdoywPPVdSr+v02UNnVx8yELs0aEP46mvXnLspt3LwklUpJTE2lapUq392nezdLwm8FcvjgPsqULcMuv0tUsh7P2oNZ//l4FvWWpqMcmeS2E1U1dTZucOP6FX/KlFHObA73bZsooKnJhElTM2ePTZ4yHT396pw9dwEjA33u7lqJs20fua0xo1NIm+PLpuOzfDolixZm3YaN1KhtxL179+UyvrKtdFlDZ0srkpKSWLlsMTeuBFCxQsYC9iWKF6dN61b4+Phk7u/u7oEkXUrb9p056aeche3/Mn+eE00aN2LMmDG8e/dOqbEFQRAEQRAE4b9EFFcEQRB+Eb6+vowdOxZLi84Zvftz0c5JUJzpUyYBsGPHjhwdn56ejpqqYosrmpqalCpVkrDbdxQaR15Kly5N0yaNefT0BYmJym81NclpJQ6OKyhSUIuAtXOyVTyauMaDdKmUFUsX/eM1LS0t/li/hqDrlyhRogQLFi1lxCi7f+wXHf0GQ+NmrHRZQ0mdwgSsm4Org41CFmLfNdueEjqFcT1znnuvo+U+vrKdu5fRCsy0hcm/7tu+XVsehIfi5roSdQ1NZm/1os7gKYQ9fv7D4+ZuO4Cx7SwiXkbT06obL549lOui9VlRsGBB5s+bTUJCAn36D6ZGnQZsc99Jeno6234fQ8C6uZQrWVwhsVsa1iJi72om9bXgfUwMzVu1Y/HSFQqJpSjDbMcwf+ESSpYoQUjgFUaPGvGPffr26cW1a9fw9fUFwMDAgBMnTtCiRQv6DbDBbe0GpeWroaHBju2bQSbD3t4+s6AmCIIgCIIgCIJ8ieKKIAjCL+Dq1auMGTOGbl0t2LZ5g1i8Pp+SyWTs2ecFgLm5eY7GkEqlCm8LBtDAyJDY2I8kJycrPJY8jP3zZueEWcq7aRsT+xFj80G47ztOlXKlCd2+lFLFdLJ8/KcviRy+FEilihWwtOj83f2qVzfg4d1Q6tWry0Hvw3Sy6JHZXunRo8cYGjcjMvI5gzu14uFeV4wMKuf21L5LXV0dn2XTUQEGb9mBRJKusFjKsPdmMACjbIdl+ZhhQwfzMjIC2+FDif7wiTbjnZng6v6PlldvYz/RcPjvrDlwktK6ulwOOMuO7Vvy7Po8YnjGWk/nzvvz5s0bOjSpz7vjm7Bu20wp8eeN6M21jfMpqVOYpctX0a6DBSkpKUqJnVMymYyuPaw5dPgo9evV4354CFUqV/7mvv379saqRzcmT55MVFQUAEWKFGHr1q04ODjgNHc+U2fM4uWrV0rJvWzZMuxw38zNmzdZsmSJUmIKgiAIgiAIwn+NKK4IgiD85C5evEj//v2pWLECa1xXoK6untcpCd+xeOkKVrutx8nJiZUrV+ZoDIlEgqqa4n99d7O0ADIWR/4Z9OplRa2aNTjoc46NHgcVHm/vIT9qm/bhSeQrBnYwJWT7kmwVVgAGznNDKpWx2uXfC0Kamppc9j9DB/N2XLt+g5p1GvAwIgIz8y6kpqbiOWc86yYPV8hslf9Vp0oF5g63Ji4piQl7vBQeT1GkUinXnjyjbJkyFCtW7N8P+Bs1NTVcVy0jNOgqlSvrs8vvEnUGT+XxqzcA+Ifepb7NdJ5Fv8NmyCAe3ruFYf16ijiNLGvU1DTz6yrldDmwYDKaGhpKzaGWvh4Re13p2MSQoOAQqtcyJCLikVJzyCqZTEaXbj25eOkKbVq34nLAGQoUKPDd/VVUVHBbvZJCBQvi5OSETCYDQFVVlRkzZuDs7MzmLdtpYtKKL18SlHIOLZqbsMB5Dhs3buTEiRNKiSkIgiAIgiAI/yUqsr8++f9C3r9/T1oOFxoVBEHIb0qUKEFsbOw3X3vz5g3m5u0xbtiQfZ4eP7zxI+StVa5uOC9YzKxZs7C3t+fp06fo6+tnuxi2ZMkSjh8/xp3QmwrKNMOXL18oX8mALp06sn/vToXGkpcvX75Qp34jPsXF4b5mLr0s22Xr+LsPnzB/5VaSU1JITUsjLS2dNIkEiURCmkRCWpqE1DQJH2I/kZScQgFNDdxnjsWiecNs53rkUiDDFv1Bc5Nm+Plmr4C1cNEylq9yzfzzqvFDsO1qlu0ccqvJyFk8fv2WBwtnZ3sdIG1tbZKSlN/C7e/WnLmA21l/li9dyNjRI3M11uy583Fb9wcqQP2qFQl78gJ1NTX2ee6gY8eczVKTp2M+JxhsY0vvxg35nJTE6bsP+GPKSAZ0aJFnOW04dBrHLftRVVXFfdsmrLp3zbNc/pdUKqVLVyuuXb9J+3ZtOXRgb5bb/R095sOQYSNxc3PD2tr6q9fmzJnDtm3beBoRTqlSpRSQ+T/JZDKG2Y7h9Jlz+Pr6YmBgoJS4/0U/+rwmCILwMxLXNUEQfiUaGhro6urKfVwxc0UQBOEnde/ePaysrNDQ0GDrpnWisJKP3bgRyIJFS5k4cSKjR49m7NixtG7dmjlz5mR7LGWsuQJQuHBhihUtSkjoLYXHkpfChQtz/Yo/2tpa2E6az+Ub2ct9oes2Tl24SsC1EK4H3yH0zn3uPnjCoycvePEymnfvPvDlczylixVhrJU5kQfcclRYuffsFSOXbkarQAG89u7K9vFOjjM4deII6n+2hzt2OYjPCYnZHie3erVpikwm427Uz7f2SnJqGpsDrlC4cCFGj/zn+hnZtcB5DgHnT6Ojo0PYkxcAnDl1PF8UVgC2b88okM7q2gmX/r0poK7OlHU7SUvLu7U47Ht1xHfF72ioqWIzbCRz5i3Is1z+TiaTZRZWOpi35/DBfdlaR6lH967069MbR0dHXr9+/dVrEyZMoGjRojjOdpZ32t+loqLCujUu6JUvz8iRI0lIUM6sGUEQBEEQ8h+JREJMTAxRUVFERUXx9u3bfN+mVRDyOzFzRRAEIZ/73yeG4uPjWb16NTt37qRatars8/SgYoUKeZeg8ENJSUmYtDSjRPESHDp8mLVr1+Lq6oq+fiUSE5MIDg7O1njOzs5cOH+e4JuXFZTx/7Po1osrV6/x4e3Ln6rd3P0HDzFt3R6JREIlvbJUq1yB+IREUlPTMK5fizWLpn7zuCHjZnPM7yKfTm1XaH61Bv7Gm9hPHDtygLatW+V4nISEBKx69eNGYBDqaqqMterAfNs+SmkNBuB5+hLjXNxxG9gHS6PstbzK65krQ7fu4PKjp6xb44LNkIFyGzctLQ0z8y7cvhNO+XLluOR/Fl3dknIbP6fKVzJAWwWuO00DwPPaTeYcOUEfs2ZsmTEmT3N79zGOthPmExXzkVYtTTl22Esp60p9S0ZhpSdXr12nY4f2HNzvmaNxPsXF0bylGZUq6ePl5fXVz+SePXuYNm0aZ04ep1mzJvJK/V89fJjRRrBd+/Zs2LAhWwUjIWvEE96CIPxqxHXt5yWVSrlz5w6XL1/mwYMHPHr0iJcvX/Lp06dv7l+oUCHKly9P9erVqV69Oo0aNaJJkybo6GSv7bEg5Gdi5oogCMJ/3IcPH1i1ahVt2rRh9+7djLIdxmnfo6Kwks8Fh4Ty7Fkkjk5OvH79mvXr1zNh3FgsOnekYMGC2R4vPT0dNSWsuQJg0bkjMpmMEyf9lBJPXmrXqon/2VOYNGvCh0+f8b8aTOidh9y5/5gdXj7fPU5LK2P21/8uTC5vfdubADDGbgJfvnzJ8TiFChXijJ8P+zx3ULRYcdZ5+6HfewL7z12VV6o/VLZEcQDex+f8HPLCurMBXH70lGZNm8i1sAIZH9gvB5xl0sTxREVHU79hE8LD78k1RnY9fRrJly9fMDWomrltUPOm6JcszsELN3j0Mm9nHpUuXpTwnStobVSLS5evUK9Bkzy5kSOTyejYpTtXr12ng3nOCysAxYoWZdMGN65du8bmzZu/eq1///7Ur1+f36bPJDU1NbdpZ1nNmjVYv9aVY8eOsW3bNn7B5+sEQRAE4T/t7du3eHl5MW7cOIyMjLCwsMBtzRqiXr/CuIEhkxzGsd7Nhb27PTh0YC+HDuxl/96dbNzgxqwZUzFr24qEL/Hs2eOJjY0NdevWxdLSkhUrVnDlyhWSk5Pz+hQFIV/6eR5DFQRB+I+SyWQcPHiQefPmkpqSSr++vZk0cRyV9fXzOjUhC2rWqI6amhr379/Hy8sLnSJFmPrbJJzmOFOoUKFsjyeVSlFT0iyS/v37MGv2PA4dPkKPbpZKiSkvhob1OH3y+Ffb+g2w4aTfaaRSKYmJySQlp5CYkkxyUipJySnE/7nIdGJyKoULaikst/m2fVFXVcVlvy/VatZnwTwnRo0ckeMnyS26dOLZo7usWLWa5StcGLNiK0t3H8PDcSxGBpXlm/zflNApDEBcHq+dkh2+YeG4njlPad1SnDjmrbA48+c6Ua9ObUbbTaCVWQcO7NuFefvsrQEkLxu3bAVgSIumX23fZDOQzq7rGeC8lqCti/MitUyqqqocWzadOVu9cDt4inpGTfA/d4oaNaorJb5UKsW8U1eCgkPo3KlDjtr1/a/WrVriMN6OxYsXU79+fUxNTYGMc126dCldu3bFzLwLQwYPyPWaP1nV06o7R44eZ+7cuUgkEsaOHauUuIIgCIIgyF9KSgo3b94kICCAgAB/7t27j4qKCg2MDBkx3Abzdm1p0rgRGhoa2RpXJpPx9FkkV65c49wFf3bu3MHq1aspUKAAxsbGmJqa0rt3bypWrKiYExOEn4xoCyYIgpCPxcTEMGnSJC5cuECf3r1Ytni+0hbBFeSns6UVJUvpcv36dWwGD2Du7FksW+HCH5u2cvv27WzdVJ85cya3boVy2f+MAjP+f+UrGVC0qA7374QoJZ4ide1uzcXLV/51v8iD6yhWOPuzirJrt98lpm7wJDkllcKFCzFj2hQmTrDP1ZjJycnYT5iM96EjyGQy2jasw04ne3QKyf98Xr+Ppe6QqQw1NWFO9y7ZOjYv2oKFv3pNz3VbKKBVgDuhgZQuLf8p4f/rxs0gLLv3Ii0tjc0b19Gvj/W/HyRnhsbNiH71mnuLZv/jNQdPL07cvsuaiUMZ2qWN0nP7Fs/Tlxjv6oGGhgZXLp6lZo0aCo0nlUox62BBaOgtLLp0Yp/nDrmNLZFI6Nl7ALfvhOPr60ulSpUyX/P19cXR0ZEvX+J5eC+Mokpqu5GSkoJuOX1atGjBgQMHlBLzv0K0zxEE4Vcjrmv5i0wm48mTJ/j7+xMQEMC1a1dJSkqmTJnStG/XlvbtzDBr00ru9wukUil3793n4qUrXLp0hctXr6GmpsbOnTsxNjaWayxBUCRFtQUTxRVBEIR8SiaTMWrUKG7cuM7GDW507tghr1MScmiQzQjivyQSEBCAm+tKhtoM4szZ81j3HYifnx/16mVtvQofHx/GjMlYH+Fz7BtFppypfUdLgkNCiX33SmlreSjKiJFjOXjoCH3bmaClqUkBDXUKaGigoaH+59fq1KhYDssWyvtHgkQiYdme42w4fIaEpGQaGNXn3GnfbD9h9r+ev3yJzdCRhN4KQ6uAJudXO1GninxbCEqlUkpYjKSrUT3WDOyTrWOVXVx5+/kz7Za7kZaezoVzp2hgZKi02E+ePsW0tTlJSUns2bkdS8vsFaJyQyKRULJMRYwq6OE9ftQ/Xk9Jk2DsvBRUIPLAWrQKaCottx85E3ibvnPWoKWlxYPwUIoXL6aQOGlpabRp14nwu/foatmFPbvc5R7jQ2wsZuZd0NYuyNGjR7+asfjmzRtMTEyY6zQTh1wWVrNj3vxF7N6zn9DQUKXF/C8QNyEFQfjViOta3ouLi+Py5ct/zk4J4NWrV2hqatLcpBnm7drSvr0ZdevUVupaarEfP9JvgA2374Tj7e2NkZGR0mILQm4oqrgi2oIJgiDkUz4+Ppw8eZK9uz1EYeUnV6RIYZ48jUQmk1GuXFkAzNq2pnRpXRwdHTEyMkIqlSKRSEhPT0cikXz1dXp6OklJSQQEBCg99w7m7QgMCsY/4BLtzPLHk+05VeTPJ8OX2w9WysyUrFBXV8fRpiczB/fAZtEGfK6E0KR5a0JuXslVMUu/YkUCzvtxwPswo8aMw8xhPiHbl6KnW0JuuauqqqKiAnGJ+bstWHJaGl1X/0FyWho7PbYqtbACUK1qVa5dPk+z5m0YNNSWo4e8aNO6pVJi791/EJlMRo+G3z7nAhrqzOthwe8HjzJmxVZ2OCnvBv+PdGhiyObpoxi1bDMdLboTeO2i3GNcvXadIUNH8j4mhp5W3dmxffO/H5QDJUuUYL/nDtp3tGTSpEls2rQp82e7bNmy9OzZkz82bcVu7KhcF1Wzqkrlyrx79+7PNbzUlBJTEARBEIR/l56eTlhYGAEBAfj7+xMaGkp6ejrVDQzoatGZ9u3b0rJF8xy1l5aXEsWLc/TQfiy7WzNy5EhOnTpFyZIl8ywfQchrP/cjqIIgCL+oiIgIHB0d6dbVEuteVnmdjpBLlSpW5N69jEWtDQyqARk31ec4ziQx4QtXr1zm5s0b3A4L4+GD+zyPfMabN1F8jP1AUmICUkkaBbW1GDt6pNJvDA8a2B8ArwOKW59CWbS1MtZR+ZIPiwGqqqrsnj2eEZZmPH36DOu+8llovY91T/Z5epCSJqHL1KVyGfPv1FTV+JyPF7eUSqX0cNtEbEIi82bPwqp71zzJo0rlyvifO4WamhpW1v0IDApWSlzPPXsB6Nvk+7Ox+jQxpqpuSY5eDiL86Uul5JUVfcxM6GZqzMOHEZzyOy23cX1P+tHEpDWdLa34EBvLtCmTFFZY+Uvt2rXYsmk9vr6+rF69+qvXRo8ezeuoKA4fPf6do+XvQ2ws2traSn3KVRAEQRCEb4uOjmbfvn2MHTsWIyNDunXrxubNmylftgwuK5YSHhZI8M3LLF+6kE4dzPO0sPKXggULsnvHNlJSknF2ds7rdAQhT4m2YIIgCPlMUFAQQ4cOpYJeeY4e2k+lSpWUvjaBIF8fYmOpYlAHvfLluR+esXbJef+LjBptT1paGiqqqqiqqqKqqvLn/1XR1tLisPc+qlSu/NVYCQkJBAaF0LZNK6XlX0avCmXKlOZ2yA2lxVQE5wWLWeXqxvVNC6ilr5fX6XxX5ymLuX73MePsRrNk0Xy5jDnGbgJ79x/gyJIptG1YVy5jApTrMRa9okXxmzI+W8cpqy3Y8G27uBjxmMED+7Nh3ep/P0DBAoOC6dilO6qqqly6cJo6dWorLFZqairlKlajTOFCBPw++Yf7Pn0fQ8eVa6lUVpcwj2UKyym7PickUqWPA2XLls28duZEamoqS5evYuv2HXz69AlVVVVatTRl66b1lClTWo4Z/9jyla4sXLyMLVu2YGFhkbl94MCBxH6IIeC8H+rqim0sIJVKadnGHL0KFdm+fbtCY/3XiPY5giD8asR1TTGSkpK4efNm5topDx8+REVFBeOGDWjfri3m7cxo3NhY4Z8J5GGb+w5+m/o7p06dynKra0HIK4pqCyZmrgiCIOQTKSkpeHh40L9fP+rWqYWvz2GFXPgF5StZogTq6uqU/bMlWHp6OkOG2hIbG0vhIoXR1tJCQ0MdFRUV0tPTSU5O4emzSDZt/ueNr0KFCim1sAJQ3aAaL1++UmpMRdD6c+ZKQnJqHmfyY8eWTqNi6ZKs/2MzAwYPk8sDI4sWzgNgnbdfrsf6uwIa6iSkpMh1THlxPurLxYjHNDdpli8KKwBNGjfisPc+0tPTadu+M0+fPVNYEk8O3AAAIABJREFUrCHDRpKWlsbotv/egqyqbil6GBvy/M17Nh45o7CcskunUEH6mJnwOiqKIzmY2fHsWSR9BwyhjF4VVrqsIS0tlVG2w3j57CHHjxxQamEFYNqUSVj16MbEiRO5f/9+5vbffvuNu/fus3jpCoXn4LlnH+F37zF69GiFxxIEQRAEIWMt1YiICDZv3sygQYOoV68eAwcO5PixYzRp1BD3rRt5+uguF86exGnWDExMmv4UhRWAoUMGUd3AgKVL5T9DXhB+FqK4IgiCkA+kpKQwaNAgZs+eTU+r7hw6sJdiRYvmdVqCHKmpqfE5Lo60tDQsu1sTHx/PfOfZ3LsdzIO7oUTcC+Pxgzs8jbjL8yf3UVVVJST0Vl6nDUA7szakp6dzIzAor1PJFW3tP4srSfm3jRWApoYGgVsXUb9qRU74nmLW7Hm5HrNUyZL/x959x+W8/38cf1wtLSHZpHBskuxNsil7Zmc7OMfe61CyR0ZmRvaI0hGyoowQZVVkZLRDaV3X74/wPX5mdY3K+367ne/53ro+n/f76fvN1dXn9X6/3hQyMsL/4ZMsj/VfunnykJgNdwu7+PjictkPk9LGeBw/rOo4X2jWpDG7XbaSlJxM0xZtSFJAcWqHyy5Oep6iYrGi9K1X+5fuWdzVGl0tTWZvOZCtWuctH9sPDXV1Jk+d+UvXy2Qyjh47Qa26jTCzqIfnv16ULFGCdWtWEP40hGWO9uTNm1fBqb9NIpGwfu1KypYtw6BBgz6vBq5VqxZTp05l6fJVnJRjC7T/b7frPsaOn0jv3r2pV6+ewuYRBEEQhN9dbGwsx48fZ+LEidSpXZvmzZtjb2+PBBmzpk/B95I39wNv4rR2JV272FDQUH7nIiqThoYGM6ZNwtvbGz+/nN3lQBAySxRXBEEQVEwmkzFjxgxu3LiBx/HDbHBajY6OjqpjCXJWrWoVHgWHULi4CZev+NKoYQPGjh753esLFMjPo+BgJSb8vr59egLgune/ipNkjZ5O+iH277PxGSGfaGtp0duqIZC+20EeChU24v0H+T7I19PNQ1JqqlzHzKpz9x8y3+0k+fLlw+fCmWx5YHf7dm34Z8Ec4uLiaN+pq1zHfvDoEeP/noyulhauwwf98n1aGhos6NyR5JRU7Byc5ZopK3S1tbFubMGr16+5/+DBd697//4902fOoZRJefoPGkpwSChNGjXk0oXT3Ll1Fdu+vbPFGSN6enq47tpGYmICw4cP/7wzbeTIkVhZWTF02GgCg+79ZJSMkUqlLFuxmpGjx9G7d28cHLJP6zdBEARByA3S0tK4fv06y5Yto1PHjlSrVo0RI0bgf+M6NtYdObR/D2Eh9zh2eB9jx4ykcuVK2eJziTxYd+pA9erVcHBwIBeePCEIPyWKK4IgCCq2Y8cOXF1dWbV8CQ3qi5WkudWh/XtoadmcCuX/YKnDop+upq9hVp2oqGhiYmKVlPD7KpQvj5aWFj4+V1QdJUt0dNOLlu8Ss2cbq//v2r0QADpbd5TLeGmpUtTk/EtcXh0dUtLS5DpmVjx8/ZphO1zR1NLi4nkvle1Q+BVjRo3AqqUlV69dZ97CRXIZMzk5mdZtOiFNk7JjaH8MPu7W+lU2Nc34o0ghTvrdwv+h4lqWZcTe0z6cvR4IwJSps756PezpM1q17UiJ0uVY67QRmUzGyBF2vAh7xAm3Q1TPhv2/jUuVYteOLVy9epVZs2Yhk8lQU1Nj7dq1GBsb07V7H168CJfLXDGxsfTuN5B5CxYxbtw4HBwcsmXBURAEQRByolu3bjFr1ixq1qyJtbU1W7ZsoWTJ4qxa7khQwA2u+V7EftF8rFq2QFdXV9VxFUJNTY1ZM6bg5+fH+fPnVR1HEJROFFcEQRBUyN3dnVmzZjFyuB19+/RSdRxBgQoUyM/hA674+pxjmN3gn15vNyR9xbnThk2KjvZLTExK8/hJmKpjZEmePHmA9JVlOcHbj62ZNDU15TLey5cvya+vJ5exPsmvr0tamlSuY2ZWfEIiXddtRoaM40cPYGJsrOpIP7Xf1YUiRQqzbPlqvM9fyNJYMbGxWNRpRHRMDJPaWlGzdKlMjbOxf28kwICFTlnKk1Wpqam0/XsxI5Zu+fx34eat219c433+Aua16uHrd42KFSuybctGnoc9wmHRAvT05Pu9Lm8N6tdjxVIHdu7cyfbt2wHQ19dn586dSNTU6NazL+/evc/SHLduB9CkeSsuX/Fj+/btTJ48OdeskhUEQRAEVZFKpXh4eGBtbU379u056eFBz+5d8Tp5nMePAtm5fTMD+velZMkSqo6qNK1aWlKvbh2xe0X4LYniiiAIgoqcO3eO0aNHY2PdkUUL56o6jpDNtG3TCk0NDQ4dOabqKAA0bFCP5ORkHgWHqDpKpml8LFKkpOaM4kqJQgUBeP7iRZbHio2NJf7tW2qWN8nyWP9VIK8eMtJ/yVQlqVRKx9UbSEhKZu3qFdSvV1eleX6Vuro6Z7080NDQoGcvW6I+nsGREU/CwrDp2hPTspUIe/qUgY3qMfwXDrH/ntJGBelUozrP3kSx69+LmR4nKz4kJ1Nr6AyuBD6i0R9lubNgBjbm1YmNiyPoY8usY24n6Ny1FxKJGifdj+B7yZuuna1zVPFgQP++WHdsz5w5cwgLSy9eFylShF27dvH4SRg9+/QnPv5thseVyWRs37ELqzYdyZcvP56enlhZWck7viAIgiD8dq5cuUL79u2xs7NDS1MD113bCbpzg8X/zKNu3do55iB6eZNIJMyeOZWAgABOnjyp6jiCoFSiuCIIgqACfn5+DB0yBMsWzXDesFa06BC+IpFIqFatKiEhobx/n7XVy/LQs3s3APbk4HNX8milF1eSc0hxpWuzOgCsXrs+y2O57j0AQJemdbI81n8VzJfedivi3Tu5jptRg7fu4nlMLCOGDaVfDtsFWKpkSbZuXs+HpCRatGz7y4WqQ0eOUad+E6qb1+Ws93lMjAqybbAtszq2zXKmxd2s0VJXZ962Q1keK6Pi3ydQY+AUnryKoH+DuuwY2h8tDQ1GWzYFYJHDUnbs3EP/QXbp7QovnKZh/fpKzykPG523cNz9JC1atKBYsWKfv16+fHl27drF7YA7tOvUJUO7BmNiYxk6fDR/TphIjx49OHLkCMY5YBeXIAiCIGRnsbGxjB07lm7duqGhroan+1E83Y/Svl0b8bv8R40aNqB5s6Y4OjrmmE4BmSGTyXB3d2fdunVERUWpOo6QDYjiiiAIgpK5u7vTv39/ateuhcs2Z7m1/BFynzGjhiOTyVi1RrXteQDq1a2Nmppajj53RUMj/e9aag75sN/ErBIGejps276TDx8+ZGmsEx6eAHRsYCGPaJ/paqe3WnurwnNs7D1OcfFRCA0b1GeJ/UKV5cgKm04dGTJoAI+fhGHVpuMPfyHdtn0nxUqWYdCQ4Tx8+IjapqXxmDASr4ljaVKhnFzy5NHUoF31KkTExnNTiWevRMTGYzZwCq+i4/jTshlzrNt9fq1MISOK5DPghPtJxo77C319Pa77XaJihQpKyydv27bvpFq1amzZsgUtLa0vXqtbty6HDh0iKiqaug2aMm3GHG4H3Pluq43YuDicNjhTp14TTnmdYd26ddjb26OtnbFzdwRBEARB+JKPjw8tW1py+vRp1q9dyVkvD3FW6nfMnjmVhw8ffm55mhudPn2aYcOGsWjRIjZv3qzqOEI28HvuVxMEQVCRlStX4ujoSMcO7dmwbpV46CH8UNcuNowcM46du12ZPnWSSrOoqamRV19fLi2qVOXTmSvJKakqTvLrFg/vzejlW6nXsBn+1y6jppa5dTEBd+5QuIABWloafEhOxuvaHW4HhxH7LoG0NCkGejqYFitEc4uqlC5i9Mvj7j+bXmwzLlggU7myyu3mHZzP+1CieHGOHz2gkgzysmKZA69evcL95L+ULluJ2TOnMXig7RftJW7dus3CxQ68T0hgaOMGjG/VAh0txRTo/2rdgqM3A1i5/yQ7Zo5SyBz/FfY6koYjZvMu8QPTO7RmSOMGX10ztW1LJuw9jHaePNy64Usho1//Xs2ObPv1Ydac+URERFC0aNGvXq9cuTLe3t6sXr0aV1dX1q3fiIlJaWpZ1KRE8WJIJBISEhO5ezeIG/43SU1NxcbGhmnTpn2xE0YQBEEQhMw5ePAgf//9Nw3q12Oj02pKlCiu6kjZmkVNc0YMG8rcuXMxMjLC2tpa1ZHkTl9f//N/b9mypQqTCNmFKK4IgvBbiIiIYMWKFZiamjJkyJBMP6DMLJlMxuXLlzl48CAAu3ZszlF94QXVkEgktLRsgbuHJwF37lK9WlWV5lFTV0OaTQ4vzwxNzfSPPTll5wr8b2dI6OMnWNRpyNEj+yldKmMHlYeFPSUuLh7DvHqU7z2eNzHxP7xeS0ODyqYlGd2lFd2bf39V3uvoWMIjYz7fo2w3nz7n732H0NXR4eJ5r1zR49p19w5WrV7H/H/smTh5GpOnzvjcJkxdXf2LHS2mRgUVVlgBKFGgAAY62ly++1Bhc3xyP+wFzcbOJyk5BYfu1nSrVfOb13UyN8PR8wzhsXG8eR2R44sr/fr24p9FDri4uDB58uRvXqOnp8e0adOYOHEiFy9exNvbmzt37nDD/yYyWXrRuHz58kyfPp0OHTp8s0gjCIIgCELGyGQy1q5di729Pf379WHl8iW54rOmMiz+Zx7R0TGMGjWKW7duMXbsWAwNDVUdS27q16+PnZ0dcXFxWFjItyuAkDNJZN/bW56DRUREkJKSouoYgiBkEz4+PkybNo03b97w9u1bNmzYQMeOHZUyd2JiImfPnmXbtm1cuXIFbW1thg4ZyKIFc395DB0dHRITExWWUcjenj57TlWzWpjXMOP82X9VliMxMZGiJctQr14d/nU/prIcWXHz5m2aWrZmuq01k/tm/1VUh89fZYj9BrS1tGhZqyrHffyRSCTUq1uHObOmfbcdQXJyMgcOHmb/wSPcvHmL2Li4z6/l09fF/A8TWtcxo2G1ChQzyo+6mhoRsfHcDX3Gxdv3uXTnAaEvXiOVydDX0WZS7w6M69Huq3laT/gHv3shbB3cj6YV/sjQny2r72vhMbFYLl1DmkzGRW8vqlatnOmxsqOUlBS2bndh3/5DXL/hD4CxcSnatLJiyJAB1GvQjBqlSnBwtJ1Cc/TZuI2roU+IdHdWWD/xq0HBtJ/sQFqalDV9e9Cm2o//v3wcGYnV0rUUyJ+foDs30NXVVUguZZk0dQYHDx3l6tWraGtrI5PJuHfvHklJSZiZmSl9MYiQeYaGhkRHR6s6hiAIgtz8ru9raWlpzJw5ExcXF6ZO/ptpUyaKhZEZJJPJWLN2PYscHAEJPXv2pFmzZtSrV++LnR+CoEyampoUKlRI7uOKsqsgCLlWUlIStra2+Pj4UNO8BsOGDmLKtJnE/edBo6I8f/6cpUuX4uXlRWxsLNWrV+PQ/j1YtmgmHpQIGWJcqiQN6tfj8hVf/K5do27t2irJsWWbCzKZjIH9+6lkfnn4dL5RSg7YfXPonB9DHTairaXFlQ0LMClWiNvBTxi1bCtXfP1o094GLS0tihQpzLNnz1FTU6NokcIkJ6cQFR3Fp6UzhfIbkEdTgzSplCcH1qKv++1WhIYG+lQwLk7XZnUB+JCcjMPu42xyO82crQdZfdCTZWNssWmS/v3nc+cBfvdCqGVinOHCSlYlJCfTYfUGklNT2e/qkusKK5D+vTrcbgjD7YZ88/XSpY0JUkKLviYVyuEX+gSva3doU6+G3Mf3uhZArzmrAdgxtD8NypX56T2mRkZMam3JEs/TWNRpxM3rl3N0i83hdkPYuGkLkydPZtGiRUyfPp1Dhw4B0KpVKzZv3iwOyhUEQRAEJUlMTGTMmDF4eXmxZuUyBvTvq+pIOZJEIuHPsaPo07sHThuccd13gG3btgFQvFgxSpuYUKZMGUxMTDA1NcXExAQTExN0dHRUnFwQMk7sXBEEIdc6fvw4I0aMYNqUiUyZ9Bejxo7H57If3t7en89ekLd3796xceNG1js5YWBgQO9e3enZoxtVKlfK9Jhi54rw8uUrKlWrST4DAx7dD/jq4GNlaNS0JXcDg4h6/SzHPuh79CgYi7qNGN+jHXMHd1N1nO866O2LncMmtPNocWXjfEyKFv7i9dfRsazY58EZ/7s8fRVJ0n/OkCmYLy+VShfHunEt+lo1RFdbm4LthlLFtCQX1s3NcBapVMrsLQfYcPQ0qWlplChUgOm2Nvyz4yivomO5PP1vChnkzfC4mX1fk0qltFy6hrCoaBb/M4/RI4dneIzcYPK0mWzYuJlDY+yoUaqkwuZ5HRdPg0XL6NmiPhsny3eXTHoBcROaamrsHzWEaiVLZOh+e/dTOF/woUTxYlzzvZijV0EaGKa38vrU+m3iX+OoUKE8dsNH4+LigqWlpYoTCr/id13hLQhC7vW7va9FR0czcOBA7t0LYvvWTbRpZaXqSLmGTCYjJPQxfn5XCQl9TGjoY4JDHxMaEsq79+8/X1esWFFMTEwxNTX9XHT59G9ReBGySuxcEQRByKCaNWtSpowpy1asJio6mjt3AilbtqxCCivh4eGMHj2ax48fEx8fz4hhQ5g88S/y5s25D3uE7KNYsaLMmTWdOfMW0qV7H04cO6jU+aVSKYFB9yj/R7kcW1gBKGCYfuh63LsEFSf5vn1nLjPCcTM6ebS4snEBpYt+/eGviGF+7Ef2+aXxrgYFkyaV0rxmlUzlUVNTY6FdT6bbWjNhzU4OnfNj9PL0VWf5dHSIev8+U8WVzOq/2YWwqGgGD+r/2xZWAEaNHMaGjZtx8fGjRi/FFVeK5DNAW1OTq/eC5Tqu8/EzTFq3Gx1NTY6PG4lpoYIZHmNq+1bpY13woUat+vhf9cHAwECuOZXl5Ikj7NztSu1aFjRp1JBy5coCMHzkWMLDw1WcThAEQRByv6dPn9Kvb1/i4uNwdzuMRU1zVUfKVSQSCeXKlqFc2S93KctkMiIiIgkNfUxIaCghj58QGhJKYOBd3NzcePfu3edrPxVezMzMGDFihEIekgtCZojiiiAIuVaJEiU4dcqLNWvWsGrVKgDGj8/Y6pMnT57w5MkTGjVqhLq6Os7Ozly4cIEXL14gkUgoW7YssbGxXL58+fM95854UtNc/u1ThN/bhHFjOOF+kgsXL/Hs+QtKZXCVd1YcPnKMtLQ0evbIvrs9foVRwfQHuC+jYlSc5NuW7HZj0c6j6Grn4cqG+d8srGTUHi8fAPq1apSlcXS1tdk4yY414waxYMchtnmcJy4xkfYr16OrpUWV4kVpVrE8batXpnTBjD8o/xWdVq0nMPwVTZs0ZuWyJQqZI6cwMTYmb968+ASHKn4uI0OC30TKbTzHPcf5x+UIBtraeP49miJZKIhMbd8KHS1NVp8+h5lFPW74+WD4sYiakzRsUJ+GDep/8bW0tDQg/aGDIAiCIAiKc+fOHWxtbdHX18PL8wRly5iqOtJvQyKRULhwIQoXLkS9enW+eE0mkxEZGUlIyGNCHj/+vOPF1dWVnTt3smzZMqWdpSsIPyLaggmC8Fu4fv06vXv35vz58xQvXvyH1964cQNDQ0Py5ctHixYtiIiIwMzMDCMjI86cOUNLy+aUK1uWt2/f8uz5CwoVMsKoYEE2Om9BX1+P8Kchcs0u2oIJn9y4cZPmVm0ZOKAfq1csVdq8bdpbc/mKH+FPg3N06x2AgkVKUsWkJOfWzFZ1lM9eREbTc/Yq7oY+wyhfXi6sm0txI/k8IK41ZBrP3kTx+vgmuYz3XyEvXrN8nzveNwJ5GRXDpw+UahIJunm00NbQIPLde8oVNsJAR+fjOTAypDIZMiSkpKYilUpJk8lIk6afg1NQX4+WlSsyqGE9NDT+t0vK+bwP9h6nAIiNDBdnVwE2XXty1vs89xbOQktTceulFridZLuPL5ec5lK1jHGWxpq6fg8bjp3GSF8fr7/HYKArn/YOG89dYslJL/Lny8d1Px8KFzaSy7iq5Hf1OlZtOnDkyBHq1Knz8xsElfvd2ucIgpD7/Q7va+fOnWPYsGFUKP8HB/buFLshcoDomBgm/D0Ft+Pu+Pj4UKpUKVVHEnII0RZMEAQhC2rVqsWjR49+et2TJ0/o1KkTkL6KIm/evGze5MQOl128fBnO+D/HMH/uzG/eezcwCJ/LV4iIiBAfygSFsLAwR09PD89/vZQ2p0wm4/qNm5Q2Ns7xhRUAHW0douPfqjoGAE9fRzFp3S5OXQtAJpPRrn4NXGaMQkNDfh/PnryKpHyponIb77/KlijCur8GA5CamspZ/yBOXQvgbugzwiOieRkdC0Dwm0jUPxZDJBIACRKJBIkkvRAj+fgPMhlPoqK5/uQpjp6n6VqrBgusO3Du4SPsPU5hYJCXwNvXRWHlo2ZNm3DW+zxXQkJpWrG8wuaxNq/Odh9f9p/1zVJxxc5hEwe8fSllWADPCaPR1tKUW8bhzRqhpa7OwhOe1Kxdn2t+FylWVDHf98qye89eihYtioWFhaqjCIIgCEKutH//fiZNmoRli2Zs37IRPT09VUcSfoFhgQIsmDeLI0fduHnzpiiuCConiiuCIAj/sW7dOgCWOS5GTU2NNq2sKFGiOD26dfnpvZMnTcC68xXKVqiGgYEBVSpXYteOzaLQIshV3dq1OHvuPDGxsRTIn1/h8531Pk9ycjI2Nrljy3X+AvmJjohQ+rwymYzQ8Ddcvx/C6et3OH/rPm9i4oD0IsWGiUOpXamsXOe88SCU1LQ0mpln7ryVjNDQ0KBVneq0qlP9l67/3o48qVTKzn8v4bDrGPuv+uNxO5B3SUnkyZMH30vnyZcvn7yj51hWli2YPXcBVx8/VWhxpXqpEqirqXHh9r1M3S+VSuk2cwVn/QOpWLQIx8YO/2JXkrwMalyfPJoazDpyAovaDfG7cp5SJRV3Ho0iBYeEsmvPXqZMmZKjz7kSBEEQhOxIJpOxevVqlixZwsD+/Vi+1F6ui5sExbt//yHALy2gFQRFE+8egiD8tlJSUlBXVyc6OprExES8vb3Zs2cPw+wGYzdkUIbHa960Cds2b2DvvgPcvhPIFV8/mrVsy52bV8VKa0FubG17c/bcefa47lPKgd5OG9LbSf05eoTC51KG0sbGPHv2HJlMlr5b4huevo7kX7/b+Nx5QODj50TEviUhKYnU1I9nIHz6Txlktreqvo42beqaMc3WBrNypTM5yo9tOHoaALuOzRUyviKoqakxoG0TBrRtwvSNrjgdSd+l5XH8MCVL/ril4++mXLn0A0Ffx8crfK6iBnl59OxVhu+TSqVYjlvIzUdPqFvGhF12AxT687BPvdpoaagz5cAxatdtzBUfb0xNTBQ2nyLIZDLmzPuHwoULM3jwYFXHQSaTER8fz9u3b0lJSSFPnjwYGhqira2t6miCIAiCkGGpqanMmDGDXbt2MX3qJKZM+uu7vxMI2VNERATdevYFYODAgaoNIwiI4oogCL+huLg4+vTpw61bt5BIJF8cFjvMbjCO9v9keuyuXWzo2sUGgMlTZ7Jh02b6D7Rjl8uWLOcWBIBOHdojkcAJd0+lFFcuX/alSJHCuWYHVuXKFbl4yYfHL99QuogRfkHBnLp2h2v3ggl+/prIuLefz/8A0NbSxNBAn1KFDTHQ10VdTQ01iST9HzU11CR8flgslUrTfzmTSJDwnxZYSEiTpvEiMoa+Vg3p0rQORQwVv+voYsB99HW0MS1eROFzyVtycioHz/kBsHTJImrXEq2R/r88efIAEPM+QeFzVStZAs+7QbxNSCTvL56TkpqaSsNRc3nwNJw2VSuxzraXglOm61arJloaGvzleoi6DZrhc/40f/xRTilzy8OKVWs5fsIdJycnlRQw3r59y7lz57h48SIBAQGEhISQkPD191jx4sWpVKkStWvXpnnz5lSpUkU8nBIEQRCytcTEREaNGsWZM2dYu2o5/W37qDqSkAmFChWiU4f2uJ1w59KlS1hbW/PmzRt27dpFSEgIWlpaJCQkYG5uDsCHDx9o0KABNWrUQEtLS8XphdxIFFcEQfit3L17l4EDBxIREcGiBXPR09PDwCAvO3bu5vp1fxbMnSW3hwNL7BdyxdcPtxPu7Nm7nz69eshlXOH3pqmpScGCBbl3777C57rhf4v3CQn06N5V4XMpS51aFmzctAWLwdO+2HUikUjIr69L9XLGmP9hQjPzyrSoWRV93Zy5Ojs5OZVXUbE0rKa4dlGK1HLCQt7ExDN18t8MG6r61fvZlbq6OnHfaK8mb/XLmeJ5N4iz/oFYN6r1S/fYTF/Gg6fhdKtljkN3GwUn/FKnGtXJo67B6N37adC4Bee9T1G5UkWlZsiolJQUps6YjfPmbUyYMAFra2ulzn/jxg22bt3KyZMnSUpKovwff1C7Vk16dutMyZIlKFCgABoa6iQmfuDNmzcEh4Ry6/Yd1q5Zg729PaamJvTt24++fftiYGCg1OyCIAiC8DPR0dEMHDCAe/fvsXfPDlpbtVR1JCELdu7YzNDho/nzzz/x9PTE09MTTQ0NatSoTkpKKlevXefEiRPo6GijqamFo6Mjurq6dO3alVatWlGjRg0MDQ1V/ccQcglRXBEEIVc5c+YM165dY9y4cejofL26dsWKFWhpaeJ9+iRm1at9/nrXLjakpKSgqSm/A3YB/vU4RnHjcmzd5iKKK4Lc/FGuHL5+V3/Y2koe1q5bD8C4saMUNoeypKamMv7vKeza7Qqkt/NqUbMKdSuXo3W9GpiVNc5Vq66P+VwHoNMvPgjPTvovdCIg5CldOlszfeokVcfJ1jQ1NXn7IUnh89Q0Tj8o9E7I018qrhw5f5VLAQ+oY1pa6YWVT1pXq8ymAX0YvmMPjZtZcfaUB2Zm1X5+owpEx8QwYNCXrdhaAAAgAElEQVQwfC5fwcHBgX79+ilt7qCgIBYsWMCFCxcoU8aUmdMm07lzJ4x/8XDY5ORkLl66zP6Dh1iyZAlr1qxh1KhRDB06VLQOEwRBELKFsLAw+vXry9u3b/E4foSa5jVUHUnIIolEwqrljtzwv4mbmxt/T/iTcX+OJv/H8xlTUlJ4++4derq6aGhoEHDnLv+eOo3zlm3s3LkTDQ0NWrduja2tLQ0bNhRt3IUskcj+2w8nl4iIiCAlJUXVMQRBULLo6GiqVUt/cKKtrc2UKVMYMmTIF4fBDho0iOSkD7gd2a+0XOUqVCM1NZUnIZk7DPh7Bz8Lv6/ZcxewcvU6LnifoobZrx0gnhllylclJTmZZ08eKmwOZQh7+ozmlm2IjIqiRIniREZGoa2pTtjBtaqOpjB9563B/cpNnhxcS359XVXH+cr33tcW7jjMUtcT1DCrzgXvUypIlrMYm1ZAB7g0/S+FzpOalkaF6fPp1qwum6f+vB1h/jbpu41uzpmKwS+2EVOUSw+DGbR1F2rq6vzrcSzbtZh78OAhPfsMICY2lk2bNtGgQQOlzBsfH8/SpUvZtm0bZcuUYfbMqXTs0C5LDxdevnzF8lVr2LJ1ByYmJqxcufJzS47fgaGhIdHR0aqOIQiCIDe54X0tICAAW1tbDAzycviAK2VMTVQdSZCjyMhI3ickUNrY+Jeul8lkhD19yklPL7Ztd+H+g4eUMTWl/4AB9OzZU+y+zeU0NTUV0u5clOYEQcg1rl27BsA/8+fQp1cP5s+fj7W1Nc7Ozhw7doyzZ89SqFAhrl67ptQCbPnyfxATG4v0P+c4CEJWWLW0BMDr9FmFzhMTE0PFijmzrdQnT589p3a9xkRFRzNj2mTu3fGnQ/u2xL1LIOx1pKrjKcz1B6EY6Olky8LK9+w/e4WlricoWqQwZ065qzpOjqCjq0OiEn6eaXxcpHDjQShHLlzlzPW7XLsfSsiL10TExpOamvr52oQPHwDIr6Oj8sIKQKPy5dg9bCAyqZRWbTvhc9lX1ZE+O+V1hhat2qOppYW7u7tSCisymYxDhw7RpEkT9rq6Mm/2DK5cOot1pw5ZXrVZrFhRHO3/wef8aQzy6mNjY8OqVatIS0uTU3pBEARB+HXe3t507dqV0salOO15XBRWciEjI6NfLqxA+o4Xk9KlGTl8KH6Xz+PpfpSaNWuwcOFCLCwsmDp1KvfvK779tpC7iLZggiDkeCkpKYwdO5bjx4/TtEljxowegUQioXfP7sycMx97e3s+fHzY80lwcAiVlNR/vUGDulzyucy1G/7UrZ3zWvQI2U9NczMAQkJCFTqPVCpFXz+vQudQpLS0NJo2b0VSUhI7d2ymU4f2AIwaYcehw0dZe9ATx9HKa7+jLKmpqbyJjqN+Djpv5eq9EEY4bkZXV5fLF8/KvUVjbqWnp0dslPJWlD5+GcGgRRu++7qmhjqfmuvNtm6rnFC/oE4ZE/aNGEyvDVvp0KkLhw/tpXnTJirLI5PJWOe0kZlz5tOiRQvWrl1L3ryKf6+9f/8+M2bMwNfXl842nVi0YC4lShSX+zyVKlXEy/M4ix2W4ujoyIULF1i9ejUlSpSQ+1yCIAiC8C379u1j0qRJWLVswbbNG9DT01N1JCGbkUgkNKhfjwb167FowVy27djJ1m0u7Ny5k4YNGjBw0CBatWqFhoZ4dC78mNi5IghCjrd06VKOHz/OgP79OHLQ9fO5CXXr1sbL8zivXzzmRVgwQQE3qP7xnJUCBQooLV+HdukPmNzdTyptTiF309PTQyKR8Pz5C4XOo66uTlRUlELnUCS7EWOIio5m1oypnwsrALVrWaCrq4ubzw0VplMcD9/byIC2dXNGP+kXb6LpOHkJEjU1zvx7AiMjI1VHyjHy5s1LihJ3BdSyqMm6NStwWLSAmdOnMP7P0dgNGUTf3j3p0L4dFSpWRPqxvDLlwDFWeXkrLdvPmJcuxcHRQ1GTSOjctRf/njqtkhxJSUmMGjOe6bPmMnLkSLZu3arwwsq7d++YN28erVq1IjIigqOH9rFj6yaFFFY+0dTUZPbMaXgcP8zzZ8+wsrLCzc1NYfMJgiAIAqQvYFixYgV//fUX/fv1Yc/ObaKwIvxU0aJFmDZlIoEB19nqvIG0tFTs7OyoX78+06dPZ8+ePXh5efHgwQNVRxWyIVF+EwQhx0pLS2PevHls2bKFeXNmMGHc2G9eJ5FIyJtXn7x59dm+ZSOhoY8pWrSI0nLWMKuOmpoavn7XlDankPtpamoSHROj0DkKGhry9Okzhc6hKCEhIRw6fJRyZcsw8a9xX73erEkjPDxP8exNFKUKF1RBQsU5eC697VFvq4YqTvJziR+SaTxmLkkpKezdvYMqVSqrOlKOoq+nq5SWk6mp6QWc8n+Uw7Zv759ev91lN3PmLWD16XOcDrrPkdHD0NBQ/+l9ilatZAmOjR2GzVpnevS2xWX7Zqw7tv/5jXISERFBH9vB3LodwOrVq+natavC5/Ty8mL69OnExEQzc/oUxowaTp48eRQ+7ycNG9TH5+IZxv81mZEjR+Lt7c2CBQvQ19dXWgZBEATh95Camsr06dPZvXs3M6dPYdLf4z8vvBSEX6GlpUW3rjZ062rD7YA7bN+xk/MXLrFjx47P11hbW7No0SLy58+vwqRCdiJ2rgiCkK3ExsZy7dq1Hz4skslkREREMHbsWLZt28Yyx8XfLaz8f+XKlqGVlaW84v6ygoaGPAoOVvq8Qu6lo61NXHy8QucwMSlNbFycQudQFNuBdshkMna7bP3m61Mm/Q3A4p1HlRlLKa7dC0FfRxujfNm7pZtUKqXJmLlEx79j4bzZtGvbWtWRsrVnz1+wdPkqgv/TDlBfXx+pTKbwueM+ttb81ZWfA/v35fGjIGysOxAU/op2K52yzbljFYoV5cS4EeTRUMd2wBCWLl+llHnv3A2kqWUbQh8/4cCBAwovrLx//57x48czcOBAKleqwNUrF/h7wp9KLax8UiB/frZv2cj6tStxP3GCNm1ac+vWLaXnEARBEHKvhIQEhgwZwt69e3Fas4LJEyeIwoqQJWbVq7Fi2RL8r/kQ9foZDwJvscFpNadO/UudOnWYNWsWly5dIjk5WdVRBRUTxRVBELKNyMhI2rZti42NDU2bNsHZ2fmLQ3Lj4+M5duwYDRs2pEaNGnh5nWLb5g3YDRmkwtS/ply5skRHx2Sbh0tCzqenp8e7d+8UOodZ9WpIpVLCnuWs3SsuO/dwNzAIq5aW3z1bydzcjPz58+F++aaS0ymWVCrlVXQcVUyz/9kG3Wau4NHzV/S37cOfY0epOk629fLlKypWNadKdQvmL1xMzdoNMDatQP9Bdrx//x5IX3SgSHGJiQDo6en+8j1qamq4bNuMbd9ehEREMmyHq6LiZVjZwoU4O3kchnp6zF+4mH79hyj05/PxEx5YtelAgQKGuLu7Y2FhobC5AF6+fIm1tTUe7u6sX7uSQ/v3ZOiwV0WQSCT07dOLi+dPUyB/fqytrVm7dq047F4QBEHIsqioKHr06MGVK5fZt8eFfr+wy1YQMkJTU5NixYrSp1cPAvyvMnL4UNxPnKBnz540atQIDw8PhX8eF7IvUVwRBCHb+PPPP0n68IFtmzdQ07wG8+fPp0uXLgwaNIiqVatSqVIlRo0ahXGpEmze5ERgwA0623RSdexf0qB+XWQyGTdv3lZ1FCGXMDDIS2LiB4XO0ahhfQBOnzqj0Hnkyd3Dk7Hj/0ZPTw+XbZt+eK1Np47EvU/AN/CRktIp3r9+t5HJZLSuY6bqKD80fuU2zvoH0rBBPdauWq7qONnaIgdHwsNf0tqqJdu3bqJ7t85I1NQ4euw4Fy76APD2g2LfC+I+vtdkppXTujUrqWVRE+/7D/G8EyTvaJlWxMCAi1MnULVEMdxOuFO5uoXcC8kymYwlS1fQt/9gLC1bcuTIEYUf6v7y5Uu6dOnC27fxeJ8+Sd8+vbLVyt1yZcvg5XmccWNHYW9vT8+ePXmWwwr4giAIQvbx5MkTrK078fz5M9zdDqukS4XweylSpDCzZ07jQdAtzp3xpGqVStjZ2VGyZEmuX7+u6niCCojiiiAI2UJAQADnz59n1oypdO1iw1bn9dj268O9e0EkJrxnuN1gnDeuI+CmH+5uh+nRrQsFDQ1VHfuXfTrU/oSHONRekI8CBQoofAtyi+ZNAfC9mv3PC5JKpUyZNos+toPQ0tLi3JmTP21hNGPaZCB3tQY7eM4PgL6tGqk4yfdtcjvN+iOnMCltzIljh1QdJ9u74nsVLS0tDuzbRRebTmzZtJ6wkHsE3PTD1MQEgJQ0xe6KfPdx50reTJ6T4XZkPxoaGsx385BnrCzT1tLk2J8jGNqkAeHhLzEzr8P0mXPlsoslISGBwXYjWbjIgYkTJ7J+/Xp0dHTkkPr7EhMTGTBgANK0NDzdj1KxYgWFzpdZmpqazJk1nRPHDvLs2VMsLS3ZuXOnWPEpKFRycrL4HhOEXObWrVt06tQJNTU1Tv/rTk3zGqqOJPxG1NTUqGlegwN7d33+mrW1NdOmTePSpUtfdGERcjdRXBEEQeW8vb3p06c3Ncyq06tnt89fX7NyKa+eP8bd7RDTp06iZ/eumJQurcKkmWduboZEIuGK71VVRxFyCX19PYW3mTMwMEBLU5PAoHsKnSerNjlvxbhMRdZvdKZo0SJcv3qJCuXL//S+IkUKY2pigs+dh7mmZZ9fUDB62nkoYpg9D1g8ff0OU5z2kD9fPnwunEFdXfWHnGd3YWFPMSn9dUsnk9KlqVatCgD5dLQVmiH+QxIA+nkzV1zR19fHsnlTXse/Vfgum8yY1r41h0fbUVBPj7VOGyhdpiLr1m/M9IPY8PCXtGlvg8fJf9m0aRMTJiin7/uSJUsIDQ1h/96dGJcqpfD5sqpxo4b4XjpH966dmTp1Kn369OHFixeqjiXkQmfPnqVChQrUrVuXSZMmERgYqOpIgiBk0ZkzZ+jWrRumJqU57XkcU5Oc+ZxAyB2OHNzL/LkzGT1yON7eZ+nZsyfm5ubMmTOHoKAgUdzP5URxRRAElQoODsbW1pbatSw4engfWlpaqo6kEGpqahgaGnLr1m0SEhJUHUfIBd6/T0BNTfE/xgsaFeT58+z5sGv/wcOYlKvExCnTSU5OYsrkv7h/9yalM/BQcZjdIFLT0tji7q3ApMoTHhVL+VLFVB3jm+6HhdNrzmo0NTW5euUCefPmVXWkbE0qleK4bCVJSUnUq1vnm9c8fPgILQ0NNBRcpHr3sbhiYGCQ6TFatWoJgM+jULlkkjcz45L4zpzEGMumJCUmMG3GHIyKGjNt5hxSUlJ+eZyr127QzLINERGRHD16lPbt2ysw9f+8ffuW7du389f4P6lapbJS5pQHA4O8rF65lMMHXAkJDqZFixbs2bNHPIQQ5EYqlfLPP/9QrmwZOrZvy6VLF2ndujVDhgxh0qRJODo6Ehsbq+qYgiBkgKurK4MGDaJ50yacOHaQggULqjqS8JuzbNGM8X+OYfE/87h76xrnznhi27cXBw4cwMrKiiZNmrBy5Uru3bsnPuPkQqK4IgiCSvn7+yOTyXDeuA7DAgVUHUehpkyaQEJiIpatlPOgRcjdnj57hp7urx8unVllTE2Ji49X+DwZkfjx79HQYaN4+/YdY0aP4OWzUGZMnZzh1eHD7Yagrq7OhqOnFZRWeQKCnyKVSmlYPfu1AoqOf4fl+IWkSaUcPbIfU1MTFSfK/tZvdGbBP/YA9Ovb65vXhIU9pVi+zBc8flXsh/S2YIZZaMdZqVJFAMKiouSSSVEmtGrBrbnT0M+jRUpKCuucNlKwSCk6de5O/DfeC2UyGVev3eDwkWPYjRiDVZsOlChZEncPD6pWraq03P7+/iQnJ9O1i43S5pSnlpbN8b18DptOHZg0aRI9e/bkyZMnqo4l5HDh4eH07NmT+/fvs2q5I0vsF3Lz2mVWLHMgMuIN9+8FsdnZmcaNG7N7927S0tJUHVkQhB+QyWQsX76ciRMnMsC2L7tctqCrhN+HBCEjJBIJNc1rsGDebB4E3uTIwb3UqmnOeicnWrZsSf369dm0aZNoG5aLiOKKIAgqk5qaysGDBylVqiQGv8EK5hHDhtK9WxcCg+5hN3y0quMIOdybNxGUMi6p8HlqmFVDJpPx8GH2OPT9+g1/ylaoxrXrN2hp2ZwXYY9YtGBupttLaWhoUK9uHUJevCYy7q2c0yrXsUvpZ+N0amih4iRfSklJpdGoObxP/MC6NSto1KC+qiPlCF6n03dTPQm+982dK/7+t0j88IHaSmiDEfMufcdlieJFMz1GUNB9AJacPI353MU0+Gcpw7bvITwm+60Yn+t2kndJyQwdPJApk/4C4Nz5ixiXqUiPXraEv3z5+dp1Thtp2bo9A4cM5/IVPxYuXMihQ4coVKiQUjMnJaXvLlJG0V1R8hkY4LR2JUcO7v18FsvatWsztHNIED5JSUlh9OjRPA4N5djh/dStWxtIP/Nn8MD+nPXy4NwZT/yvXaa1lSWTJ0+mXbt2ODk54evrKx56CUI2k5qayuTJk1m2bBmzZ05jxTIHNDQ0VB1LEH5IV1cXyxbN2LxpHaGPAjm0fw9NGjVg/vz5VK5cmcWLF/P+/XtVxxSySBRXBEFQGW9vb3x8fFjqsOi36bu/ZZMTlSpVZN+BQ2zYtFnVcYQcKjIqiuTkZMyqVVP4XE0aNwTg9FnVt81yXLYSy1btSUxMZOXyJRw+4Iq2dtbPmvhr/FgANhz1yvJY8vAu4QOX7zzE+fgZluw+xj8uR1iw/RBztx5k+d4T7D3tg8+dBzx7E/XFWTEXb99HTSKhVsUyKkz/tVZ/LyI8Moa/xo+lX59v78AQvhYYdI/8+fJhaPjtXZ1z5i8EYFyr5grPEvuxnWWxopkvrvj6+QFQtkQRDPR1+SBN48y9BzRbshKvwPtyySkPPo9C2Ot3HZPSxixzXMyMaZOJj37F3j0umJqUxvOUFxWrmNOydQcuXrrM4iXL6Ny5M3fv3uXKlSsMHDgQTU1Nped++vQpACGh2bPtWkZYtmiGn8857IYMxMHBgTZt2nDw4EFVxxJyiMjISI4dO0bPnj3x9/dni7MTzZs1+e71RYsWYeP6NXh5nqBwISNWrlhB165dad68OYsWLeLChQskJycr8U8gCML/l5iYyJAhQ9i/fz/r165k4l/jlHKWmSDIk7a2NlYtW7B+3Sq8T5+kV89uODs707RpE44eParqeEIWSGS5sNlbRESEWOEkCNlYamoqFy9eZM2aNfj5+XHrhi9lTE1UHUtpEhISqFDFnPj4eP71OPbdXvqf6OjokJiYqKR0Qk4wdvzf7HDZzaH9e7Bq2UKhcyUkJFC0ZBk623Rix9ZNCp3re5KTk+nUuQeXr/hSsKAhXiePU65cWbnOUbBIKUoXNuT6lsVyHfd7Hoe/xuXfS9wNfcqLyBii4t7yNuEDH5KSkWbwo5mWpgYF9PV4HROHmkTC3nnjaFGzcrZYzTdo0XqOXLhGpw7t2OWy9fPXxfvaz+U3Kk5N8xqc9fL46rX3799T3LgchfT1uTJzosKzjHRx5VTgfeKjX2V6jKo1ahPx+jUvj234/DW/oGA6TXUkOTkFh+42dK1lLo+4mZaQlEydhY6kSKUEBlz/ZjHphv9N/po4lZu3bn/+WtGiRXFycqJOnToqedjj4uLCtGnTAKhapTKnTh5HX19P6TkU4XbAHZq2aI1UKsXY2Bg3Nzel7wr6VYaGhkRHR6s6xm8pJCQENzc3PDw8CAoKAqBypYosc1xMwwzulkxLS+P6jZs4b9nGufMXePMmAnNzc5YuXUrFihUVEV8Qsq3s8L724cMHBgwYwE1/f1y2b1b47z6CoExPwsLo3XcggUH3aN68OevWrSNfvnyqjpVraWpqKuRzpCiuCIKgVNevX2fcuHFf9dEOCrhByZIlVBNKBYJDQqlTvzG6uno8f/Lwh9eKh5DCf/n5XaNVu04UK1qU+4E3lTJnoWKlMTU14erl80qZ778ePHxIq7bWxMTE0LRJY44cdFVI0aB5yzb437xNxPGNChk/OTmVHf+eZ9+ZKwQ+fk5i0v9WwebJo4W+vj6GBQpQtGhRjEuVpEwZU6pUrkTx4sXQUNdAXUMNDXUNoqKjefb8BeHhL3n16hXPnr0g9PFjwl++JCYm9vMBiRLAqIAB9SqXY2DbZljWUt7ZD5/843IExz3HqV6tKhfPeX3x0Fm8r/3Yp6Jmz+5dcd647qvX+w+y4+ix4wBoa2rSrlpl5nfugI6WlkLy9N24jatPnhIbGZ6p+2UyGQUKlcCsrDHea2Z/8VrYywgajprNu8QkpndozZDGDeQROVN6OG3mRtgznNasoF/f3j+89tq1G7Rs0+GLQ0klEgnr16+nbdu2SiluSqVSHBwcWLt27Rdfb9qkMS7bnSmQP7/CMyhDSkoKnbv14nbAXWQyWXqv/QEDskUB+b+yw0PI301iYiK2trZcuXIFfT092rVrQ0vL5jRt3IhixTK/0+4TmUyGr99V7EaM4enTZ5QrV47u3bszZswYOaQXhOxP1e9rqampDB8+nHPnznH4wB4aNVTdZwRBUJSkpCQWLnJg/cbNaGhoMGrUKMaMGaOSndC5naKKK9nrE6kgCLlWTEwM9vb27N69m1oWNdm+ZQPq6uoccztBSkoKRkYFVR1RqcqVLUP1alW5czdI1VGEHCQhIYHO3XuhpqbGSfcjSpu3UCEjwsMz91A1K7Zt38mEiVOQyWTMmzOTCeMU9zCjR7eu3PC/xZGL1+nevJ5cxvyQnMxS1xMcPn+Vxy8jkMlkSCQSSpUqSdPGDbHt14c6tWuhpvbrXVr/AOrV/f7rT8LCOHzEjdNnvLlzN5DjPv4c9/FHS0MDi4qmjOveljZ1a2T9D/cTe09fxnHPcYoWKYL36ZOidUMG7T+Y/ve7YsUKX70WERGBm9sJjEsUpXsnK1wOnOCw/21OBNxlUpuWDFZAceJdUlKW2neev3gJqVRKy9pftzIsXawQ/lvtqTtsJotO/Evk23dMadcqK3EzZYePLzfCntGsaeOfFlYAtm53QUtLi759++Li4kJqaioymYwRI0YAMG/ePHr37o2enmJ2kCQlJTF27Fjc3d0BKFKkCDt37iQmJoYBAwbQuJkV27dspJZFTYXMr0yampqcOHaIqOhoFiy0Z86cObi7u3P48GFVRxNU7MiRI/j5+eG8cR2dOrRDR0dHruNLJBLq16uL/1Uf9h84hNsJDxYvXsz169epV68elpaW/PHHH3KdUxCE/3F0dMTLywvX3dtFYUXItfLkycOCebMZOdwOpw2bWLFiBSdPnmT58uVUrar8BXJCxomdK4IgKNylS5cYPXo0SUlJzJoxhaGDB2a71YaqYFGnIS/CX/Lq+Y/7o4sV3gKkr55s0LgFgUH3WLl8CYMH9lfa3B1tunPh4iViIl5kqBCQWVKplH4DhnLC3QN9fX3cjx3C3NxMoXO+e/eO4sblsKpdjQMLJmRprLCXEUxy2s2ZG3dJk0rR0tSkevVq2PbtjW2/3kp9/4uIiMBpgzNHjroR+vgJAHraeejUyIIFdj0xypdX7nP6Bj6i3UR7dHR0uBtwnYKGhl9dI97Xfsy8Vn2ehD3lTfiTr1at9ejVD89Tp3Hfs5pGddL/Xux382LCrGW8e59I6YKGHBk7jHxyfMhotXQ1r94n8Or540zdP2LUn+zZu587O5ZQqojRN6+Jf59IveEzCY+MoVONaqzo3S0rkTPkRXQMzR1Xo6enR+ijQLR+sgMoLS2NAoXSd9s2b94cIyMjjI2NWb9+PQkfz6f5ZODAgYwZM4ZixYrJLW9cXBw2NjY8fJi+81VbW5vz589TsmRJAB4+fMigQYN48uQJq1csZeCAfnKbW9Vu+N+kbYfONGvWDDMzM0JDQ5k0aRIlSqh+97OqV3j/buLi4rCysqJa1crsd92ptHm3bd/JvgOHuHnrFomJH7CwsKBXr1506tQJfX19peUQBGVQ5fva2bNnsbW1Zd6cGUwYN1YlGQRBFW7eus2oMeMJDLpHu3btcHJyErtY5ERRO1fEgfaCICjU3bt36d27N1UqV8L/qg8jhg0VhZWP3r9PIE+ePKqOIeQQvful92Lt3q2zUgsrADXNzZDJZAQG3lP4XC9ehFO5mgUn3D2oYVad4PsBCi+sAOjr65M/Xz4CQp5meozLdx7SYMQszAZN4dS1AIyNjdnivJ7I18846+XBoIG2Sn//K1SoEHNmTefWDV+eP3nImFEj0NbTx/X0Zf7oNZ4Okx0Iexkht/meR0TRaaojampqnPVy/2ZhRfix5y9eEBL6mEYNG3z1i9S7d+84dfos5UxLfS6sAPToZMVTf3d6d25NWFQ0Te1X8iouXm6ZEpJTyKOV+Z9XFy75oJNH67uFFQADPR0CtjtQ2aQkbrfuMHiLch6WymQyem3cRppUyqEDe35aWAFQV1dn4bzZVKpYgbjYGA4cOMDly5dZsWIFY8eOxfA/3/fbt2+nVq1aWFpacvbsWdLS0rKU9+nTp9SoUeNzYUUikeDv7/+5sAJQvnx5+vbtC4C2jnaW5stO3r9/z4DBw8iXLx89evTAwcEBDw93mjZpwvLly0XB9jeSlpbGxIkTefv2LUuXLFLq3IMG2uLpfpSnoQ9w2eZMgfwGTJ48GXNzc1asWCG+DwVBDt69e8fEiROxatmCcWNHqzqOICiVeQ0zzp/9l4YN6uHh4cGwYcNISkpSdSzhB0RxRRAEhXJzc8PQsABHDrpSpEhhVcfJVhITE9HNRQ89BMWZMHEKHif/pXatmmzZtF7p8zdt0hiAM97nFDZHSkoK4/+eTNUatQl/+ZI/x4zkgvcpdHV1FTbn/1e2rCmRsW8zfN/VoGDq2M2g3SR77g31rzcAACAASURBVIWF06B+PS5fOMttf1+6d+2sgKSZY2BgwKKFc3n8KBCPE0eoUrkSlwIeYDZoCu0n2fPsTVSWxk9OSaHZmPkkp6Tiums7lSpVkk/w38zM2fMBmD9n5levOW1wRiqVMuuvoV+9pq6uzgbH6SyfN4G3Hz7QculqQiMi5ZIpKTUVbe3M/by64uvH8+cvaFC1/E+v1dDQ4JLTXOpX+YPzD4Ppti79z6tIMw8fJzw2juHDhlC3Tu1fvu/PsaPwu3yec2c82bRhLdFRkQwfPpx169bRtWtXZs+eTdmyZT9ff//+fWxtbTE2Nmbq1Km8evXqp3M8fvyYU6dOsX37duzt7RkxYgT169cnOfl/ZzYNGzYMT09Pbt68SXR0NPfv3yc4OJgVK1YAMGrMeDp3603AnbsZ+F8le5o0dSaRkVEcOHCADRvS28veu3uTEcOHsmbNGsqVK4etrS3BwcGqjiookFQqZeLEiXh6euK0ZgXGpUqpJEeePHmwse7I4QOuBN6+zpBB/Vm1ahUWFhaMGzeOiAj5LVwQhN/N8uXLiY+PY+XyJUrZNS8I2Y2WlhYnTxzl4L7dXLhwge7du/PixQtVxxK+Q7QFEwRBoZo3b05tC3PWr1ul6ijZTtGSZShZojjX/S798DrRPuf3Nu6vyWzb7kLZMqZc872okp1fycnJGBU1pkP7tuzZuU2uY0ulUuwdl7Fy5Vo+JCVRpEgRnDeupdnHgo4yTZ46kw2bNnPN+R/+KPXzFj6RcW/pN28NvkHBSCQSWrVsgdPalQrZaqwod+8GMXLMOG4H3EEikdCuXg3WTxyCgV7Gi1qNRs3hbugzZk6fwuSJP26tJt7Xvq9oyTIkJCTQr08vhg4eSM2a/zsjp3O33pw5603MQ+8fPmzYd/QUwyctQkNNjV12A6hlWjpLmarPXkThYsW47e+bofsuXLxEl+59SEtN5Y6LI8WNCvzyvX3mrsHD9yblChvhPm4UGhqZP/Ple3xD/o+9u46KamvjOP6lBAxUUFTCAjsBA7u7EBQR1Gt3d2F3B9jdHaio2IqAomBgK4KIdJfAMPP+wZX3etWrwDAH9HzWuusqc+bs34AcmP2c/ez32G3bQ9myZXjidS9b55LJZHwICODAwSNs2rKd+Ph4LC0t6dq1K5s3b8bD4+vPnZqaGv3792fYsGHftAxzc3Njw4YN3LlzB0gvOpUooUtg4P/3vtLX06NgwQIkJCYSGPiJf7+lK1y4MOPGjGDf/kP4+aevyDOpXYvTJ46grf3rX4fc4oLzJXr36c+qVatQU1Nj3LhxbHZYh52tDQDvfN9jP3ch5y84o6qqyuDBgxk/fjyFCsm/9eGPiG3Bcl5MTAzz5s3jxIkTbNvigHUPS6EjfeWd73uOHjvB9p27SUuTMmbMGKpWrUrp0qUpU6aMuP+YKM8R4roWEBBA48aNmTl9CpMnjlPo2CJRbuThcZ9Bw0YikUg4ePAQlSp9uyej6NfkVFswsbgiEolyTHR0NNWqVWOz43rsevcSOk6uU0K/HElJSRgaGmBj3YPxY0d9dxJAnIT8cw0bMYbDR49jbFSee263BO21qqtXFkMDAx7e/+9i4M/IZDLuurlz8PAx7rq5ExDwkbS0NLS0CrFw/hwG/NVXTokz78rV61hZ27JwsDVjerT/z2OPXL3LmHV7SJWk0bCBOXt3bcvTq/O8vR8zeNhI3rx9h6qKMv07NmfZMJtfLubZzd/IBXdvrLp3Y/fOrT89Xryu/diQYaM4d96ZxL8/P/ny5aNKlUp07dyJ7Tt2ER8fT+Djiz89z427D+gxcCpSqZTNfW1oXa1yljNVnbUQ44oVcHe98cvPWb5yDUuWrkBFRYX99iPpYG6S6XEr204kODKaPQP70KSSfDeNdnvry4Cd+0FZiafenujr68nt3PHxCRw+eoyZs+dRsGBBRo4ciampKbt27eL8+fPky5ePhg3q89DrEUlJSfTs2ZMRI0YQExPDhg0bcHFxoVatmowZNZymjRuho6NNF4seuLnfo1zZsty56YKWllbGeHFx8WzfuZsPHwKw7mmJ/4cAypcrR/16dQDwDwhg7LhJ3Lh5GzU1NZYums/QIQPl9npz2oeAAJq2aEudOnVZuXIlzZs3p2WLZuzeseWbY5OSktjouIXVa9dTsGAhZs6cSY8ePRRy57NYXMkZSUlJfPr0CUdHR5zOniVVImGTwzpsrBW3L1NmhYeHM2PWPI6fPJWx+q58+fJYWlrSuHFjNDU1CQsLo1atWl+1ERSJchshrmv29vacOXOaZ48fUKBAAYWOLRLlVkFBwfToZceHgI9s2rSJ5s2bCx0pTxKLK5kgFldEotwhICAAc3NzDuzdSdcunYSOk+t4PnjIoiXLcXP3IDk5BSUlJYyNytOvrx0jhg3O6PsuTkL+mXr17svFy1eoWqUyrreuCr5XUQ2TekSER/Ap4F2Wnu96141pM+bw/MWLjD0HNDU1qFixItY9ujNqxDDBl/0nJiZS0qA81i3N2TZ16HePSUmRYDNvPde9nqGpqcmBvTtp07qlgpPmHOeLlxk7YTKhoWFoqudjul1Xxll3/M/n2G8/ysaTlzEzrc2Nq5d+aRzxuvZzb9/5sn3HLlyuXuf9e7+v2mPFvL31S+fwefmOlpbDSUlJYZFlV2zqm2UpS8UZ8zEzM+Xq5fM/PTYtLY3uPWy4eesOxYpocW3dLMqUzPybmL8Wb+LsnQeYly/LwWEDshL7h84/fsr4wydRVVXlgtNJzOvXk+v5v3jn+551Gxw5eOgI2traDBs2jMaNG7N9+3ZOnDhBMR0dTE1q4/XoMeHh6S3cSpc2ZP6cWVh274aSkhIRkZE0btqawE+faN2qBSeOHszytfLS5SsMHDKc+PgEqlapwrkzxyle/Mf74OQGMpmMzt2seO/3gUuXLjFnzhxu3LjBA4/b//nm+OPHQOznLeTkqTOYmJiwaNEiateu/cPj5UEsrmTfx48fOXLkCPfv3yc0NJSEhAQ+fUpfsVWqZEkGD+pPX7velCxZQtigvyglJYXAT0G8ev2akyfPcuHiJeLj4786pmPHjmzYsAFNTU2BUopEP6bo61p0dDR1zMwYP240M6ZNVti4IlFeEBMbi2HZ9Da7ixcvpn///sIGyoPE4komiMUVkSh32L9/PzNnzsTf9yWF/3GHpehbTued2eiwmYdeXkgkaSgrK1OtahWGDBrAsKGDxA3M/iBSqZQOnbvj7nGP+vXqctn5rOBFBwDLnr25eu0G0eGfMpXn/oMHDB46Cj8/f5SUlKhWrSod2rWhb19bypYunYOJs6ZIMT3MqxnjvHL6N495v/aj24yVxCYkUa9uHc6cPELBggUFSJnztu/czdx5i4hPSEBbqyArR9ph1bz+N8dtPXuVaZsPYaCvz9NH91FR+bXWTWJxJXOkUikXnC9h128gNatW4I7Tjl9+rq9/IE27DiYuIZFWVSuxya5XpltsGU2bS4vmzTh76uh/HhfwMZCWrTsQEhpKoxqVOLt0cpbaeU1xPMD2c9eppl+KM6OHyvUauMfVg4XnLpJfU5NbNy5TqeLP94LJLj9/f5atWM3xE6dRV1dHKpWSmJiIiYkJ3t7eAMyZNZ2qVavQrm3rjO+jp0+f0aZDFxITExk3ZhQL59tnO0tqair9Bw3j3Hln1NTU2Lh+NbY21tk+b055/OQpTZq3oVixYtjb23/TDuxn7rq5M2XaLHyePcfGxobp06fnWOtGsbiSfePHj+f48eMU1tLCztYGdfV8VKxYARUVFdq2aYV20bzX0u6fJBIJj588JS4uHkNDA27fdmX6LHvU1TWYMmWKOFEmynUUfV07fPgwU6dO5aWPd54poopEiuTm7kH7ThYoKytja2vLvHnzxOJ8JojFlUwQiysiUe5w+vRpRo8ezbtXT/PUHgRCkkqlHDh4hG07duHz7DlSqZR8+dR4/uQhurp5t+WQ6NdIJBKatGjLs2fPadu6FSeOHRQ6UoZFS5azYtVarl9xpo6Z6X8e+/z5Cw4fPc7Fy1d4/foNysrKdO7UgXWrV1KsWO5uf6GrV4ZyJYrhvnXhVx93OHUZ++3HUFJSYumi+YwYPkSghIojlUqZt2Axjpu3kZqaSpkSxdg6dQjm1dLbM52984C/Fm+icGEtfB49oHDhXy+ii8WVzLtx6zbdulszb8pQJgyzy9RzExKS6Gg3lkc+r1FTUaFZJWN61TWjeeUKPy1cyGQyjKfPo2iRIrx5+QQ//w9I09JITZUQnxBPbGwsERFRXL1+g9NnnEhLS2OKbRdm9euepdfp5PqAfos2UVhTE0/7Kb9csPsVKy5eYetNV4oUKcy9u7coVaqk3M79Kz4EBHDk6Ak+f/7M1m07KVmqFG/evAHgsvNZGpj/v4B56owTg4aMQCaTsXXTBnrJuQXSZZer9BswhKSkJIYPHcyKZYvken55kUqlmNVvxLt37wFo1rQJTqePZWrvColEwp59B1i4eDkSiYSJEycyYMAAubfaFIsr2ffixQtat27N9q2O9OppJXQchfB978eq1es4ePgoEydOZOjQob/tjRuivEfR17XevXuDTMr5sycUNqZIlNfExsbhuHkra9c7UK1aNXbv3o2Ojo7QsfIEsbiSCWJxRSTKHWbOnMmJ48cJ8HsteEujvCglJQXzxi14+/YdAe9fUbhwYaEjiXJQUlIS9Rs1x8/PH+seluzYtknoSF9xdXOnY+fuzJoxlWlTJmZ8PDo6mtNnznH5ylWePPEhKDg4o+2XqqoqdeuYsXvHFvT0fr5BfG5gUKYCRQuo83jPCiB9Ys9m7gZcPJ9QpHBhrlw+p5A73XOTxMRERo+bxKlTZ5DKZNSuUJYujUxZtDf9Lnyv+24YGGRuvwqxuJJ5c+cvZu36jbie20GNKlnbf2Tv0fMs3bCboJDwjI8pwVcT1TKAv98eZPZNQgntwuyZOYIG1bP+PVJvyCxeBwRxdfIYysmxZdXUY6c5+fAReqVKct/99ld7lgjh1m1XJk2Zwes3b75ZFXT85GkGDRmBpqYGl86fxcSkVo5kiI2NpVHT1vh/+EDLFs04dfxwrlgp+U+XL1+hZ+++1KpZg86dOmDXuxcGBvpZOldEZCSLl65g1+59GBkZsWDBApo2bSq3rGJxJfu+3Jh16cIZGjYwFzqOwkilUiZMns6+/QdRUlKicePGdO7cmQ4dOlCkSBGh44n+YIq8riUlJVG5cmWWLVnA0MF5Z18wkUgoDx56YWP3Fxoamuzbt48KFeS7P+HvSCyuZIJYXBGJhOfp6YmFhQVLFy9g1Ijv710g+jldvbLo6hbH55Gn0FFEOSg8PIL6DZsRFh7O0CEDWbV8idCRviGRSNDWNaBm9WrUqWvGvXuevH/vl7HpNkDBggUxNipPwwbmWHbvSr26dQRMnDVljaqgoQzPD64mLDqWZqPn8yk8irp1zLjgdBINDQ2hIwomJCSUgUNGcMf1LpA+IX/5khPmdetm+lxicSXzulj04Padu0S+up7tCfCwiCgWrt7O3mMXMDergZISKCsrZ/ynoqyMsrIS6vny8Tk5hWt37lPRoBTVjQwJCAmnWjlDdItqoamuTkFNdYoULEDdKuUpWyr7Kyz1LEagranJrekTsn0uSJ+0HLz7ILdev6VypYq43rqasaeZ0GQyGY8eP6F0aUN0/t7U+vQZJ/oPGoampiYP7rlioJ+5wmVmSaVSOnW14q6bOxUrVsD15pVcc51LSUmhrHEVkpNTePPiCdra8mkJ5fPsOVOnz8L1rjvt27dnzpw5lClTJtvnFYsr2bdkyRIcHR3xe/ciz7cAywrf935cvXads04XuOvmjra2NqdOncLIyEjoaKI/lCKva+7u7vTo0QO3O9epXq2qQsYUifK6DwEB9OzVh09BwTg5OWFsbCx0pFxNLK5kglhcEYmEN2vWLG7evMGjB+657i7IvOL2nbt07mbFxPFjmDdnltBxRDkkKCiYGib1SElJwX7WdKZMGi90pAwSiYSdu/fidM6ZZ8+fExkZlfGYmpoa+nqlMDGpRYf27ejauSP58+cXMK18GFWsjrI0lQNzxtBl6nI+p6QyfuwoFszL/l4Hv4uXr17Ts5cd/h8CUFJSokunjmxyWJuplQBicSXzqtYwJTY2hgBvZ4WOe+XWPXoMmsqy4bYMt2id4+NpdxhE3bKlOTQ8+3etSiRpWG3ajk9gEA0bmON87lSu/p3k2vWbWPbsjYaGOvfu3qJs2exP+P+qkWPGc+DgEUqWKMHzpw9zxYrjvn8N4uy5C6xavpihQwbJ9dwymYxTp88ye84CwiMiGD58OKNHj87WzzGxuJJ9Q4YMwdnZmSaNG7F08Xxq1qgudCTBBAZ+wsKqFwmJSZw5c4ZSpfLGCmDR70WR1zVHR0c2rF9PgN9rubYEFYl+dzGxsdSt3wQjY2McHR3Flvz/IaeKK7n33YVIJMrToqOjMdDXy9WTGLndBof0tlCTJowTOIkop4SGhlLHvAkpKSkA9OxpKXCidO/evaN9p24UL1WGKdNm4ep6F2VlZdTV1QF49NCdiJAAnnjfZ++u7dhY9/gtCisAyirKhEfH0nbCYlLTpOzbvV0srPxL5UoVefrIk2suFyhfvhxO5y9QxqgKU6bNQiqVCh3vtxUaFo6BHFaGZFZIWAQAukUV10ZLHr87xH/+TJNla/AJDKJbl05cunAmV/9OEhERiXXvvqiqqnL31jWFFlYANm1cx+SJ4wgOCcHK2lahY3+Pm7sHZ89doEqVynIvrED6yjsrSwse3LvD2NEjcXBwoFatWnh5ecl9LNGvc3BwwNHRkbDwCNp26MKSZSuFjiQYfX09zpw8CsiwtbUlKirqp88RifIyf39/jIyNxMKKSJRJhbW0WLJoPg8fPsTS0pKIiAihI/1xcu87DJFIlKfp6OgQHBwqdIw87a6bOyVLlkBXV7zz4HcUFhaGab1GxMXFMWHcGABq1q5HOeOq1GvYlB697Jg5ey6Hjhzj7TtfhUxax8bG0qOXHSZ1G+Hmfg9jo/KsW7OSiNCP+L5+Rts2rQDQ+43vnkyITyBNKkOrUCE87t7AolsXoSPlWnXrmOHt6caxw/sopqPD1u07MShbkYOHjggd7bcTGxtLSkoKVSuVV/jYoeHpE3oltBWz75eSkhIpEkm2zpGYnEytuUsJjYtn6uQJ7N+7U07pck5vu79ITU3l8IE9GBsL0wJozuwZNGxQnxs3b7N+o3D7fkmlUnr3GYCKigqnjx/O0bEKFCiA/axpXL/iTGJiIl26dGHPnj0Ze4fldsnJyTx//pwzZ86wfPlypk6dyt69e3n27FmeeQ3/pK6ujoWFBcePHycxMYllK1YLHUlQ+vp6nD15lIiIcPr3789v2HREJMoQGBiIYRb31BKJ/nQ9rCy4de0S8fFxWHTrRmBgoNCR/ihicUUkEuWIKlWq8M7XlwixPUKWPHzoTUJCIp06tBc6iigHhIWHY1qvMbGxcaxbvYL5c2dltGBRVVXF770/Lleu4bBpK8NHjsW0bkOKFNOjeKkyVKhck3YduxEfHy/XTB737mNcuSYuV65RtWoV7rvdxNPjDgP7983I1sC8HgC3bt2R69i5ibqGOmpqarx6/uiP27g+q9q3a8ubl09YtGAuktRURoweT03T+nh7PxY62m/jxt/fcw3q1FT42KHh6T/HDYvrKGQ8ZSUlUrMxKSyVSmm8dC0AFl07M3vmNHlFyzEXL7vgcd+TRg3NM4rYQnE6fZyiRYowZ95CvB8J8z08dvwkoqKimDZlInp6iinmm9SuxbtXT+nbx5bZs2fTvn17PDw8FDL2rwoMDMTJyYlVq1YxZMgQmjZtSoUKFWjTpg2jRo3i2NGjeHs9xN7enrZt21KlShWsra1ZsWIF3t7eQsfPFG1tbUaPHo2hoYHQUQRXoYIxC+fZ8+DBA4KDg4WOIxLlmIiICHTFdkYiUZZVqVIZl4vnSElJwc7OjhcvXggd6Y8hFldEIlGOaNOmDRrq6ixYuBRIn+yIjokROFXesW6DIwATxo8ROIlI3iIjozCr15iYmBhWr1jKwAH9ADIm1G5dv0xokD/R4Z/w8nRjy6YNjBoxlDatW1KubBlCQkNx97hHSEiI3DIdOnKMdh27kZqayu4dW/BwvUHlypW/Oa5d2zYAXL95S25j5zaFChZEU1Pjt2lzpkhjR4/go/8bevW0wt//A81atcPGth+fP38WOlqed/uOKwBtmtVX+Nh+Hz4BYFhCQcUV5ewVV2y27CImKYkeVt3Zt2eHHJPlDKlUyrDhY1BVVeXQgT1CxyFfvnxcvngWJSUlOnfrQWJiokLHf/r0GfsOHKZsmdJMnzpJoWMXL14cxw1ruH7FmfyaGlhZWTFy5Mhc0V7j9u3bNG3alBEjRnDw4AHi42Jp3ao5q1cu5bLzWfzeveD1i8d43L1JoP8bLp4/zdTJ4ymsVZA9e/bQvXv3PHcXq4aGBlFR0eL+XEDbNq1RVVVl//79QkcRiXJMWpoEVTXh9/sSifKy8uXKcur4IdTUVLG0tOTZs2dCR/ojiMUVkUiUI4oVK8b8BQvYvXc/CxYtpUgxPUqXq0RycrLQ0fKEm7duo6OjQ2nxjr3fSlRUFCZ1GxIdHc3ypQsZMnhAxmMTxo0GYM26jUD6ngPGRuWxtbFm6eIFnDx2iPvut9HX1yN//vwYGcmnbcyFCxcZMWoc+fPn577bLawsLX54bAVjI5SVlQW7m1kRVFRUkKaJ+4ZkVb58+di+1RGfxw+oXr0azpdcKGtUhVNnnISOlqd5ej5ERUWZMgaKb8n32vcDGvnUUFJSUsh4ysrKWS6ujNh3mIf+AbRr25pd2zfLOVnOmD5zDtExMUydPIGiRYoIHQeAypUqsXr5EuLi4ujQubtCx7bqZYeSkhKnTgjXXtDM1ISrl8+z2XE9rq53aNeuLa9evcqx8dLS0oiMjOTjx4/fLWa5ubkxcOAAmjRuyLtXT3n78innz55g5bLFDOzfjwbm9dEuWjTj+Pz589OoYQMmjBvDkYN7efHUC01NTfbs2ZNjryEndOuWvkp33MQpuaLAJSRd3eIMHtif9evX5+i/RZFISGlpUpSVxClKkSi7KleuhIuzE+XLlcXW1hYXFxdxX8wcJl65RCJRjkhJSaF48eLo6uqyas16IH2fhnz58gmcLPd7+eo1MbGxtG3dUugoIjmKjo7GtG4joqKiWLJoPiOGDfnq8fr16pI/f36czl/4z/OEhYZhVL6cXDIFBQXTp/9g1PPlw931OhUqGP/0OUWLFuGd73u5jJ8bqaioIBV7mmeboYE+brev4bB+DWlSKf0HDqVztx7iKpYsevP2LXolFd8qQyqV4hcQhJF+CYWNmd4WLPNvAO1Pn8fl2UvMTGtz7HDeuLs7KDiYbTt2UaJECaZNmSh0nK8MGtSfTh3b4/3oMTa2/RQy5mz7+QQHBzNy+BCMjRS/v9A/KSsrY9e7F3dvXUO7aFFsbGzkNsEvk8m4c+cOY8eOpXHjRpQpU4YaNWpQv359KlSoQP369Rk7diyHDh3C2dmZv/76C/P69Tm4bxfFs9Ayp2DBAtj06sGmTcLto5MV5cuXZ8WKFThfdKFug6b4f/ggdCRBVaiQflNNy5YtWbZsGbGxsQInEonkS0tLi5hYsdOFSCQPWlqFOHX8EJUrVWDAgAF07twZLy8voWP9tsTiikgkkjs/Pz/atWvHgAEDCA1N39TepHZNnnjfU9idr3nZ2vUOAEycILYE+13ExsZiWq8REZGRLJxvz+iRw757XOOGDQgODiEkJPSH50pJTcXQQD4rmix79iYtLY1TJ49QtkyZX3pO2bJliIyMksv4uZGKqqp4Z48c9etry/s3z2hgXp/bd1wxqlgdVzd3oWPlKZGRkSQkJFKnVlWFj71pz3HS0tKwbmmu0HHD4+N56P+Bt6FhxP5CS6CNV29yyMOT8uXKcfXyhTzzu4aN7V9IpVL2796eKzMf3LeLunXMcL7kwoBB3/+5JS++79/jsHkLJUqUYPHCeTk6Vmbo6ZXi9IkjSCSpTJ8+PVvnkslkXLt2ja5dumBjY8PTJ09o37YNa1cv58DenZw6fphtWxzo2rkj796+Ydq0aQwZMgQz09ocPrAbDQ2NLI8dFhoGgKenZ7Zeg6LZ2dlx8+ZNwsMjcLlyTeg4ghrwV1/OnDzKxPFj2LFjO40aNWLLli3E/GFtl2XiDTC/reLFixMSEiZ0DJHot1GsWDEuOJ3C+dwpQEbPnj3x8fEROtZvSUn2G/50CgsLIzU1VegYItEf6e7duwwbNhRtbW327NzKRsctHDt+EoBnTx7IbVL4d1a+QjVSUlP56PcaAE1NTbHfdB4WGxtL7ToNCQ8PZ96cmUwcP/aHx7redaNjF0tGDh/KsiULvnlcKpVSpJgevXpasX2rY7Zy7T9wmFFjJ9CpY3sOZ6LP/4TJ09i5ay/PnjzE0EA/Wxlyo4ZNW/HmzVvCgvyFjvLb2blzD5OnzyItLY3hQ4ewYtlCoSPlCZu37mDajNnsWjcHq86K2+xcJpNRrk4XEpM+8+n0JlRUVHJ8TKlUik7Hwfz7zYmaigqtq1ZilbUlGvnUvnrssMcDZp8+h27x4jx9dB9NTc0czykP5y9cxLbvAFo2b8aZU0eFjvNDUqmUJs3b8tTHhx6WFuzYtgllZfnfn1fL1Jz3fn7cvuFC7Vo15X7+7Dp56gwDBg/n9OnT1KtX77vHaGtrExkZ+d3HvL29mTNnDl5eXtSrW4fpUyfRqmXz/yyqxcbG8fz5C2rVqpHtf9eBgZ+oUsOUli1b5rl9O/T1//+7htud61SvpvhCc27z6VMQS5at5PDR4xQuXJjZs2djaWmpkOu0ED58+IC7uzvJycmsX7+ePn36YGFhQZkyZXLkepTbSCQS4uLiYZKh/wAAIABJREFUiIuLIzY2NuPPMTExJCQkoKmpiZaWFjo6OhgZGaGtrS23gv1/Xdfkbe7cuVy/do1HD8WbcEQieYuPT6B1+868evWaPn36MHr0aPT09ISOpXBqampZWgX8M2JxRSQSyYWnpyfjxo3D39+f5s2asnf3NooWKUJSUhITJk/j0OFjNGxgzqULZ4SOmqsFfAykWk0zunbuyIF9uwCxuJKXxcbGYlKnIWHh4cyZPZ3JE8f/9Dkl9MuhXbQoL3y+v2xXS7skHdq14Wg22t7IZDIMylYkNTWVgPevUFdX/+Xnnj13gb5/DWL1yqUMGTTg50/IY5q1bMezZ88JDwkQOspv6ePHT3TobIH/hw/UqF6NK5fOkT9/fqFj5Wpdu/fk5q07hD2/Sr5/FRZy0t6j5xk7ayXDu7Vm2QhbhYx5+tZ9BizdQtfOnahVqwZxcXF8CgrG3f0eAR8/UlhTk4sTR1JCSwuAK89eMGLfEQoWKsRT7/toaxf9yQi5g1QqpXT5yiQlJeH39jmFChUSOtJ/kkqlNGzakufPX6Kjrc2eXVtp1rSJ3M6/cvU6Fi5ehl3vXmx2XC+388qTTCajTv0m1Kpdm/Xrv5/xe5OQ4eHhLF26lCNHjlCjejUWzp9Di+ZNBVmpdOzEKQYPHcmRI0do0kR+X7+cVq9ePQIDAwH4q68dG9evFjhR7hEUFMzUGbM563SeihUrMmXKFDp06JDx7+vWrVu4ubnx/v17Xr58SQldXRo2aoSVlRUGBga5ojARFxeHRCIhf/78Ge2jo6KieP/+PVKplICAAObMsScqKjrjOZqaGiQlfUZXV5cmTZqgr69P165defHiBSVLlqRhw4ZCvZz/FBsby4sXLzIKJLGxsV/9+Z9Fk/Q/xxIbG0dCQsIPz6mqqopEIvnqYzo6OjRo0IBGjRrRqlWrrwqUmaXI4sqxY8eYMGECAX6vKfz3z3mRSCQ/KSkpbN6ynTXrHYiNjaVNmzbMnTuX0qVLCx1NYcTiSiaIxRWRSPEmTJjAsWPHmD1zGhPGjUZN7f8TQBKJhF62/WjYwJxJE358174IJk2Zwfadu9m6eSOdO7anUKFCYnElj4qLi6N2nQaEhf16YQWgew8brl2/ie+bZxTT0fnmcV29sujr6+Ht6ZblbPsOHGL02IlMmjCWufYzM/Xc+Ph49EobY9m9K3t2bstyhtyqZZuOPHr8hMjQj0JH+W1JpVKGDB/N8ROn0NLS4sbVi1QwNhI6Vq5V1qgKykoy3t0/q7AxZTIZRvW6ERsXz8dTm1BXUFGnRr/JBIZHE/D+1TcFBwfHLcy0n4eGmhqnRg0h7vNnem/dTb58+Xhw/y6lDfPOytgvKwDn2s/MU78XLVy8jDXrNpKWlkYD83rs27OTErrZe4MaFBRM1ZpmFCpUCL+3z3PFZO+PzLKfx8nTTj9srfXvSchLly4xZcoUpFIp9rOmMeCvvqiqqioq7jdkMhltO3QlLDwcZ+eLub6o94VMJsPU1DSj1fCsGVNz3R5FQnvw0IuFi5dz4+YtjIyMMDVNX6U0ZswYJBIJ1atXo369OoSGhnP9+g0SEhOpXr06ly5dUkihTyqV4uvry/Pnz4mKiiIsLAw3Nzc+ffpEYGBgRjtWFRUV8qmpkfSv/dkaNTRn5fIlqOfLR4UKxkTHxODp+RCXq9e4desOoWFhX7WsHTx4MK1ataJp06Y5/tp+VVJSEi1atCAg4P8376iqqlK4sBZaWn//V6jQ338vRGGtwn///8vjhdDS0so4vvDfH9PQ0CA1NZXYuDhCQ0J5/eYtj5/6cPu2Kw+9vJFKpTRu3JjevXvTuXPnTK9uUmRx5dWrV7Rs2ZKzp47Ronnu+dqJRL+buLh4jhw7zroNjkRGRrFv3z7MzRXbAlgoYnElE8TiikikeD4+PvTt25fQ0FDat2vDzm2bKVSooNCx8pxKVWsTFByc8fd8+fJhalKLIYMHYtW9W66edBD9X3phpSFhYWHYz5rOlEm/VlgBuH7jFhZWvRg3ZhQL59t/83i9Bk155/uesCD/LP97qN+wGa/fvCEk0C/jLsHM0C1VhjJlyuDpcTtL4+dmbTt0xfPBQ6LCAoWO8lvT1NRk/QZHpkyfhYqKCvv37KBTx/ZCx8p1Pn/+jK5eWVo1qcup3asUNu7BkxcZOW0Zgzu3ZNXoPgoZc9a2IziecqGPrQ2bHNZ995hTZ5wYOHh4+qaRSkqgBLeuuVCjRjWFZJSHoKBgqtQwpWTJErz08RY6TqaFhobRzdKaZ89foKSkxJiRw1kw3z7LP48aNG7Bs+cvcD5/msYNG8g5rXwdOXaCocNH8+bNm++uuPsyCRkfH8+cOXM4evQonTq0Z8O6lTnyRj4r3r7zpVmLtnTs1Ik1a9YIHeeXeXp6snnzZvz9/Xn16hUzp09h7OgReaYNoKLccb3LocPH8PJ+xIuXrwC4cfUiZqYmGcdERERQx7wJERGR3L9/P1urGn7m7du3zJkzhwcPHmSsvvhSUKhjZoq2dlHM69VDR0ebhMREEhMT+fw5GQN9PcqVK0s+NTWio2MwMzP56sa9f0tJSeHa9ZsUKlSQyy5XWb9xEwC+vr5frc5OSkoiJCSE0qVLK/Q91ePHj5k5cyZPnjzhxNGDVK9WFS2t9BvocrK4FRsbh9O58xw4dBQ3dw+qVq2Kvb19popOiiyuSKVSGjZsSItmTXDYkHeuTyJRXhUdE0O37tYkJ6dw6fLl37a15D+JxZVMEIsrIpEwPn/+zPnz5xk3bhy7d2zBytJC6Eh5zszZ83D38KCBeX3CwsJ54OWNr+97ZDIZSkpKlNDVZeKEMQwfOljoqKIf+KqwMnM6Uyb/emHlC129shQvXoxnjx9889iqNetZsGgp69asYGD/fpk+t0wmQ1vXgCpVKuF2+3qmnw9Qw6QeEeERfAp4l6Xn52Ydu1ji5u5BdPgnoaP81r6syHNzv0c3S2uSk5OZMW0yM6ZNFjparnLw8DFGjBrL2gUTGWjbTWHjGte3IDomVmGrVjaddmHm1iMYGujzxPv+f765c3P3oItFTyQSCU6nj9OsaeMczydPAwYP5+SpM1y5dI769eoKHSdLvuyPkj9/fhITEylcuDBLFs3DrnevTE1Ybt+5m0lTZtC5U0cO7d+Vc4HlxOncBfr8NQgfHx+KFv22BZ22tjb3799n8ODBBH36xPKlC+lj11uQFmD/Zd0GB5YsW4WPj0+eK04kJyezYsUKdu7cSd06ZlxwOvlHTAZllkwm46GXN0+fPuOvfnbffF8GB4dQsWotFixYwKBBg+Q+flpaGsePH8fe3h4DfX362PXCpHZtatSoRtEiRXL8e+LK1ev0tOlD9erVsbOzo0CBAvj7+3P8+HH8/PwwNDTEysqKTp06oaurS7FixeSe4e7du7i6uhIdHc3BgwcpU6Y0a1ctF2xFxn3Ph8yeMx+Pe/dp2bIlCxYsoFy5cj99niKLKwCrVq1ix/btvHn5RGwbKxIpwIOHXrRs05GlS5fSr1/m5xbyGrG4kglicUUkUqy0tDTmzp1LWFgY/fr1w9ramgN7d9K1Syeho/0WZDIZ6zY4ctnlKg+9vElOTqZ5s6Y4nT4mdDTRv8TFxWFSpyGhYWHMnjmNqZMnZOk8XSx6cuv2HfzfvaRo0SJfPSaRSNDVK4uBgT5PvO5l+txPn/rQqFlrxo4ewaIFc7OUr2cvOy5fuUZk6EdBW5zkhG6Wvbh56zYxEUFCR/mt/bPdYXBwCI2bt8lY+Xjk4F5xld7fevXux8XLLnx85EyhggUUMuaxs1cYMmkR/Ts2Y93Yv+RyTv+QcHrNWUfbujWZ3qcb+TXS7ySWSqWMXL2TI9fcKVqkCI+9PChSpMhPzgbhERHExsZS/hcmhnKbEvrlKFSwIG9fPRU6SpbMmbeQdRsc6dfHFocNa1i2YjUrV68jNTUVNTU1zOvXY9KEsbRs0ew/zxMdHY1RpRrky5cP/3cvsrSKUtG279zN9JlzePPmzXfvor9z5w6DBw9Gr1QpDu3fRcWKFQRI+XNfVsh6eHhgaGgodJwscXNzw9ramsUL5zF65DCh4+RJjZq24uPHQE6fOcP+/fvR1NSkTJkylC1blk+fPuHr64uqqirq6upERUWhpKREvnz5MDAwoEaNGlSsWDHj+1YikfDy5Uu8vLzw9vbG3d2dgIAAevfqyeqVyyiooJ9f/+Tl/YiJk6fj5f0IAC0tLSpWMKZ9uzZ8CPjI6TNOxMXFATBo0CCaNGlC+fLlKV269Dff3z4+Pri7u5OcnExaWhohISFERETQo0cP2rRpA8Dz588JCgoiLS2NEydOcOHCBUro6qKiqspffW2ZMG40Ghoaiv0k/ItMJuPceWdmzZlPeHgECxcuxNra+j+LXYourvj5+dGoUSN2bNuEdQ9LhY0rEv3JRo+bxPETpzh37hxVqlQROk6OEosrmSAWV0Qixdq3bx8zZsxAr1QpPgWlT0h6uN6gatXf+8KsKP+chLx02QXr3v2wtbFmy6YNAicT/VNcXBwmdRsSGpq9wgqAi8tVetj0YdKEccy1n/HN45Y9e3P12g0ePXTP9OSiw6YtzJw9j5PHDtKmdass5fuy+fAFp1M0aZw7Nw3Nqi+Fo9jI4J8fLMqyf+8llZqaSvtOFng+eEi5smW4dd2FIkUKC5gwd6hQuSafPyfyweuCwsas2KA7EZExfDjpkFEEya4es9dy9UF6MUFZWYmKBqXQ1MjHC79APqekYmxUnutXnH+psJKXnTl7jn4DhmRpv6vc4OFDb1q27YiubnFePXuUUQT9/PkzGx23sP/gYfz8/AHIr6lJ9erVaNigPt26dMbEpNZXRdPW7Tpz3/MBRw7upWOHdoK8nswaOXo8Xo8ec+XK1a8+LpPJWL16NWvXrqVrl05sdlifq1vjXr5ylZ69+vDgwQNKlSoldJwsmzNnDvv37+fhfVfK/Gsz3jdv3xEbG4teqVKUKlVSoIS525Tps9i6bScAOjra5M+fn8DATxn7n5QqWRKZTMbn5GS0/16p9fnzZ4KCg5HJZKipqVGuXDny58/Pq1evSEpKQkVFherVqlG3ril9bG0wNakt2Ov7IjU1ldTUVNTV1b9a5ZSUlMRDL29c77qz0XFLRqFFVVWV0qVLo6enh7KyMkpKSty+fRt1dXWUlCA1VUJpQ0M0NTV49vwF1atXJyYm5qu9VEqVLMnCBXPoadU9161cg/T9FqZOn8XBw0extbVl6dKlP7xZStHFFYDu3btTsEB+zpw8otBxRaI/VWJiIm3adyEuPgFnZ2cKF/5934OJxZVMEIsrIpFibdy4kWXLlvH6+WMuXnKhYKGC9LTqLnSs38Y/JyFN6zbE970fH3xfoqWlJXAy0Rf/LKzIa6PV4iVLU7JUSZ563//msRcvX1G/YTM6tG/L0UP7MnXeCZOmsXP3Xt69eprlXyweP3lKk+ZtmDBuDPPnzsrSOXKrPv0G4XT+glhcyWH/Lq58MX7iVHbt2UeBAgW4fPEsNatXFyBd7iCRSNApYUijerW4cHC9QsY8ef4aA8cvoG+7JmycMEAu50xJkVDKYjilSxsyd/YMlq1cg+97P6RSKcV0dBg9ajhjR4+Qy1i5nY1tP5wvuRD80TfPtTt58+YtjZu3ISU5mfvut6lQwfi7x4VHRLB6zXpOnXEiJCQ0Y6IW0jerVldXR01NjZiYGNTV1TEzrY22tja6usWpWqUy/frYCn539/d8/vyZStVMsLOzY8aM/9/0IJPJmD9/Ptu3b2fRgjmMGTUiV06m/tOJk2cYOGQ4r169omDB9CLQ48eP2bx5MyEhIdStW5cxY8bk+g3vY2JiMDU1RSKRMM9+Jg0amFO2jCFW1nY8evwEAGVlZXr1tGLShLF8DPxEs6aNxTZif4uJjWXfvoOoqqnR26YnRQoXJikpCX//D+jp6aGl9f2vf3x8As+ePefx06e8efuOhPgEKleqSN26ZtSqWSPPXdsg/fv406cg3r7z5e27d7x960vAx4+oKCuTkpqKSe1aTBg3GhUVFZKTk9HU1EQmk3HxkgsHDh0lLU1CzRrVade2NSVK6GKgr5/rrwMABw8dYcz4yTRt2pStW7f+515SinTo0CGmTZvG8ycP0dPLuwVgkSgv8X3vR7OW7ejUqRMrV64UOk6OEYsrmSAWV0QixRozZgwvnj/jntstoaP8lr5MQj56/ISmLdrSrk0rjh89KHQs0d/+WViZOX0K06dOkst5O3bpjutddz76vf5uIa1arToEBQUTFuT/yxMFqamp9LLtx9VrN4gO/5Tl1ktSqZSixfVp3KghF5xOZukcudWgoSM5fuJUtj4/op/7UXEFYP+BQ4wZn773ytpVyxnQv68io+UaJ0+fZcCgYSyZOYpRA60VMmalhpaER0Tx4aSj3FatLNx7itWHz7PZcT12vXvJ5Zx5VdUaZsTExBD44a3QUTLl4UNv2nXsSqpEwu6dW7G06PrLz/X2fozT+Qu8ffuO4JBQIiIiiYiIID4hASUlJSQSyVcFGCUlJSpVrEC/PrYMHTIw17QL27f/EGPGT+LWrVsYGRllfHz37t3Mnj2blcsXM37s6B9e13KT8xcuYtt3AI8fP6ZYsWI8fvwYCwsLypcrS7VqVbl8+Qqly5Th8OHDObIXhTz5+PgwY8YMvLy8AChQID8yGTg4OGBoaIiHhweOjo4EB6ffMLFtiwM21j2EjCwS5SrXb9yiT7+BmNWpw549e7655gpRXImNjcXExIQZ0yYxYdwYhY4tEv3Jho8ay6HDx/D09ERPT0/oODkip4or4qyBSCTKlqSkJC5fvixuXq8Ai5asAEBZRYXExESB04ggvbBiWrdRxooVeRVWAEYOGwLA+o2bvvv4+LGjkUgkrF3n8N3HAz4GsnnrDvr2H4xZ/UaUMiiPTglDrl67gbKycrYKB8rKyshkMu643s3yOXKrL5v7fv78WeAkf66+fWy5fsWZ/PnzM27iFIwr1/hq8vVPcer0WQB6W7ZXyHinnW8QHBpBr5YN5FZYAdh1/ib58+f/4wsrAMEhIZQrV1bgFJnj6uZO6/adSZNKOX3iSKYKKwAmJrWYaz+T/Xt3cuXSObw87+Lv+5KIkADCgz8QHf6JmIgg/N6+YJPDOkxNavHm7Ttm2s+jpEE5FixaKvj3v0wmw3HzVtq0afNVYeXt27csWLCA4UMHM2yI/DcFzymGhgZA+t4GAGvXrsXYqDx3bl5h944tXHO5QER4OAMHDiQ5OVnApD9XvXp1zp49y6NHjzh27BhWVj2YO3cu7dq1o2rVqgwcOJC7d+9m3IXrcuWawIlFotylZYtmHDm0F3d3d8aNGyf49RbS98dp3749hw4f4ze8F1wkyrW+tNicMmWKwEnyHrG4IhKJsuX69eskJCRg2b2b0FF+ezOnT8ZAX5+Ll1wwKFsRVzd3oSP90eLj4zGp25CQ0FBmTp8il1Zg/9S5c0fU8+XjyLET33180IB+qKurs2X7joyPRUREMmnqDMoYVaZaTTOmzZjNWafzBAQEUly3OO3btmGu/Uy8PLNfFMkL7Q6yIv/fxZWYmFiBk/x5pFIpz5+/YP/Bwzx5+ow7N64AEBoahln9xsTG/llfE0/PhxQqVADtIoppATljsQOqKsqsHNlHbue84vmEqLh4rHuKm9KmpKQgkUgwNi4vdJRfFvAxEAvLXigpKXH10vmfblKfVUpKSmhrF6WPrQ03rl4iIiQAh/Vr0NIqzKo16zGuXINbt11zZOxfcf3GLV68fMXQoUMzPiaTyZg+fToGBvq5rj2mVCr9zwnSShUroKKiwsqVK2nZsiV37tyhh1V31NXTi6pVqlTm8ME9+Pj4MHXq1Fw/uamsrEzx4sVp1KgRS5cupU+fr69hGhoa2NraMnfuXM6cPUfMH/azRCT6maZNGrNr+2acnJzYsmWL0HEA6NmzJ69ev+Ghl7fQUUSiP8a0KRPZu2sbN2/e5Pbt20LHyVPE4opIJMoWJycnatWqibFR3pksyKtMTWrz/OlD9u3eDsiwse0ndKQ/Vnx8PCZ15N8K7N8aNKhPQMBHwsPDv3lMWVmZrl06ERoaxtz5i6hr3oRyFaqyfcduJJI0rHtYcXD/boI/+hL6yY8nXvc4dmQ/kyaMpXy5ctnOZmuT3qYo7DvZ8rIvK1cSxNVhOSoyMpJde/bTu09/qtWqQ/FSZShSTA/zxi0YNWYCY8dPwqRuA/T0StGieVPevfOlUjUTXr1+LXR0hZBIJISEhlKjstHPD5aDc5dvERQSjnXLBuTXlN+qlfm7T6KkpMSCufZyO2de9fTpMwAqGH9/r5Lc5vPnzzRt0YaUlBSOHNiDmZmJwsZWVlamX19bfF/7MH7sKKKiouli0YN2HbsRHhGhsBxfOGzaSo0aNTA3N8/42Llz53B3d2ftquUZPzdyizJGlSlSTI+ixfUpoV+OssZVqFrTjKo1zKhYpRbGlWuSlpaGq6srr169onatmlh06/LVOeqYmeK4cS0nTpzA0dFRoFciXx06dEAikXDjhtjGWCT6t65dOjFx/BiWLVuGp6en0HFo0qQJJUuW5NCRY0JHEYn+GMrKylh064JJ7Vps2vT97hmi7xOLKyKRKFuePHlCi2ZNhI7xR7Ho1oVBA/oTGxuH54OHQsf54/x7xUpOFVYAJo5P7zO8as33N7NesnAeAGvXO/D23TvM69fj7KmjBPq/Ycc2R7p06pBjG4s2adIIgMsuV3Pk/ELR+HtiOT4+XuAkv5eAj4EsWrqcZi3bUVK/HCX0yzF+4hQuOF8iKioKI6NydOzQjkkTxrJ7xxZ279hCxw7tCAkJ5eatO3Ro14akpEQaNmnFHVc3oV9OjrvgfAmZTEaHVo0UMt60hRtRUVFm5Ug7uZ0zJDIGH98A6tYxo0iRwnI7b171ZbVfXtnLqWXbTkRERDJ/7mzatm0tSAZlZWUWzLPnzcsnmNevh7vHPSpUrsn8hUsU1rrGzd2Da9dvMHTo0IyvoUwmw8HBgRbNm9GieVOF5MiM2Ng4dHS0qWNmiqGBPur51ImLiyc+IYFUiYTCWlrUMTOlerWqANj2tv7uTVLWPSyZOnkCS5cuZeLEiURHRyv6pciVoaEhlSpVot+AIZw770xaWhqQXswWiUQwe+Y0zExNmDx5MikpKYJmUVFRwdLSkhMnz+T69oQi0e9ESUmJMaNGcOfOHZ4/fy50nDwjb/x2LxKJcq2UlBQ0NDSEjvHHGTF8MAAOm3LH0u0/RUJCQnphJSSUGdMn52hhBaB5s6bk19Tk1Gmn7z5eooQuK5YtYt6cWYR+8sflohMtmudM25Z/a9umFQCuv9lEt4Z6+vVM3NcoeyIjo1ixai3NW6UXU6rVNGPFyrU8efKU4rrFse5pxfatjgR/9OXTh3d4uN7kyMG9zLWfiZWlBVaWFhw5uBcvz7sULVqEi5evULNGDWQyGV0sevxyiyAfn2cMHTGGuuZNMCxXiVKG5SllaIRhuYo0atqaJs3b8PrNmxz+bGTeyb/3W7Gz6pDjY124cofA4DB6NDengKb8fp7P2nYEgMUL5srtnHmZsXH6KqSAgI8CJ/m5cROn4OPzjB5W3ZkwbrTQcSimo4PLRSfOnDxK4cKFWb12A0aVqjNi1DiOnzydYy0Dg4KCad/JAm1tbbp1+3/729u3b/Ps2bNc8bn5HplMRr06dbhy6RwP7rny6vkjAt6/4oPvS96/ecazJw+4fsWZc2fS2466ud/74blmz5zGZod1OF+4QOPGjTl9+rSiXkaOcHBwwMTEBLt+AylaXJ+ixfXR1jWgXoOmjBw9ntNnnAgKChY6pkgkCFVVVdatWcH79+/ZuXOn0HHo2bMn0dHRXLp8RegoItEfpVvXThjo67N9+3aho+QZSrLc3kQ1C8LCwkhNTRU6hkj0R7CysqKYjjaH9u8SOspvS1NTk6SkpG8+Xq1WHQICPrJ44TzGjBouQLI/S0JCArXrNEgvrEybzIxpkxUybi/bfly85MKzJw8wNDBQyJi/SqeEIZUqVcTt9u+zQey27TuZPG0Wp44fpnWrFkLHyTNkMhmXr1xlz94DeNy7T2RkFJB+57mBgT6NGzagt401TRo3RFlZ+YfXte9JTk6mQ+fuPHjoRbFixf6+e1rGzWuXqVmj+nefs3f/QRYtWU5ISCgA6urqFNPRzmjfk/T5M4GBnzKOr1vHjFXLl2BiUisbnwX5qVzdhNiYGAIfX8zxsao17UlQcDj+JxwomF8+xRWpVEqpbsMpoq3NmxdP5HLO30GRYnrUr1eXy85nhY7yQykpKZQ0KI9u8eK8fJb7et1LpVLmLVjM5q07vrqbWUNdnZKlSlK1SmUaN2xAx47tst0C89x5Z+z6Dcz4e+vWrVmzZg0jR44kPi6WW9cvf7X/WGauazlFJpNRWKcUPSwt2LXj5zfg6JQwpHKlitz9yc/x4OAQZtrP48TJ06xZs4ZevXrJK7LCyWQyvLy8ePPmDcnJyaioqPDkyRM8PDx49+4dAK1btWD7Fgd0dHQETisSKd6U6bM4eOgo9+7do3z58kRGRgqWpWPHjuiVKsHRQ/sEyyAS/YnWb3DEft5CvL290dXVFTqO3KipqVG8eHG5n1dcuSISibKldevWuFy5mjGBJVKcOzeuULRoUWbZz2Pdht+jH3Zu9c/CyvRpkxRWWAGYMmk8ACtWrlXYmL9Kt3gxAj4ECB1DrjQ0xD1XflV4RASLl66gfsNmaOsaYG3TF+eLl0EGHdu348jBvUSGfsTnkSdbNm2gWdPGWWqJpK6uzvUrzowcPoTw8HCkUikSSRrtOnb7pp3LkWMnKF+xGmPGTSIqKhorSwseP3QnLMifFz7eeHm64eXpxounXsRGBnP4wB5qVK+G54OHNGvVjuq163Lk2Al5fYqyRCqVEhQUTNWK2d+MBru4AAAgAElEQVQb6WcuXXfj46dQLJvVlVthBWCb0zWSUyWMGjH05wf/QbS0CuHn5y90jP+0YOFSJBIJc+xnCB3lu760CgsL8ufNiyesX7MSK0sLSpcpTWhoGM4XLzPTfh61zRpQtLg+FSrXpEPn7sydvxg3d49MtRPr0rkjL33+X2C6evUqNWvWxNXVlfFjR31VWMktvqy6/NWWoCVK6OL73u+nx5UsWYKd2zbR26YnCxcuzNOttJSUlDAzM8PGxoa//vqLPn36sGLFCm7fvs3Dhw9Zu3Yt9+4/YP1Gsd+86M80ecI4UlNT2bt3r9BR6NmzJ1euXicsLEzoKCLRH+XLDWe7d+8WOEneIBZXRCJRttja2qKurs6U6bME7836p9HWLsqjB+7o6GgzZ95CVq3+/r4ciiaVShk9bhIVqtTCoGwF9EsbY1KnAefOOwsdLUvi4+O/WrEyc9oUhY5fx8yUQoUKcv5Czt/BnlnGxsbExsUprPe9IhQokD4hJfTdx7nV06fP6Nt/MGWNq1C+QjWWr1zDm7dvqVSxIjOmTcb39TP83r3gyKG9dOzQTq77SyxbspADe3agqqoK/F30NGvA7j37mb9wKRUq12To8NHExMQybMgggj/6snvHFsr9x93rnTq25+7ta7x46kWnju0JDPzE0OGjMShTgTnzFsr155pUKsXP3587rm64uFzlxcuX3z3u6rUbyGQy2rZoILexf2TKgvWoKCuzenQ/uZ7X8ZQLampqjBk1Qq7nzesMDQwE2ZA9M3bt2YeWlha2NtZCR/mpEiV0GdC/L7t3bOGBxx2CP/oS+smPY4f3MXTwQGrXrklqaipu7h6sXb+R9p0sKFJMD4Oy6W0BR4+dwMlTZ/5zjy09vVJcvPBtK6zcton9F9HRMQAUKFjgl45v0qghCQkJ+Pn/vOinpKRE3TpmREVFkZCQkK2cuVXJkiWxtrbG1tYWh01bOXj4KLXMzNHVK8v2nbuJixP3YxP9/kqU0KWPbS927tzJ58+fBc3SrVs3lJSUOHYib7ckFInymkYNG2Bevx5Hjx4V9yL9BWJxRSQSZUvhwoVZtWoV5y9cpEevPng+8BI60h+laNEiPHrgTvFixViweCnLVqwWOhIWVjbs23+QpKREihYtio6ONn7+H7DrN5BRYycIHS9T4uPjMa3XKH3FylTFrlj5p9atWhIRGYmvr58g4/9I3TqmyGQyHj9+KnQUufkyYZaYIK5c+SLgYyCjxkygTPnKNGrWirNO55FKZXRs347jRw4QEfIRj7s3mDFtMsWK5WwLla5dO/Ppw9uMvQ4+BAQwbuIUVq9dT0RkJAP69yXQ/w0rly/OKML8Cn19PQ4f2ENI4HvGjh6BDBnrNjhS0qA8tn0HZqoHf2pqKjdv3WHu/MV0sehBleqmFCtZmiLF9KhpUp9OXS3pYdOH+g2bU7S4PjVM6jFz9ryMFaAnTqZPINhZts/EZybzrt25z4ePwXRpZIpWAflNFMfEJxIQGkHzZk1QUVGR23l/B1WrViY1NVXQFiv/ZdfufcQnJDB82CCho2SZhoYG7du1ZdWKJdy4chG/dy+ICgvk9g0XZkyfTIvmzShUsAAvX71i34HDDBg8HL3SxujqlaW2mTm2fQeyect2/AP+vypz2nR7lJSU2LZmFrWrVURJSYletv0wKFOB8ZOmZrRBzA2i/t50XqtgoV86fuDAvwDYvuPX7kw9euwk5cuXR0tLK2sB84gxY8agp6fHiFH/Y+++42p8/ziOv05FRUJmMqKEZFVWMrJCVvbeItkjoqyvvbJ3JHtmj4xIyNdOSDaRSqTSPJ3z+6MvP75fo3FOd+N+Ph4e0Tn3db0PztV97s99XdcYXrx4SXx8PBMmOWHTvhORnz8LHU8kUroR9sOIiIhg7969gubQ0dGhRYsW7NqzT9AcIlFuo6qqitumtURERLBvn/j++xNxzxWRSJQucrkcLy8vIiMj0dPT4+3bt4wfPx41NTWePr6PTuHCQkfMMVKzhndUVBSmdRoQFhbO5InjmTbVMZPS/WjchMm4bd1Go4YNOH7k4Lfvx8TE0KRZK4KePKVD+7Zsd98sSL60+Lp5/fv3oUyeNJ5pTsL8nQJc9r2KTftOTJ0yiSmOEwTL8W9Xr/nRyqZjlsuVEd6XfOhg2435c2fhYD9M6DiCiYyMZKnrKvYfOMS7kBAAtLW1adOqJU5TJlJeXz9D7Stib4Kv7wtzU1Ncly2kmklVhc6U2blrD/MWLvm2AXmN6tXo2L4tbdpYU6xYMeLi4vH3v8+9+/e5ffsuQU+eEhoa9sPrkkgkFChQgNKl9TCsUIEyZfQoWbIkmhrqPH/xkitX/Xj8OIj4f/aOMKlqTETERyIjP/E+wEthr+VnajXrxcvX73i+fyWFUnmXe2oEvX5HHTtnRgwfyoJ5fyms3Zxgq/t2xoyfhNumdXTtbCt0nP+waNiUR4GPCQ95labiZHYVEvKeU6e98PH1JSDgIcFv331bVgtSLiwU0dEhLDycembVOLN3NQBR0TH85erG3sNefI6KQSKRULWqMePHjqJTx/YKHYfSyvfKNdq0s2X2TBfGjnZI1TFFS5RBX78cN6/7/vG5M2bNwXXFahwdHRkzZkxG42Zpb9++JTg4mOvXr5OUlIS1tTXdunWjcOFCuLttwLRWTaEjikRK1a1nX4LfhnD69GlBl0H08vJi4MCBXL18AZOqxoLlEIlyo/6D7LjnH8DFixdzxE1TytpzJeefNYtEIoULDw9n0qRJnD179tv3ChcuRJ48eShZsgSaGopbt12UOtra2ty9eY1atRuwcMkykmXJTHfO3PXSlyxbgdvWbVQoX56jnvt/eExLS4u/r/lg1bw1R44ep++AIVm6wPLlyxdqmVvwPlT4wgqAmWnKB/hXr7LW/ib16tYB4O8bNwVOojhfx6+EhNy3zGFCQgKr125g+45d39bg19DQwLplcyZPGo+5mamwAf+loaUFRYro8CgwkBrVqym8/d69etC7Vw9u3brDpCnTuHX7Dvf87zNrzvyfPj9//vzoldLFyMiI2mamNG9uleqCzyUfX+YtWMw1v+sAGJYvrdDX8m8+fnd4/uotNha1FFpYAahYRhdVFRW8L11WaLs5gVWTRgDcuHEzSxZXnj57TrmyZXJFYQVAV7ckgwb2Y9DA/y+LFx8fz/nz3pzzvsidO3fx9w8AYP60/xcqtAtosXj6GBZPH4O3703muLpxy/8hg4YMZ+gwBypXrkT7tm0YMqi/Uj7A/87nf2ZVaGunbuYKgFElIx49CkQmk/1xvJo5fRqqamosWrSIz58/07NnT/T19cmTJ0+GcmdFenp66OnpUbdu3W/fO3XqFPb29rRo1Y45s2cw3G5wltx7RyRSBAf7YbTr2IXLly/TqFEjwXJYWVlRpEgRdu3ey7w5swTLIRLlRqNH2mPVvDX79++nR48eQsfJsnLHmbNIJFKYL1++YGvbkZiYGPbs3EZTq8Y8e/6CAwc9KaKjQ58+PbPsOtQ5nZaWFndvXsW0TgOWLFtBcrKMWTOmZbjd5ORkjhw9zufPUZiZ1cSk6o8XC8PDwxk2YjTnzntTtEgRrvic++mHcxUVFbzPnaJhk5YcOXqcg4eO0LlThwznU7RvM1ZCQ1NmAQlcWIH/L1UVHR0tcJIfqaiooKWlRVDQU6GjKIzG1+JKYoLASTKHTCZjm8dONrpt5eHDR8jlctTU1LCoX4+xox1oZd1C6Ii/1adXT1asWoPn4aPYdmyvlD7MzGpx4exJpFIpFy9d5pLPZWK+fCGPWh4qVTSkWnUTzM1MM3S3euNGljRuZMniJcv5a94Cnr4IxmHKAlbNc1TKXfBjnZegIpGwauxAhbcdl5BA8cLaPH4clKqLtblJuXJlgZQiRlbz8tUr4uPjaWBRT+gogtLQ0MDGpjU2Nq2JioqibIXKGJYvg2n1Kj99vpWlOVaW5sTHJ+C+7wTb9x3nUWAgDx48ZP7CJRQsqE3NGjWw7dient27KP0c+euSVQW1C6b6mHZtWxMQ8IDzFy7SonnT3z5XIpHgMnUy+fPlY8nS5WzYsIFSpUoxZ84cWrRokePf7+XKlcPT05N58+Yx2cmZU6e9WLxgDpUqGQkdTSRSuEYNG1CtmgmbNm0StLiSJ08eOnbsyL4Dh5g90yXX3AAgEmUFZqa16NypI4sWLaJly5bo6OgIHSlLEpcFE4lEabJ48WI2btyA76XzGBpUEDpOrpDW5XNiY2Mxq9OAt+9CGDXSnrmzZ6Sr35CQ90yZOp0Tp06RmPjjmJovXz40NTWIi4v/toSGuZkpJ48d+nZx+leioqIwqFQNiUTC6+eBf3x+Zvp+KTDHieNwnjpZ6EgAPH36DNM6DbAfPpSFWWyZnTr1G/Hi5SvCQ/68GW52EBT0BPN6DRk3ZiSzZjgLHUdpjh0/yYpVa7l1+w7JycmoqKhQvVpVhg8bSo9uXZR+gUwRy4JBynhXqqwhlYwqcv3qJQUkE9agofYcOOiJfrmyvHz1mjJ6JTizZw16uoq7+/3KjXu06Tma1vVqsnvmaIW0GfUljk1Hz7P73FWevXuPXA4a6uq8e/NMvAjyL0VLlKFKlcpcvnj2z0/ORHPmL2TRYleOHT5A40aWQsfJEuwdxrBz9172b1pAS6v6f3z+13FNJpNx/vLfeOw7gd+t+4R9+P+eLEWLFqFObXN69uhGO5vWCh9rV65ai/OM2Zw4doiGDSxSdUx4eDgGlarRvq0NOzzcUt1XTMwXbty8xfKVa/C+eImiRYtiZWWFjY0NzZs3z/EzOi5cuICLiwvBwcEMGzqYgf37YGRUUehYIpFC7TtwiCF2I7h06RKGhoaC5QgICMDa2pp9e7bTqmXWvvFHJMppXr95Q5NmrTAxqcaOHTuy9c93ZS0LJhZXRCJRmsydO5fjx48RcPeG0FFyjfRchIyLi8OsriXBwW9xsLdj/tzZ/3lOePgHXge/ISQklNDQUMLCwnn77h3Pnr0g6MkTwsM/ACnLZtgNGYRhhfLcuefPPf/7vHj5ii9fvlBAqwAVDSswwn5Ymi7GeOzYxcjR42lr05pd21O3iaqyffnyBdPaDQh5/55JE8biMm2K0JG+Wb5yNdNnzmHvbg9aW7cUOs4PBg4ZzsFDh3n76gkFCqR+GZKs6uGjQOo1aEKd2uacO3Nc6DgZ8uLlS44dP8XVa348CnxM6PtQpFIpyTIZycnJSCQSKhoaMKB/H+yGDCJv3ryZlk1RxRWAlq3b43f9b4Ie3qNkyRIKaVMoVaqZEhn5mZA3z5g0eRobNrmhpqbK6vmO9LRVzAb35i378vTFG57sWU7Rgul7zyYmJXHU9xYHLl7nRuBzIj6nzKpTU1PDtFZNhtkNprNthxx/F3t6FC6mh7mZKWdPHxM6yg/M6zXk2bPnRIS+Ef/dAKlUSsnSFSikrcUTP89UHfOrcS0+PoH9x85x6IQ3t+8HEvnP+0VFRQVj4yoMHTSA/v16K+TvfbKTM+s2bMb/7t/oly2b6uMMKpkQHRXN+7cv0pXj7xu3OHHyFGe8zvHwUSCdOnViyZIlqKurp7mt7CQhIYGNGzeyatUqvnz5grmZKUOHDKRNa2sKamsLHU8kyjAVFRUqGFXF2roVCxYsECyHXC6nRYsWVDIyxGPrJsFyiES51anTXnTv1Y/NmzfTunVroeOkm1hcSQOxuCISKc+OHTuYMmUKYe9e5vgPTFlFei9CxsfHY1bXkjdvgsmfLx8FC2qTnCwjOjqauPh4fjX8q6iooK2tjblZLaZOmaS0fRbqWjTmUeBjvM+fwqxWLaX0kVqxsbHUMrfIkoUVgE5de3LuvDdh715mqZk+AG5u7oybNIVtWzdh26Gd0HEy7H1oKEZVatCxQ7ts9+Ht8+fPeOzYxeEjxwl48PCHcSNfvnzo6pZEK39+8uTJQ9MmjRk7xgEtLS1BsiqyuHLt2nWsbTrQp1cP1q5erpA2hSCTyShcTI86tc2/XXi/7HuVrj36EBsbS+tmFuxY81eGZoJcvx1Ay24OtKxTnX2zx6b6uOTkZM787c/eC1e5/uAZoR8j+foTpHChQtQ2N6NXr+50bN9WvDD/G1KpFJ3ipelk2x53t41Cx/kmKiqKMuUrUdvcLNsXlRVlztyFLFrqiutfExjUM3VLDqZ2XPsYGcX2/SfYd/QsDx+/QCaToaGhQf++vflrlkuGfs536NQd74uXiPr4Pk3HrVm3AadpM3CZNoVJE1I/NvzM/oOeDB8xmipVqrB27VrKly+fofayg7i4OC5evIi7uzu+vr4pP2etGmM3ZBDNmjYRx0VRtqWpqcmMWXNwXb6Ku/fuCXbeCLB+/XoWLlzIk0B/ChcqJFiO9Pry5QsnT3vh7X2JuPh4VFVVKaKjQ1XjKjRvZkWpUrpCRxSJfqtrjz4EPHjEpUuXsu1WAGJxJQ3E4opIpDz379+nVatWTHd2YuL4MULHyRUychEyISGBCZOcuHTZl6ioaFRVVShUqBCl9fSoUEGfkiVKUrx4UUqWKIFuyZJUqKBPwYKpX6c7I169ek0Ns3qUKFGcxw/uZkqfP/N9YWXi+DFMd3YSLMuvVK5ai5iYGIJfPRE6yn+8CX5L1epmDBzQjxXLFv30OR8/fuLuPX8CHjwk6MlTXr16Tcj790REfCQhIQE1NTWKFy9G44aWTHNyREencCa/iv+LjY2lZOkK9OvTk9UrXQXLkRoymYwTJ0+zc/derv99g4iIj0DKmvhlypSmUcMGdGzXliZNGmXqrJTUUGRxBaBshUrIZDKCX2a990hqbXLbyoRJTsyfOwsH+2Hfvh8TE0PbDp25feceRXUKcXLXSioZlktXH3Vb9ePxs9cE7lxKCZ3fX5h4ExbBwp1HuXTnIcHhH78V5AsUKED1aia0a9uGXj26UahQ5vzMyAmu37hJC+u2THGcwNQpk4SO883XWVK7t2/Fxib73o2oSGX0jZBKk3jnfzrVx6RnXEtMTGSV2z5Wue3lU2QUqqqqdLLtwOoVS9N14cKwcjUSExJ5/eJxmo6TyWSUKmtI3jx50nzsz9y5e4+BQ4YTGhrGvHnz6Ny5c7ZeRiQtgoOD8fLyYt++fdy/f5+KhoaUL1+O6OgY9u72oFAmnWeLRIqgqalJ0JMnVK1uzvLly+natatgWcLCwjA3N2fJonkMHthfsBxpJZfL2XfgEI5TnPn06RNVq1alUKFCJCcn8+HDB54/f45cLqdZ0yaMcrDHqolw+9uIRL/z/MVLatdryPTp0xk0aJDQcdJFLK6kgVhcEYmUQy6Xs3LlShYtWpShvTxEaaPoi5BZyURHJzZu3srUKZOY4jgh0/t/+PAR7Wy7Eh7+gYnjxjDdJesVVuRyOTrFS1PNpCo+3l5Cx/mpwsX0KKVbklbWLXnx8iXvQkL48CGCqKhoEhIS/jNLSiKRoK6ujrZ2AfLnz09iQgIfPkSQkJiIRCKhVs3qzJrhIsi6/zKZjEJFS9GjWxc2rl+d6f2nxtlzF5i3YBF37vojk8kAKFy4MHVqm9GzRzc6tLNBVVVV4JS/p+hxbex4R7a4e3D8yAEaNcye+0VUqWZKWFg4oW9f/HR2yoJFS5m/cAkSYOSQ7syaNCxNd0PfuPuQ5l3saWZmwsG543/5vI9RMfSZvZqrAUEA5NPUpGpVY2zaWNO3d0+lfCDJLWb9NY+lriu5dP4MtWrVEDoOkHJxv1RZQ7S0tHj59KHQcbIEj+27GDlmPCMHdWPuVIdUH5fRcW3/sXPMXLyB4Hdh5MmTh1EOw5nu7JTq9/nHj5/QN6xCo4aWHD9yIM39T3Weyeq161m/diW9enRL8/H/Fh0dw/iJU9i7/wDVq1dn4cKFVK9ePcPtZhdyuZwbN27g7u5OVFQUN27coK1NKzasXUVUdDTqefNmudnIItG/fR3X2rSzRUU1D7t37xY0T9++fYmO+sx5rxOC5kgtmUzGyDET2LFzNx07dsTR0ZFy5X68Qebjx4+cOXOG7du3c+/ePQYN6MeCebPF8UGUJVm36UB+rQJs27ZN6CjpIhZX0kAsrohEyrF27Vrmzp2L0+SJTJ40XpzinklycnFFJpNRvqIxUVHRTJo4FuSAHOTIkct//QtA9v2f5XJk/3z99rjsnz/zT3sy+bevn6OiuHrNj5CQ90gkEpwmTxSkuJMaQU+eYl7XErshg1iyaJ7QcX6qhF75H/6Pqquro6WlRZEiOuiWLEm5cmWpbFQRY+Mq1KxR/ZczUy75+DJ95l/cveePXC6nWNGizJ7pTO9ePTLrpQCgrVMS6xbN2L93Z6b2+zvh4eHMmrMAz8NHiY6ORiKRYFylMl062zKwf19BZ/ukh6LHtbDwDxhWMkEikfA5IkRh7WaWGzdv0aylDR3a2bB92683lPa/H0Cnrj0JCwuniE5BFrqMpmu75qnqo17rAQQ+fcGjncso+YtZK1tPXsRxzU6SkpMxM63JssULs0wRICewatGa27fv8in8bZY5hxo7wZEtWz1Ys8qVvr17Ch1HcF/PS2JiYnh371SaZv0palw7ePwCE2a68ikyCu0CBVi8cB49e/z5bvGv/5aHD+6lqVXjNPebmJhIydIVKKKjw5NA//RE/6lLPr5Mmz6Lhw8f4eLiwpAhQxTWdnZy4MABxowZQ5XKlXj2/AV51NSwsmqCTRtrqhpXQVVVFZOqxrlmho8oe/g6rrlv28HYCY7cvHmTEiWE29/u6NGj2Nvbc+u6LxUrGgqWI7Vmz13A0mUrWLp0Kd27d//tc+VyOdOnT2fLli3pHsdFImXbvmMXDqPHc+bMGUxMTISOk2ZicSUNxOKKSKR4T548oXnz5oxyGM6sGc5Cx8lVcnJxBeCC9yU6dv79yaYyaGpq0rhhAxbM/4sKWXg98KXLVjBrznw8D+yhWdMmQsf5KYuGTXkU+JiH/rfQ1S2Z4fY+RETgMn02+w8cIjEpiRLFi7N44Vw6ZtKeLsV0y1G+fDn+vuqT6mOev3iJx/adBAY+JjQ8nI8Rn4iLiyNP3jyo582LuroGBQpooaenS4Xy5Smtp4eqqirJyVLi4uOJi4vn48ePhIV9IOJjBJ8iI4mOiiYmJobYuDgiIz8DKftbdOvamWlOkyiUDdeb/koZ45q2Tsr/vU/hb7P8zJ1/q2fZhEePHhMYcOeP7yGZTMbM2XNZs24DSUlSihUtzOSR/Rnc69cbyN/2D8Sq0zCsahnjOX/iT58zbPEm9p6/Rv78+XDfshHrFqkr2ohSJyYmhtL6FalcuRJ+vheFjgPAqzdvqGVWH53ChXn6+L7QcbKEcRMn47ZlG5NG9MV5fNqKAIoc1+RyOYvXbmfxGg8SE5PQ1y+H++YNmJrW/OnzpVIpumUM0NLKz4sn6Z+BNGGSE5vctjJn9gxGj7RPdzv/lpiYyKy/5rFqzXpcXV3p1i3jM2Oyo5MnT+Lh4YGlpSVyuRwvLy9u37797XHrls0ZP3YU5mam5MmTR8CkIlGKr+Pap8hIKlaujpOTE3Z2doLliY+Px9TUlKGDB2TJpZy/53vlKjbtOzNlyhRGjhyZqmNatWqFVv58nDrumWVuwhCJvieVSqlYpTr9+vVn4sSff6bIysTiShqIxRWRSPFcXV3ZtGkTTwP9xY3sM1lOL64AhIaGEfI+ZRaJikQFiSRl6SiJikrKVwkgkaCqoooEybfvqfzzON/9PuV4ybdfP1OwoHa2mWrdoVM3vC/6EBH6Jst+0O7TbzBHj5/gY1hwhjbb/rfExEQcnZzx2L4LqVRKkSJFqFe3NlUqV0JPV5cyZUpTTr8s5fX1FbqniFGVGiQmJvLy2aNfPic+Pp4du/awb/8h7vnf/+E9qqamhoa6Ouoa6kilUqTS5H++SklOTv5j/xKJBFVVVfLmyYO6hgb58mmiX64c06Y6YmlRXyGvUWjKGNfWbdjEZCcXFi+YyzC7wQptW5lu3bqDVYvWWDVpzJFDe1N9XHx8PI5TnNm1ey+JSUnkzZuHBrVrMLSPLa2bWfzwobxB20E8CHxGwPYl6BXT+aEdvwdPGLJgI8HhEVSpXJlLF05nm/ExO3Gc4sz6jZuzzL4mUVFRVK1Rm8+fP3No/26aN7MSOpLg/O8H0LBJC0qXKk7ApX1pPl4Z41p8fAIOUxZy8MQF5HI5DSzqsW3LJooX//HCwIxZc3FdsYolC+diNzT9459MJqOMvhGJSUm8efFYoWOBXC5n5JgJ7N13gC1btmBlJf6fg5R9JIKDg3nz5g1//TWbkJD3mJhUxfvsSfEzl0hw349rvfsN5uWr15w+nfq9qJRh+vTp7Nu3j1vXfSlZUrhZNL/zOSqK+pZWlC5dhn379qXqph9/f39at27N3t0etLZumQkpRaL0sW7TAa0C2ri7uwsdJc3E4koaiMUVkUixXrx4gZ2dHUWL6KRrDWdRxuSG4oro1ypXrUXMly8EvwwSOsovTZ/5F8tXrlHaFP3Y2Fgcp0zj0OFjxMTE/PJ5ampq5M2bF01NTbS08qNdQJvChQtRuFBBVNVUkXxXeFNV+bEIV6hQQQwrVMCokhGTnZwJfBzEx7DgH9q/cfMWblvcuXjJl3chKUtPSSQSSpfWo0mjhvTt05N6dev89rUkJiYS+Pgxr1+/QS4HVVVVNDU10dBQR1e3JHqlSmXZIpoiKWNcS05OpphuWfTLleP2jasKbVuZLBo148GDhzz0v4WeXqk0Hy+VSlm5eh2b3dwJfvsWAFUVFXRLFKVyxfKULlkM933HqVahDDtcRhIdF0/A89dcvPMIX/9AgsM/IpFIGDSwH65LFir65YlIKYSV0TdCU1NTIZuFZ9THj5+oY9GIsLDwDF+MzykiIyMxrm5GbGwsf5/2oGKFsmluQ5nna29Dwuk3ajo37z5ERUWFEcPtmDN7OioqKkRFRaFvaEwBLS1ePQ/McF979h3AbvhIOvJmweIAACAASURBVNm2x91towLS/19CQgL9Bg7l/IWLbNq0iebNxRly30tKSuLMmTPY29tTurQe69eswLKBhdCxRLnY9+Oa5+Gj9B9kh5+fH2XKlBEs06dPn7CysqJyJSMOH9yT5c6bpVIp/QYM5aLPZc6dO5fqv6tFixaxceMG3r56qtCb1UQiRfu6N92hQ4eoW7eu0HHSRCyupIFYXBGJFOP27dusXLmSc+fOoaNTmLWrl4t3UQhALK7kbqXKGlK0aBH8b18XOsovucyYzYpVa7l94yqGBhWU2ldiYiJBQU959eoVb96+5d27EEJDwwj/8IFPnz4R+TkqZSmt2DgSEhJISkoivac6efPmJV++fKioqBATE0NiYiIA+fPnp1bNGvTs3pXu3TordNZMbqGsca1NO1t8r1zj6eMAihcrqvD2FS0g4CEWjZrS0LIBJ44ezHB7kZGRrNu4mTNnzhL05CkxMV9++3xNTU0sG9Rn7arllChRPMP9i36ub//BHDl2gk0b1tC9a2dBs7x9+466DZoQFRXF1CmTsux+Y5lJJpNhUrM2wcFvWT3Pkb7dbNLVTmacr129cY8Bo2cSGv6RokWLsGObG4uXruD8BW/27NxGm9bWCumnVm0Lnj9/wZ2bVxW+dGpiYiIDBg3jzNlzbNiwAWtrxWTOSe7du8fMmTN5/Pgx/fv24uq162zbupEypUsLHU2Uy3w/rkVHx1C+ojHTpk0TfO8kPz8/unfvTmfbjqxd7ZplCixJSUkMdxiD5+GjbN68mRYtWqTquMTERKysrDCqaMCBLLTno0j0MzKZjLoWjalRsxaurq5Cx0kTsbiSBmJxRSTKODc3N2bMmEElo4qMHDGcbl07icuECEQsruRupcoaULxYMe7e8hM6yi+NGT+Jre7bef7kAUWLFBE6TqrJZDJkMhlSqZT3oaE8CHhI0NNnHD58lDv3/NEvV5YkqRS5TE6BAgVo0dyKoUMGUl5fX+jo2Z6yxjXfK9do086Wgf37sMJ1icLbVzSr5q24dfsu/neuo1+unMLbDwp6gnm9hpTX16dP7x58jvxMXvW8GBoa0KKZlVI+XIh+tP+gJ4OH2lPJyIgbfqnfx0lZWRxGjiU+IQHXxQsYPHiAoHmyCpv2nbnse4URA7syf1rq1sX/mcw8X5u5eAMrN+0hWSYDoJpJVa74nFdY+w8fPqKepRWGBgbcvnFFYe1+lZSUxMAhwzl95iy7d++mXr16Cu8ju4uKiqJbt27cv5+yH9KJowdpaNlA4FSi3Obf41rnbr2I+RLHgQPCr2Zx9OhRRo8eTUPLBqxfs0LwJcKCg98ycMhwbt2+w6pVq2jfvn2qj122bBmurq5c8TlPVeMqSkwpEinGYLsRvHodjKenp9BR0kQsrqSBWFwRiX4vMTGR169fExcXx5UrV/D29iYuLpZevXrTo0cPQkJCaGhpSa+e3ViyaH622xg4pxGLK7lb2QqVyaepQeCDu0JH+SWb9p3xvXKVzxEhQkdRiEs+vrTr2IVZM5wZNyb9F9pEv6bMca1M+UoAvMkCyy/9zpMnTzGra0ndOrU5e/qYUvpo2bo9ftf/5oafD5WMjJTSh+jX7ty5h1WL1mhoaBBw74ZgxefQ0DC69ujD3Xsp++ZtWr+ajh3aCZIlqxk6zIG9+w/S2MKUox4Zu/sys8/XQsMjMKrfCYD8+fJx6sRhataorrD2h9mPYvfe/UwcP0YpG0cnJiZi26UHgY+fcObMGUqUyJp7JwgpLi4OQ0NDpf0biER/8u9xbYu7BxMmOXH37l10dHR+c2Tm8PHxYfTo0UilUiaMHcWggf3R0sqfqRmkUinuHjv4a+5CNDU1WbduHebm5qk+/uDBg4wePZrJk8YzzclRiUlFIsUZN3EyV65e5/x5xd3YkRnE4koaiMUVkejXLly4wPjx4wkPDwdAXV2dBhb1UVNTxevseZo2bcqFCxcAePMyiILa2kLGFSEWV3K7+pZWPA568p/9P7KScgaVUVFR4cWTh0JHUYjY2FhKlq5Al862bNm0Tug4OZIyx7Ux4x3Z6u7BiaOHaGiZddeq/1r4UNZeRa/evKFajdrUqlmDSxfOKLx90e/5Xf+bdh27Ik1K4pK3F9WrmQiSY+78RSxZtoLk5GRaNG/KdvfN5MuXT5AsWc3sOfNZsmwFVStVwPeYGyoqKhlqL7PP19z3HGWM81KMypTkaXAocmDxgjkK20NHJpNhVKUG4R8+cO3yBYyVcDd1WFg4Fo2aUr16Ddzd3ZFIJArvI7tr1aoVFQ0r4O62Qegoolzo3+Pa+/ehGBnXYPny5XTt2lXAZP/38eNH5s+fz759+9BQV6dli2YYGBiQL58m+fLlI3++fGjm00z5qvnP9/Kn/P77x9Kyz4lcLufx4yD2HfRk5849vA8NpWvXrri4uKSp6PTp0ycaNWpEU6vGuG1cK46BomyjWUsbdEvpsW5d9vqsLBZX0kAsrohEv9amTRvy5lFjurMTGurq1KhR7dtyX7v37mebx06uXvNT2jIAorQTiyu524xZc3FdsYqD+3bRonlToeP8x6dPkZQzqIxNa2t279wmdByFKVqyLPr65bjpd1noKDmSMse1DxERVKhYFYv69Th94rBS+sior4UP01o1uHheOYWPth264HPZlyuXzlOtWlWl9CH6uY2b3Jg0xRlVVRV2bd9KKwH2q7vnf5/uvfrx7l0IOjqF2e7ulqWLjZlt3fpNTJ7qgm6Jovh771bI3lmZeb4mlUopU8sGWXIyrw+s4XlIKNbj5/P5Syy2HduxdfOGDBeLIGV5sPoNm1K4cGEe+t9USmHuxMnT9OwzgNGjR+Po6CheXPyXr0s1e587hWmtmkLHEeUyPxvXmrW0oVjxEmzatEmgVD8XHBzMwYMHOXv2LGFhYcTFxhIXF0dcfHyqjs+bN+//Cy6amuTXyk9B7QIU0CpAAe0CqKmqkpiUxPv37wl8HER4+AcKFCiAra0t/fr1o0qVtBegJ0+ezJEjR7j99xVx7ztRtnH02An69B/M2rVr6dChg9Bx0kQsrqSBWFwRiX5NX1+fGc5OjB414pfPCQsLJzYuVinrv4vSTiyu5G4fP35C37AKTRo34qjnPqHj/IfritXMmDWHHR5utG+bvk2As6I6Fo159uw5EaFvhI6SIyl7XDOv15Bnz54T+vaFQi6aKtrXwsdVnwuYmBgrvP2QkPdUNqmFcZXKXPP1Vnj7op+LjY3FtktPrvldR1tbG++zJ5UyK+l3kpKSGDp8JIc8jyCRSBgyeACLF8xVyIX2nOLwkWP0GziUQgULcP/iHrQLaCmk3cw8XxszbTHue48zf1hP7G1TNkyOjY+n1YQF+D97TYXy+lw8f5pChQpluK9ly1cxc/ZcypUty52bV9N0d3dqLV+5mukz52BnZ4eLi0uO/P96+fJlIiMjKVq0KEWKFKFo0aIUKlToj69VKpXSsmVLSuuVwvPA7kxKKxKl+Nm4tmz5KhYuXsb9+/fR1NQUKFnqyWQy4uPjiY2NJfafgsv3X7/+/uuvr9/78uULMTExREdHEx0dTXJyMnny5KF48eKUL1+eOnXqUKdOnXT/Hdy+fZv27duzaMEchiloxqFIpGx37t7Duk0Hmjdvzrp167Ldz2uxuJIGYnFFJPq5yMhIqlatyqIFcxhuN0ToOKJUEosrolrm9Xnx8iWP7t9BV7ek0HF+0LSlDbdu3eZjWHCO2p/Jadp01qzbiI+3l0LXsBelUPa4tn3HLhxGj8dxwjicp01WWj/p8bXwUdW4ClcvX1BKH5279eLsuQuc9zpBbXMzpfQh+tG589706TeI2Lg4mjRuxL7dHt9mBmeWQ4eP4jByLF9iYzEyqsj+vTsoL94o8wPvSz7Ydu5B3rx5uHt+F7oliiqs7cw6XwsJ/YBxwy7oFinEg+1L//P4uJUebD15kXyamhw7ckAhY4DjFGfWb9xMVeMqXPE5r5SLKes3bmaykwsdOnTA1dU1SxbG0+vLly8Y/WTfKxUVFcqWLUudOnXo2rUr5ubmP33dR44cYcSIEXidPEq9enUyI7JIBPx8XAsKeoJ5vYZs3bqVli0zf2ZmTlGnTh0kErh/5+8c9RlKlHOFhLynXceuqGtocPjw4Uw/z1UEZRVXsleJSSQSZYi2tjaamppERUULHUUkEqXB+nWrkMnk9OzTX+go/xEQ8IAypUvnuA8F/fr2AmDb9p0CJxGlR98+vSigpcXaDZuQyWRCx/mBw+hxyOVyVi3/70VRRfgQEcG5894YGVUUCyuZQCaTMXSYA5269iRJKmXd6uUc9dyXqR84ZTIZtl16MmCQHUlSKcuWLOCm32WxsPIv3pd86GDbDZlMxlGPZQotrGSmvg4uyGRytjrZ//Rx19H92OhoR0JCAs2t27JmXcb36li0YA5du3TiwcNHmNa2ICYmJsNt/ttwuyG4u23g5MmT9O3bVyl9CCV//vw0bdoUDQ0Nzp4+zpmTR9jpsYWli+fT2roF16/70bVrV8qXL//TfSzatm2LiYkJzjNmC5BeJPqRkVFFDA0M8PLyEjpKthYeHo5JVeMc9xlKlPNIpVLctm7DsklzYmJiWLVqVbYsrCiTWFwRiXKRkydPEhcXJ665LRJlM3Vrm9OieVNu37nHoiWuQsf55uo1P+Lj42nTOufdtValcmXU8+bFx8dX6CiidLK3H0pMTAyb3bYKHeWbDxERnL9wESOjipiZ1VJKH6PGTEAul+O6ZKFS2hf936PAQIyq1GDv/oNUMjIiMOA2vXv1yNQMHz9+olqtOpy/4E3dOrV5+fQhQwYNyNQM2cHXGStfteszlo3bDwmYKH38bt3nxt2HWFQzoo7xr5ec69a0Hn4b/qJgfk2cps2gV99BGS40u21cy6CB/Xj+4iXG1cx49Ubxy2badmzP4YN7uHfvHoMGDSIhIUHhfQhl8eLFaGhosG7DJurXq0u7tm0YPLA/C+f/xb1bfnifOwXA1atXWbRo0Q/HqqqqMm7cOP6+cZNbt+8IEV8k+kFbm1Z4eXmRnJwsdJRsq1SpUlQ0NBA6hkj0Rwc9jzBuwmTq1q3HyVOnqFixotCRshyxuCIS5RLJycksXbqUplZNqF+vrtBxRCJRGu3d5UGRIkWYM28hGze5CR0HgFWr1wEwdvRIgZMoh6GhAS9evhI6hiidpk6ehLq6OvMXLRM6yjcjHMYgl8tZvmzRn5+cDpGRkZw67UV5fX3xRgolm7dgMfUaWBH+4QOOE8Zxw89HKcsM/M7de/4YVzPlzZtgHOztOHv6GFpaitk/JCc5eOgwtp17oKoiwWf1TNyn2qOqImHSrBWUM7Vh7nI3EhMThY6ZKsMnzUNFImGr0/A/PrdiGV0Cdy2jZkV9jp84SQ3TenyIiMhQ/8uXLmLRgjl8jorCzNyC02cUf+e6ZQML9u324NatW4wcOTLHXLwtWbIk8+bN45DnEXbv3f/DYyoqKpiZ1uJjWDDOUyezYsUKjh079sNzWrRoQZkyZVi3fnNmxhaJfsqmdSsiIiK4ffu20FGyrerVq3NRvIlLlA1Y1K+Lmpoafn5+9O3bl969ezNjxgxOnTqVo2aZZoRYXBGJcgl3d3eCgoKY5uQodBSRSJQOampq+Pl6U7BgQSZOnsasOfOEjoSP7xWKFStKqVK6QkdRimZWTZBKpdy4eUvoKKJ0UFFRYWD/vkRERLB6zXqh4/D8xQtOe52jciUjLC3qK6WPcROnIJPJWLp4vlLaF6XMPqpj0ZgFi5ZSpIgO1y5fEGxfnxGjxhEbF8emDWuYP1dcLuhntmz1YNBQe9TzqHF5zUyqG5alY6PavD6wmhG2LUlMSGTRag9KmLSkjnU/psxZxaVrt4mPz3ozJk6eu8KL1+9oZ2lGCZ3UbVSvkTcvF1dNx659M169fo1xNVMu+17NUI7hdkM4sHcnSCR069mPiY7TMtTezzSwqI+72wbOnDnDhAkTcsx+qh06dKBTp07YO4xh1JgJhIaG/fC4mpoakyaMpX07G6ZOncqXL1++PaaqqoqdnR0HDnny9NnzzI4uEv3A3NyU4sWLcfr0aaGjZFvt2rXj/v0AtrpvJwduhS3KQcqULo3ngT307d2D2ma1yJ9Pg7NnvRgyZAg1a9bE0dGRN0qYzZqdiBvai0S5wOvXr7G0tGTwoP4sWSj8BVlR2ogb2ou+9/HjJ+o1aML70FAqlNfHbeM6pS0v9Dv+/gFYNmlO3z69WLMy68wMUKQnT55iVteSgQP6smLZYqHj5CiZNa7JZDJK6xuRlJTEq2ePyJcvn9L7/JXGTa25c/cefr7eGBtXUXj7sbGx6JWriK5uSR76iwVBZTjoeQS74SNJSkqiS6eObN64Vikbe6fWrL/msdR1JTs9ttCubRvBcmRVU6a6sHb9JrTza3J57SzK/WKPlT3nrrDW8ywPX75F+t0sCQkgkUiQSCQpf0Dyz/f453spj6lIJGhqqmNYvgw2zS0Z0qsjWlqKHWtkMhkVarcnOuYLL/evRitf2tc6P+p7i0Hz15Msk+E0eSJTHCdkKFNYWDhNW7bh9es3GFepjNepo2hra2eozX/btWcfDqPG0aJFC5YsWULhwoUV2r4QkpOT2bx5M2vWrKFQoYJc9TmPpqbmD895ExxMTbP6ODk5MWzYsG/fj4+Px9KyAY0sLdm0YXVmRxflQr87Xxs1ZgKXr1zl8mVx9kV6SKVSpk6dys6dO7Ht2J4VrospVLCg0LFEolR7/uIl+w8cYrObO58iIxk5ciRjxoxBTU1N6Gi/pKwN7cXiikiUAyUkJCCRSHjy5Anu7u54HjpEAe0CXLt8IdOXrBBlnFhcEf1bcnIyI0aOZc++A8jlckqX1qNPrx6MHe2QaRePBwwexiHPI9y5eQ2DCuUzpU8hFNcth55eKe7cvCZ0lBwlM8e1PfsOYDd8JHVqm3PuzPFM6fPf/K7/TcvW7Wlo2YATRw8qpY85cxeyaKkr7ls20qlje6X0kVvJ5XIGDbXn4KHDaGhosMN9My1bNhc6FjExMeiVq4i5mSnnvU4IHSfLePnqFV279+Fx0BPKFC/C5bWzKJTKYkfgq7ccv3qHp8Hv+fA5isQkKYnSZORyGXI5yORykpNlyGRykuUyZHI5Umkyn6K/EBEVjUwmR0UioXnjumxa5kwh7QIKeU1Oc1ezdut+Jvduj1Pfjulu51XoB5qP/ovwz9E0btQQzwO7M3QRRCaTMXS4A/sPeJIvnyaeB/YofPnhEydPM9xhDBoaGixatIjmzYV/7ynC06dPadasGZMmjMVp8sT/PD5wyHDu+Qdw8eLFlGLeP9zd3XFxccHP15vKlStlZmRRLvS787XDR47Rb+BQbt++TYkSJTI5Wc5x7NgxHB0dMTczxfPA7h/e7yJRdvDlyxeWLV/NsuUrMTc3x83NLcveDCEWV9JALK6IcrNr164xcOBAYmNjSU5OppSuLoMH9WfQgL4UKVJE6HiidBCLK6JfCQl5z7gJjpy/cJGExEQkEgmVKxlh27E9vXv1oExpPaX1Xc6gMgCvngUqrY+swKJRMx49CuRT+Fuho+QomT2u2XbpyfkL3sycPo3xY0dlWr9f1TKvz4uXL3n84B4lShRXSh+NrFpyP+CB+H9VweLi4mjSrBWPAh9jbFyZMyeOUrCgYu/Oz4ja9Rrx9NkzwkNeZek7BTNDeHg4o8ZM4NSZs8jlcro0qctGx6GZNrtIXV2dXWd8WLDjCE+C36Omqor9gC7Mnjw8QxliYmIpa2pD0YIFeLzbNcM5pVIpttOWcfleIMWLFcX7/JkMny/s3rufESPHIpPJmDxpPFOnTMpwzu+9exfCqLETOHvuAg4ODjg5OeWIC5CLFi1ixYoVLF+2iEED+v3w2CUfX9p17MKhQ4eoW/f/BauEhASaNW2Kjk5h9u32QENDk0eBjwkKCuJN8Fvevn3Ho8DHREZGkpCYSNkypVm90pUK5fUz98WJcoTfna+9ffuOKtVM2bx5M61bt87kZDnLqFGjOHToEF4nj1KvXh2h44hE6eLn9zc9+vSnePESHDhwIEsWWMTiShqIxRVRbiWXy7GwsKBkieL07NGV4sWK0bpVy1z/YTu7E4sroj+Ry+V4Hj7KilVr8b8f8J/NX9XU1MiXTxNZsgyZPOWO2zx58lC4UEH09fWpbWaKtXVz6tQ2T9UFoPDwcAwqVaOtTWt2bd+qrJeVJcyYNRfXFas4edxTaftk5EaZPa5JpVIMKlXj8+dIrvpcUMqyXL9ywfsSHTt3p61NG3Zt36K0fspWqIyGujpBj+4prY/cqI5FIwIDg+jerTOb1q8ROs5/bNzkxsTJ01iycC52QwcLHUcQ/vcDmOg4let/30Aul2OoV4ItTvZUNyybqTm+H9e8/vbHYakb4Z+j0S6Qn8UzxtKjY8t0teswZQE7Dpxi94xRtK6vuGVA528/zMKdR8mTRw13t40ZXlruxcuXtLBuR1h4OHVqm3Pi6EHU1dUVlDblXGfN2g1MdZmJvb0906ZNy/YFFrlczowZM3Bzc/tPgUUmk2HRsCkg4eixYz8sHXbr1i1sbW3/c75XvHhx9PT00NfXp3jx4pw8eZI3b96gqqqK/bAhzJ7pIn4uFKXJn87XqpiY0qFjR6ZNU/zeS7nJ3r17GT9+PM8e3xdXGhFla48fB2Ft0wEjo0rs3bs3y/3MEYsraSAWV0S5lVwux8TEhMED+zHDZarQcUQKIhZXRGnx6vUbqtWsDUDF0iV5Evyegvk1KaSVH1VVFdRUVVGRSIhLSORjdAwxsfF8PRGQSCTo6BSmqnEV2rS2ZtCAfmho/Hdd9znzF7JosSuH9u+meTOrTHx1me/VmzdUq1GbHt26sHG9uL65oggxrj18+AiLRk0pqF2QJ4H+5M2bN1P6rVLNlPch73kW9AAdHeXcwSWTyShcTA+L+vU4ddxTKX3kRnPnL2Lh4mV06dSRLZvXCx3np6RSKcV0y2FgUIGbfpeFjpOpHgcFMXjoCPzvBwBgUqEMi+x7Y1HNSJA8PxvXluw+zqKdR0mUSilXWpfNri7UqVU11W1KpVJ0q7WioJYmT3YvV3RkfO4+oqvLchKSkhhuN4RFC+ZkqL3k5GS69ujDufPeaGtrc/LYIapXM1FQ2hTrNmxmspNzjpnBIpfLcXZ2xsPDg5PHDmFRv963xwIePKRZyzY0a9acNWvW/HCRKiAggICAAFRUVDA2NsbQ0PCn52xxcXFs3bqVBQsW0NCyAStcF1Nev1ymvDZR9ven87V+A4YQEhrOoUOHMjFVzuPj40PPnj25feMqhgYVhI4jEmXINb/rtG5ry/jx4xk3bpzQcX4gFlfSQCyuiHIzBwcHAh895JqvN6qqqkLHESmAWFwRpdbHj5+oXqsO0dHR7Jo5mtb1av7xGLlczp2gl5y6focr94N4/DqEj5+jkQOqqip06WTLhnWrfpjRYlrbgpevXvPh/WtBN3POLLplDChYUJvAgDtCR8kxhBrXVqxai8uM2dSsUR0fby+l9+fsMouVa9bRt3cP1qxS/IXRrwICHmLRqCljRo3gr1nTldZPbpKYmEgJvfIULlSIp4/vZ+mxrllLG27eus3niBCho2SK+Ph4evQewAXviwA0qlGZNRMGU6a4sMvf/mpci09MZJSrOwcvXkcml2NWvQpbV82gnJ7uH9ucMmcV69wPsGxUPwbZNFFCagiPjKLZmL94HRqBiYkxp48fzvDG9Bs2ujF5qgtyuZy/ZrkweuQIBaVNsWbdRpymTWfkyJFMmTIl2xdYkpOT6dKlC2+Dg7lw9iS6uiW/PXb02An6D7LD2tqajRs3pvu1+vr6YmdnR3x8PFcvX6CioYGi4otysD+dr61avY458xbyKDCQPHnyZGKynOXTp0+Ym5vjOHEcE8ePETqOSJRhs/6ax+q1G/Dx8aF06dJCx/lGWcWVrPspQSQSpcuAAQMIfByEu8cOoaOIRKJMlJSURH1LK6Kio1k6sm+qCiuQMlvFtFJ5pvXrxMnFU3i2dwXhxzeyetxA9IoWZu/+gxhXNyMqKgqAqKgonj57jrlZrSx9sVGRqlczISTkPVKpVOgoogwaM2oE7dvacPeeP/YOyv3weuTYCVauWUdpPT1WrVim1L7OeJ0FwMqqiVL7yU3ct20nOTkZ56mTs/xYV9W4CnK5/Ns4nZOFhLynknFNLnhfpLpBWW65zefoQkfBCyu/o5E3L5sm2/FgxxIsqhlxy/8RNZr0pN/I6cTGxv/yuMTERDbvPEzRggWUVlgBKFZIm7tbF9KhoTkBAQ+pWKU63pd8MtTmMLvBXL18gYIFC+I8fTY27TsTGxuroMTgYG/HvDmzWL16NXPmzCG73y+qqqrKmjVrkMnldO7Wi8jPn7891r6dDevXruTkyZO0aNECPz+/dPVhaWnJpUuXvi0lKxIpQp3a5sTFx/Po0SOho2RrhQoVomTJkrx9K+6bJ8oZJowbQ8GC2qxenTtWfshai5+JRKIMq127NrVq1eLs2QsMHthf6DgikSiTNLNuS8j794zv3oZBbTO2VJeamhp9rBvSx7ohLpv3serAaWqY1uNJoD9Llq0EYMwoB0XEzhba2bTmmt91Tpw6Q4d2NkLHEWWQh/sm6tRvxM7dezE3rcXgwQMU3sfTZ88ZONgODQ0NLl04rfSL8w8eplzUaGRpodR+chOPHbtRUVGhX99eQkf5o6JFUwoLb9+9y/CMg6wsJiaG2vUaEhUdzRy77ozsZC10pDTRLVKYk4uncO/pSwYv2MiR05c4df4Kjg79mTSy33+eP2vJJpKSpMwa3EXp2VRUVNg2bQT7LvgxYqkbHWy7ZXiZMOMqlXka6E+HTt257HuFcgZVWDBnlsLG3JEjhqGmporjFGeio6NZsGBBli+E/k6pUqXYuXMnnTp1omfv/uzbvYMCBbQA6N61QOipBQAAIABJREFUM0V0dOjUtSedO3fGxsaGxYsXU7BgwTT1UaxYMTQ0NHJFITatIj9/ZsNGN3bs2kNCfELK/yWJBBUVCSoqKkgk/3wl5WvK91LeO5LvHk95Dt8958fjVVQkSCQSJBIVkpKSyJ8/HwP796WtTWskEgneF33Y5LYVuVz+XX//HPPvfr72j+Qnff34/O+fU7JEcRo3bkj1aiYZfs9Ur26CRCLhwYMHVK9eXTH/GLnQlStXePnyJW1azxM6ikikEFpa+Rk0oB8rV6/DxcWF/PnzCx1JqcRlwUSiHMjOzo7ITxGcOn5Y6CgiBRCXBRP9icOocWzfuZt2DUzZ7jJS4e3P3HKA5ftO0q1rZ65du05YeDhh715m+2U4Uis8PByDStXo0tmWLZvWCR0nRxB6XIuJiaGySS2io2O4dOEMNWso7oJAYmIiFStXJ/LzZ04d9/xh/Xxl6dlnACdOnibq43ul95VbVDCqiqqqKk8e+Qsd5Y/Wrd/E5KkuHD64l6ZWjYWOozRNW7Th5q3bSl0iKyPSOq4d9rnBmJXb+BwTS/GiOmxZPp2G9f6/Yb1uNWvyqKrw6kDm3vX5Nvwj1hPmExwWgZGRIV4nj2V4v6j9Bz0ZNWYCsbGxVDQ0YO/u7QrbV2Dnrj2MGDWOsWPHMnHiRIW0KaQbN27Qu3dvdHQKc/zIwR/2Rwl48JBTp71YuXodKioSOnXqTM+ePdHX1/9hw/vfmTFjBu7u7ly+eJaqxlWU9TKyjYiPH1mzbiMbNrqRmJhIly5d0NXVRSaTIZfL//P16++//z7wn+99/9x/H/P11+HD//+sftRzP0+fPWPK1OkYGBigp6eXprblcjlymQz5T54PcmSylGOSk5N5+/YtcXFxFCmiQ+NGDWnapDFWVo0o85Ole1IzrhlVqUG37t2ZPHmywv5dcpMvX77Qvn17CmoXwOvU0Vzz+UqU8z17/oJa5vXZunUrLVu2FDoOoLxlwcSZKyJRDlSvXj1mz55NeHi4UgYOkUiUddy958/2nbupUKo4Hs7KmU0yc1AXPH3+Zv+BQ8jlchpaWuSqE/9ixYqRT1OTGzdvCR1FpCBaWlqc9zpBXYsmdO7aiyeB/gq743nIsBF8ioxkzuwZmVJYAZBKkzOln9wkPj6B4sWKCh0jVYoXTznXCwnJuXuueF/y4eat21iZGmfJwkp6dGxUm/aWZkzfvJ91h8/Sts9YGtSpwZ4N8zh94RqxcfGM6575syX1iung776QEUu3sOf8VSpVrcnObW60bNk83W127WxLh3Y2DBsxmoOHDmNWpwF9+/RipeviDI+9vXv14MXLVyxfuYYBAwZQtGj2eN/+Su3atTl//jy9evWkW48+nPM6QcF/ZqSZVDXGpKoxXbvY0rvfYNzc3HBzcwNSZjBoa2sze/Zsmjdv/stZLc7Oznh6enLgoGeOKq7I5XJWrV7Hg0ePaNm8GR07tPvt/qNhYeGsWrOOzVvckcnk9OvXj2HDhlGiRIlMy9yzZ09mzpzJo0eP0Culy2A7e8zMzNi5cyfq6upK6zcxMZFbt27h4+PD5cuXGT1uIjKZDEMDA6ysGtG0SWMaWjZAW7vAH9u6H/CAsPBw9PX1lZY3J4uKimLIkCEEv3nDltPHctXnK1HOZ1ChPGXLluHatWtZpriiLNl33qxIJPql+vXrk5SUxJp1G4WOIhKJlGzwUHskEgme8ycq9YR8Wj/bb2uaj1HwxrTZgYGBAW/fvhM6hkiBKhkZMX7sKMI/fGD0uEkKaTMyMpIjR09gaGDA6JH2CmkzNZKTpeIHciX4etdwVleiZMrFwLDwDwInUZ5pzjORSCS4TRkudBSFUlFRYY5ddwJ3LaNuFQOu/H0Pg7odGTphDioqEib3bidYrvWThuDh7IA8OZkuPfowemzGZoXkzZuXrZvXc9XnAmVKl8Zj+07KVqjE2XMXMpx3uN1gEhMT8fX1zXBbWUGZMmVwd99GaFg4Xbv3+WEPFgD9cuW47O3Fm5dBnD5xmHWrlyOTyYiMjGT06NHUrFmTKVOmEBAQQGRk5A/H5smTh7Jly3L12vUcs5dccnIy7W274jxjNnv2HmDgkOEMsx/909f37l0Ik51cqFarNm5bPRg4cBDXr19n+vTpmVpYgZR9cHR0dACY4OhEePgHunfvrtTCCqS8F+vXr8/kyZM5fvw49+/fZ+PGjdSrXx+vsxfo2WcA5Qwq06JVO2bPmY+f39//WRlGLpfje+UqvfoOxMjIiE6dOik1c050//592rdvT0BAAPv2bMekqrHQkUQihatmUpWgoCChYyidWFwRiXKgypUr07lzZza5ufP6zRuh44hEIiU5fcaLJ0+fYVO/FuVKKPdOzS5N6n77fUbuXs2uGjW0QCqV4n8/QOgoIgWa7uxEuXJl8di+kzt37mW4PecZfyGXyzO0T0F6iDNXFK9oER3CP0QIHSNVSuuVAiAim+RNj0ePAqlWoQw62lpCR1GKYoW0OeM6Dfep9v+/ICyHvGrCLjTR3tKMBzuWUKFUcdw9dlDDtB6hoWEZatPExJiAezeYNcOZ2Ng4OnfrxcgxEzLUpo6ODmpqav8pJGRnBgYGbN++ncDHQbRpa8vTZ89/eFxFRYWC2tpY1K9H7149+PD+Ne+DnxMYcIdpTpPwPHQIa2tr2ra1+U+RoWbNmlzzu84Wdw+y+yrxMpmMEydPc8nHl7JlyxIcHMz69es56HmYIcMcvr3212/eMG6CI9VN67Jrzz5GjHDg+vXrODk5UaRIEcHyr1ix4p9/j7//x959hzV19mEc/yaQsPdQQMABiAPEvfcW9967alv3VtRq3VXrqLUu3LitC+uoe+89GCoiojJEZK8k7x9Y3lqtRQUO4PO5rl7F5Jzz3CHhJDm/ZwAQFBSU4xlMTU3x9PRk7ty5nD9/nvPnzzNz5kwsLK1YumwFjZq1xLFYCRo3a0W3nn3p2KUHpcpUoFmLtpiamrF+/XoUCkWO586r4uPjmTlzJp6enugoFRz/8w9qVBdr5gn5U8GCBYiMzL+df/4iiiuCkA/JZDKmT59ObGwsx46dlDqOIAjZZNyEKWjJ5Swb1Tfb24pLTALAtbhLtreVG7Vu3RKAfb4HJE4iZLV9u7cjk8no3W/gFx1HrVazbftOLCzMaVC/bhaly5y8vIhzbuXuVpr4+Hhu3cr9a65Yv50CNjqfLlId8iwUlVpNlVLOUkfJdq1rVaR66fT3WbVGg1uvMURES/u8Wpkac33NHHo3rU3QkyeUci/P3v1f/l44Ythg/O/doGiRwmzY6IN72UqfXbjx8/MnLS0t301NVK5cOX7//XcSEhOpWbsBGzZu/tdiiFKpRF9fH1tbG0YMG8KdW1dYuGAuQUFPOHLkyDvbDh06lNKlSzN67ES+HzIiJx7KF4mMjGT5ytW0atuJ2vUaEx8fT0REBPMWLKJWvcZ079UPOzs7du7cCUCLFi1Yvnw5+/YfoGadhnTt0QeP8lXZvdeXUaNGcenSJUaOHImpqanEjwxsbGzYuHEjJUuWxNXVNVeMAHF0dKRHjx6sWrWKkJAQDhw4wJAhQyhoY0tcfCIqNTRt2oxNmzbh6+tLoQ+s1SK8Lzk5mdWrV1O1alW8vb3xmjCWU8cP4+xUTOpogpBtTE1MePOP0Zf5kfgmJgj5lImJCdbW1pw4eYqYmFip4wiCkMUCAx8S9OQJdcuVxNhAP9vb+/X39C/mk73GZ3tbuVHF8uUAuHLlusRJhKxWpHBhWrVsTtCTJxw4cPCzjzN95hySk5MZN2ZkFqbLHNfizmg0mvd6Ngufb9aMqQCMGJ37z3m6uroApP1j2pb84t69ewA4FSoocZLsl5SSwrm7gTgVKsiQ9k0IjXhN6R6j2X36stTRWDSsF9t/HI5MBj169WPAoMFfPHWelZUVN69dpG+fnjwJfkpJ9/Ls2LX7k46hVquZOWc+FhYWVKmSM+tc5aTixYtz6NBhWrZqxeBhI/l+yAhUqv8erWhhbk6/Pr1wcyvNwYPvvrdZW1tz6NAhqlatyp1797Mr+hdLTU1l7ryfcS9bGa/J00hNU3Hv/gOq125ACbfyzP95MVZW1qxdu5YzZ85gZ2eXsW+zZs3YuXMnRYoWIyIyiokTJ3Lp0iUGDx6MkdF/ryWSk8zNzfH19eXYsWM4OTlJHecdWlpaeHh4MHjwYJYuXcqmTZtYt24dU6dOpW7dunmmc0dMTAw3b97k1q1bPHjwgEePHhEaGkpkZCQxMTEkJydnyyiuN2/ecPr0aby8vKhcuTLTpk2jaZNGXL9yjtEjh4kRP0K+Z2piQkw+7fzzd2JBe0HIp549e0Z4eDh79vkS9Toa3707pY4kCEIWWrz0NwBmDuicI+3tOHERhUKBZ7MmOdJebiOXyzEyMiLw4UOpowjZYNkvC9nv+wfDR4/H07PpZx1jlfdajIyMGNA/+0eS/VPVqlVYtnwVJ06ewqlY0RxvPz9ycHCgfDkPrl67ztOQZzjY596euX9d3ErJp8UV/4D0866rg63ESbLfnE37UKvVjOvWkg51q1ClpBP95qygz6zlbDp8li0/DEWplO4rfKNK7jzYtIBmo+ewdftOzp6/wJ8H92Nn92XPzaIFP9G8WVO69uhDv2++Zd8+X9avXfXRC7cqlYqbt24zb/4iDh4+wsqVKzMKjfmNgYEB8+fPp3LlyowcORK1Ws2ypYsydWG7UYN6rF2/CbVa/c72MpmM/v37069fP4zNC3LsyB9UrFAuOx/GJ7lw8RJDh4/m0eMg+vXrx+DBgzE3N2f16tVs27qVMWPG0KVLF8zMzP71GBUrVqRixYo5mFrIbRITE/nxxx/ZvHlzptYY0tXVRalUoqOjk/GfUqlEV1c34+e/3/fP7XR0dEhNTcXPz4979+4R8naK9kJ2tnRs35Y+vbrj4pL/R2EKwl9M3hZX/vkelN988iezBw8esG/fPh4/fkx0dDRjxoyhQoUKmdrXz8+PadOm4eDgwNy5c9+578KFC2zfvp3w8HBsbW3p2rUrZcuW/dR4giAAERERtG7dGgcHezq2b0vjhl/f+giCkN+dO38BXaWC4jlwsSkpJYWgF+FUqlgxX38o+i+F7Gx5LMFc2EL2MzQ0pGePbqxdt4GNmzbTo3vXT9r/0pWrxMTEMvCbfpL8jdStXROAK1eu8U2/Pjnefn61cME8atVtSO++Azj+5x9Sx/lPaWnZW1xRq9WEhYXz/PkLnr94QUREJCmpKahUKlQqNSqVCrVKhUqtRqVWoVFrUKvSf06/T41cS46hoSFGhoYYGhlibGyMsbERpsYmmJgaY2piiqmpyTt/R+fOXwDA+SsYubL+4CkM9HToUDd9BIZntXIEbFlIO6+fOXbtLkU7D2XzlCHU8ighWUZzY0MurpzBhOWb+W3PUdzKVmLNqt9o3arFFx23Qf26PPS7TZPmbdi7/wDFS3pw+OBeihYp8t62O3btpt833wJgY1MQb29vGjdu/EXt5wUdOnRAW1ubIUOGYGxszNzZ05HJZB/dx8XFmaioKBISEjA0fHfNoiZNmlC+fHmuXbvGseMnck1xJTk5me+HjERLW5v9+/fj7u6ecV///v3p37+/hOmEvEKj0TBw4EDOnz/HlEnjqVO7FjKZjJSUVJKTk0hOTiE5OZmkpCSSkpNJSU4hKTmJ5KRkklNSSEpOJjkpieSUFJKTkkl6u21KSgrxcbG8iowkJSX57XbJJCUnkZKcglwup0QJV9q2boGbW2ncS5eieHGX//xbFYT8SE9fD41GQ0pKSr7tAAGfUVxJTk6mcOHC1KtXj/nz52d6v4SEBH799Vfc3Nzem2/N39+fJUuW0K1bN8qVK8eZM2eYN28eP/30k5i/URA+g7e3N/Hx8Vw+fwpbWxup4wiCkA2Cg5/iYp8zF5pW7DmKRgP9+vbKkfZyK1fX4jzw8ycpKSlffzj8Ws2bMwMfny38OGPOJxdXLr5diLb5Z456+VLGxsYoFAoe+PlL0n5+5VHGjerVqnDu/EUGDx/F0kULJM2j0WhITk4mNi6O+IQE4mPjiU+IJz4hAQA//wA2b91OSkoqqakppKSkvP05lZTUFFJT0khJSSY2Lp64uFji4+KJi08gMTGBhMQkkhIT0y82pSSTmppKamra28KJ6ounf/ocMpkMLS2tjN7GnmPnYmpogKWJEY4FLXFxsKFMMUfcnRzQVSpzPF9WO3r1Dq9j4+nTrM47txsb6PPnokl4+55g3G8+tBw/j071q/LbKGmKuX+ZPagrTauUpeOURfTs8w2TJo5j7OgvW7/D2NiY86ePMW36bH5etITylWowb85M+vfr/c521apUzvh5z569mbpmEBkZyd69e/H398fW1pYBAwagr5/906pmtTZt2hAbG8uECRMwMzNlwrjRH93ew90NgOvXr1OrVq337t+0aRNVq1bl1q07qFQqtLS0siX336lUKi5cvMTtO/eoWqUSZT3KAPDw0WPOnDmH7x8HCX76FF9fX0qXLp3teYT86fTp0xw7doytPutp1jT/F18FITfSfvuekpmRY3nZJxdXPDw88PDw+OSGVq5cSc2aNZHJZFy9evWd+w4ePIiHhwfNmzcHoFOnTty+fZtDhw6JXgmC8BmuXLlCjepVRWFFEPKph48ek5aWRg234jnS3sFLt5DJZHRsL/0im1IqXaoku/fs48bNW1T924UdIX9QKpV07NieTT5bOHjoCE2bNMr0viEhzwAoWvT9HtY5xczMNCOHkHW8V/6Ga+mybNjgw5HDR5k8aTzdu3Z+rwdqUlISh48cJTDwEaEvnvPyZRiRka94HR1NbEwsKampaDRq/prSXaPRoFar0Wg0aDRq1Or0f/912//v02R6Hng/vwAGfTf0kx6fXC5DSy5HSy5Hoa2NQlsLpUIbIwNd9JRKdHWUGOgqMdDVxcRQHzMjAyxNDLE0NcHK1Ah9HR20tGRoy+XI5Vpoa8nR0pKn///tv2UyGUptLeQyOSlpaUTHJxITl0BMQgIx8UnEJiYSl5BEXGIS8YnJJCQnk5CUTEJSCtFx8VzzTx8xGBb1hqdhr0j7wHoTcrkcfR0l5saGFLI2x6WQDR7OjlQt7YJzoYJ5YtTltDW7kMlk/NC3/Qfv79e8Ls2qetBi3Dy2HbvA8Wv32D93DK6Odh/cPifU8ijBrXVzqfH9VGbMmssDP3/Wrl7+xcf9YfIEmjVtROt2nRk5Zjz7fA+wc5sPyrdFNDs7W4YO/pYlS3/76AWbxMREjhw5ws6dOzl16hRyuRxX1+L4+Pgwb948Hj58iJ6e3hfnzWk9e/bkzZs3zJ4zB21tbUaPHPavveJdXYtTwNqaM2fOfLC4YmxszMKFC+nXrx9ek6cxZ9aP2ZJZo9Fw5+49tu/YxY6du3nx8iVaWlqoVCpci7tgYGDAnbv3SElJwdramlWrVonCivBFTp8+TaFCdp/0eU4QhKylrZ1edhDFlSxw4sQJIiIiGDp0KLt27Xrv/oCAgIzCyl/KlCnzXhFGEIT/FhMTw8WLF3F0sOfVq1dYWFhIHUkQhCx24eIlACqWKJYj7fk/fY6VpWWeuDiVnTzKvO39eeOmKK7kU3Nn/cjmLduYMOmHT/oyXubta+PM2XN07dwxu+J9VOlSpTh+4iQxMTEYGxtLkiE/srW1QSYDfX19Il+94vshIxg2YgyODvY4ODig0Nbm1u07hIWHv7evlpYWSqUSPV1dlDpKZDIZMmTIZCCTyZHLZci1tJDL5cjlcrS1tdMLHAoFCsVf/1ego3w7p7uuEl0dHXR0ddHV0UVPTxdd3fT/T/D6AccClkzp0w6lQhsdhQKlQgultgIdZfq/9XSUaGtrYWaoj6Gebp45p7t0GU5qmoqgHb9k3BYaEcXNwCfcfxJK4LMXPA17xcuoaF69ieNZ+CvO3wmAv63hraejxNzYgEJW5hSzK0gZJ0dqurvi6mibK34PEdEx3Hn8lIquRTE1/PfRFDYWZlxdPYsZ639nwdYDVB00hQndWzK2W6scTPuuAuam3Fs/n3rDp7Pr9z08fhzEsSMHMi6ofK6KFcrzyP8Ordp24uSpMzi5uuG7dxfubqUJCwvnSfBTAI4fP07fvv9f60qtVnPx4kV27drFgQMHiI2NpVLFCsybO5M2rVtiYW7OgoVLmDZ9Fj169GD9+vUYGBh8UVYpDB48mLS0NKbPnENk5Ctmz5z2wdeyTCajTp1anD179l+P1ahRI6ZPn46XlxcODvZ8N+ibLMv5NCSEHTt3s33HLh74+WNhYUHLli1p06YNZcqU4fDhw5w+fZrU1FSaeTanV69e6OrqiimUhC+WmpqKtra2eC0JgoT++iyg+kDHmPwk24srL168YMuWLfz444//+sE1OjoaU1PTd24zNTUlOjo6u+MJQr6TmJgIQPDTEDp07pEn5ggXBOHT3LlzD4BKJZ2yvS21Wk10bDw1PcQ6aBXKp89F7ucfIHESIbsYGRnRuFEDDh46wvXrNylXLnOjtf8qxJw+fVay4krPHl05fuIk3ms3MGLYYEky5EfpI0igRrVqbNrgzaIlv7Lr9z0EP33K46AnaDQajI2NqVWzOp7NmlDOw4NiTkWxzOHOLZOm/IiNpRnt6uSvwq9arSYiOpbK/+hMYGdljp2VOZ7VPrxGRFhUNBfuBnItIAi/4FCevIwg/HUMV/2CuHT/EZv/PAeADDDQ16WQpTluxRyoU7YELaqXx9ggZ6eL8lqxFYBp/TJ3/pjUqy2ta1ak1fh5zNq4l71nr3Fg3viPFmayk1Kpzdll0+gxfSn7z13H3LoQ925fxf4Lp/jW1dXl8B97WbL0N6ZMnU6N2g2wL2RHyLPQjG0OHTpE3759efjwITt37uT3338nNDQUR0cHvhv0DZ06tsepWNF3jjtqxFCqV61Cu45d6datGxs3bsTIyOiLsuY0mUzGiBEjMDc3x8vLi8hXr/ht6aKM0T1/V6dWDbbv2EVUVBTm5uYfPF7v3r0JCQlh/MTJ/LL0N3z37aLYZ47GfB0dzZ49+9m+cxfnzl9ET1eXxk2aMGGiF7Vq1UKhUGRs6+npiaen52e1IwgfU6NGDby9vQkICBSLyAuCROLi4wHy5DScnyJbiytqtZolS5bQsWNHChZMnxc+s8PaBUH4PGvWrMn4uXx5cTFUEPKjgMCHyADHApbZ3pZf8HM0QLmyZbK9rdzOzMwMmUxG8NveskL+9PP8ORw8dITR4yZmuoOCpYUFCoWC23fuZnO6f9e6ZXO0tLTw2bxVFFey0Omz6Rfh3d1Lo6Ojw7gxIxk3ZqTEqd4nl8lISc1/Uy6s2HsMjUZDs6qf9pm2gLkprWtVpHWtiu/dFxUTx4W7AVy8/5A7j57yKDSMoBfh+D19zo4TF/n+57UAFLIyZ2iHpvRsUjNb13RRq9VsP3ERgGpuLpner3RRewK3LqL3rN/Yd/Yarl1HsGHS9zSq5P7fO2eTjZMH02fWb+w+fQV3j0pcvnAaZ+cv6wjy5s0bgoKC0NHRITExkZBnoVSpXIny5cvy67IVGBsb06xZM27duoWJiQnt2rSic8f2VK5c8aM91qtUqcTe3dtp074LXbp0YdOmTe91+MwLevXqhbm5OUOHDiUq6jWb1q9+byRO7Vo10Wg0nD9//r0ZQ/7Oy8sLfX19li1bxvSZc1iz6rf/HNml0WgIehLMrVu3uf/Aj3v3HnDk6DHS0tKoWbMmixcvpkmTJhgaGmbJ4xWEzKpVqxYGBgbs3X+AMaOGSx1HEL5Kr1+/RqlU5vv1SrO1uJKUlMTjx4958uQJ3t7eABmLIXbp0oVJkyZRqlSpD45S+dBolr87e/Ys586de+e2AgUK0Lt3b4yNjUURR/gqpaSksH37Nr4bNIB6dWvTqGH9PDmPsPAuuVwunkfhHaGhoejqKHPkdXE7KH0NhwoVyovXIenrcryKei1+F18oN5/XnIoVo6xHGa5dv4FGo8l0T6tCdrYEBD5ER0dHsmmGqlSuxLnzF4iNjcPa2kqSDPnNrNk/ATB08He59jULINeSk6ZS5+qMn2PRjj/QUSoY0711lv1d2enp0b6AFe3rV3/n9ujYOPafvcaU1dt4HvmaZxFRjF3mw9hlPthamlG/ghsDWzekYokPFwu05Fqf9fufvnYnAN0a1/ys/XfMHM3OExfoPWMZHacswrlQQW5vXCDZeWjr9JGs3neMwT97U6VGXQ79sYdaNWp88nHOnb/AuAmTuXzlKhqNBjMzUwYN6MfUKekFgJu3bvPrshUcPXqUJo0bMXHcKDybNUFHRyfTbdSsUZ0jB/fRrEUbunXriq/vgTw5pXKvXr1wcHCgY8eONGvZFp8Na3F2+v9oL2dnJ5ydnbhy5TI9e/b86LFmzpyJQqFg7ty5PAkOZtb0qejq6qFWq1Cr1SQkJBId/YZbt29z/cZNbty8/c61nHLlyjJjxgw6dOiQ0cFWyLsUCsW/jnbKC5o2bco+3wNMmTRB6iiC8FWKj0/AzMw017y3/tXpYt26dYSFhb1zX/Xq1anxGZ9XIJuLK3p6eixYsOCd2w4dOsS9e/cYNWoU1tbWALi4uHD37l2aNWuWsd2dO3dwcfn3njs1atT41wcdExNDampqFjwCQcjd1Go1mzdvJj4+nm+++YY//viD8PAIenTvQqmSJYD/TxMm5F16enrieRTeER4egamhfo68Lm4FPAbA3a2UeB2SXlyJiYkRv4svlNvPa0OHfEeffgOZM28BE8aOztQ+/fr2ZtKUafyydBkDvumXzQk/bLLXOJp4tmbI8JGs814pSYb85NixE1y8dIXy5ctiYmKcq1+zcrmc5JSUXJ3xU90IeEJY1Bva1KpIcnJytreno61F+zqVmLpmO0ptbW5Nm8Ce67fZe+MWt589Z+Oh02w8dBodhYJSRQrRpWE1ejWujVKZ/pX6c89ri7fm2Q0fAAAgAElEQVT/gYGuDr8M6/XZz59nFQ/ub5qPc+fhBD57SeF233FkwUQcbaQpsnZrWA17KzPaev1Mw0bNWf7bL3Tu2D5T+65dt5FZc+dnXPRwK12KKZMm0LhRg4xtEhMTKe7izP49OylduiQWby/+qtXqT/4dlnAtju/eXbRs04GGDRuyZcsWrKzyXnG6TJky7Nq1i0GDBlKpSk18Nq6lbp3/L2DvYG/PjRs3iYqK+s9j9ezZk1u3bnHo0CGaeLb+4DZ2dna4ubnxzTff4O7ujouLCxqNBnt7+4xtMtOWkLuZm5vn6eexYcOG7Ny5k/sP/ChS2FHqOILw1XkZFoaJiWmuOY8oFAqsrKzo3bt3lh5XpvnEIR5JSUm8fPkSgHHjxtGzZ09KlSqFoaEhlpaWbN68maioKAYP/vB0BDt27ODq1avMnTs347aAgACmTp1K165dKVeuHGfPnmXv3r3MnTuXQp8xT2tERIQorghfhUGDBrF//34AJk6cyNGjR0Gj5uhhX4mTCVkpt1+EFHKeRYFClCpsx8lffsj2trr/uBTf89eJjnyeKxb9lZpTcTc0Gg2PAqSb/ik/yO3nNY1Gg5WNIzYFC3Ln5uVM7aNWqzP2uXvrSjYn/Hcl3Mrx8mUYwY8eiIXtv8B+34P06tMfmVzOvVtXKViwgNSRPsrWvhjWJgZcXzNH6ihZptX4eZy6+YB7G+djZ5UzPacjomNw7jycms7FWNf/3R7+QRGv2HD+Eif9AwiJikaj0SCTyXCyK0CPxjUZ1bXlJ38HXbH3KON+28zoLs2Z1KttljyG4UvWs+6PU8jlcmZ+04lv2zTMkuN+Dv+nz6k7dDoJSclMmjiOsaNHfHA7tVrNnHkLWLZsJTGxsSgUCtq2bsmsGVNzrNDh7x9Ai9YdMDQyYtu2bXl21EV8fDwDBw7k7NmzrFq+lLZtWvEkOBj3spVp06YNS5cuzfSxoqKiiI+PJzExkejoaIyMjDA1NcXQ0DDPrVEjfJ68XlxJSEjA3c0NrwljGTrkO6njCMJXp13HriDTYt26dVJHAf5fXMlqn3yV5PHjx4wbN45x48YBsGHDBsaNG8f27duB9Om8Xr169UnHdHFxYejQoRw9epQxY8Zw+fJlxowZ81mFFUH4WiQkJLB//37KlfWgd8/urF69isuXL9O+3Yd7FwmCkD+kpqaSmpqGvXXODK1NU6kARGHlLT19PZJyoAe1IC2ZTEbVKpUIfvqUiIjITO0jl8tpWL8uT0NC8A8IyOaE/27h/DmoVCoGDBLrrnwOlUpFr74D6NazD1paWhzYtyvXF1YAtLS0SE1TSR0jS131e4ythVmOFVYA5vnsA+C7erXeu6+IlQU/tGrGibHD8ZsxmeltmlPazoag5+FM8d6BccNeNBszh8v3H2a6vbk++9BRKpjYI+s+vy8a2os/F3phqKfDhBVbaDRiJglJSVl2/E9R3MGWW+vmYmVqzIxZcxk89N3iSkJCAsNHjaWAXRHmzF2ASq1mxLAhhIUGsWrFrzk6gqR4cRf+8N1NYkIC7du3IzQ0NMfazkoGBgasXbuWFi1a0Kf/IObO+5lhI8ZSsGBBZs6c+UnHMjc3x97eHhcXFypVqkSJEiWwsbERhRUhz9DX16dGzZocOvKn1FEE4asU+PARxYoV++8N87hPHrmSF4iRK8LXQKPR4ObmRsEC1ixcMJcmnq0pVKgQRYsUZv+eHR9dwFHIW3J7D28hZ924cZPa9ZswuksLJvVqk+3t9Z65jD1nrhIT9TLb28oLKlerTdCTYMKfP5E6Sp6WF85rJ0+doWWbDgwa2J+fZs/I1D4PHz2mXMVqNG5Ynx3bfLI54b+rUqMu9+8/4M+D+6lc+f0FvYUPu3PnHi3bduTVq1e4uhbHd8+OjGmMc7vCTiVQyjT4+fwsdZQsccXvMQ2Hz6B309osGtYrx9p16TycuIQk7kz3yvQ+arWarZevsf7cJR6GRwBgZ2XOT992xbNauX/db+vRcwya782AlvX56btuX5z9n1JS0ug8dTHHr99DJpOxecpgmlYtm+XtZEZSSgo1v59KYMhLateqyfYtGxg5ejxbt+9EpVJhaWnB2NEjGNC/r+SdOZ4EB9O8VXs0Gti+fTsODg6S5vlcarWaWbNmsWLFCkxMjJk/fwFNmjSROpaQx+T1kSsAGzduxMvLi8eB9zD7yLrOgiBkreTk5PTOE3Pm0K1b1n/O+Ry5ZuSKIAi5w5kzZ3j9+jUTxo2mcqWKWFlZUqpUKU6fOcuRo8ekjicIQja5fPU6AGVdcmbeYAvj9N6JkZ84KjW/0tPTQ5WWJnUMIQfUqV0TfX19ft+9L9P7OBUrir19IU6ePpuNyf7bru0+yOVyOnfvhVqtljRLXjFl2gxq1GnA66goJowbzeXzp/JMYQVAW1sbVT4aubJo2wEARnVpnmNtBr+IIDw6hhrORT9pP7lcTtcqFTk9aQwXvUbTvExpXr6KptuPS6n8jRd+wR8eATF17S4UWlrM6N8pK+K/R6nU5vdZo1g2sh8ajYYu036h3+zlkpwTdJVKLq2YQa0yrpw6fYYCdkXw2bKNggULsGHtKh4H3GPQgP6SF1YACjs6csh3DwqFNu3atuXx48dSR/oscrmcSZMmcf/+fa5duy4KK8JXq379+qhUKv48elzqKILwVXng549arf7oeur5hfSfXgRB+Cw7duzAztaWVi2bo6WlRbmyHqhUKqpWrcqUH6aTJi7+CUK+dOfuPQAql3TKkfbsrMwA8POXbpqj3ERbWwt1/hv0K/yLunVqER4eTmBg5qf56dK5A8nJyezdfyAbk32cna0tY0YN59WrKL4bPFyyHHnB8+cvKFuhKosWL0Wj0WBpZcWatRsoVNgFa9vC2Bdx4fshwwkLC5c66kcptLVJy0eFtDO3/bAyNc6xKTAB5vjsBWBI/TqffQwrYyMWd+3A9R/G07CkK/4hL6gycDLtvH4mOi4hY7uDF27w8lU0HepVQanU/tLoH9W1UXUebluMq4Mtu05dxrXbSAJDXmRrmx8SFRtPRHQskN5zdOXypTy4c53WrVrkeJb/UqiQHYd892BoaEj79u0JDAyUOtJnMzIyQkdHR+oYgiAZW1tbypcvz5atO6SOIghflfMXLqGjo4O7u7vUUbKdKK4IQh6UlpbGzRs3qFGjGjKZjLi4eB4+eoyJiQmTJ0/mgZ8/m3y2Sh1TEIRs8PDhI+QyGZYmObNQdbniRQC4fPlqjrSX2+WGXrVCzvlh8kQAvKZMy/Q+w4d8j0wmY8kvy7IrVqZ4TRiLk1MxNm/dzrYduyTNklvN+WkBrqXL8uhxEJC+bkliYgJqtRpTExMKF3ZALtdio89WnEu4U6FKTW7fuStx6g/TVihIU+WP4kpYVDQx8YmUf/v+k1MOXryFsZ4uJe1svvhYhro6LO/VhaOjh1LCpgDHrt2lWMehjP11E2q1mvErtqAll/PTtzkzTYaliREXV85gRCdPIl7HUHnAJJbsOJgjbQMcvXqHkt1G8SA4lNYtmxMWGkTnju1zrP3PUbBgAQ76/o6lhTnt2rXj0aNHUkcSBOEzde3aleMnTvI0JETqKILw1bhw4SIeHh5fRYFfXCEQhDxo8eLFPA4KwtBAnxWrvClWvBQvXrykb9++lClThhIlSnDl6jWpYwqCkA1Cnz9HXy/nPqBUKeUMpK/1IojiytfGtbgLTk7FOHT4Tx488MvUPoaGhjg7O3H9xk3Jp+Q6dvgA+np6DPx2CGfOnpc0S27ywM+PilVqMWvOPCB9ur9Z06fyKiyE0OCHPAq4y91bV7h8/jTBjx5w5OA+qlerSmDgQ2rWacj4iZMlfgTvU2grUOWTkSszN+wBYHjHZjnW5t3HIUTHxVO/RPEsPW4RKwt8h3/Hur7dMTfQZ+X+49i2/pbgl5F4Vi2Lob5ulrb3X37o047jS6ZgbKDHFO8d1B86nbiE7F3sfv5WX9pPWggyGTu3bmLDutVoa2fvaJ2sYmVlhe++Xejp6fLrr79KHUcQhM/UokUL9PX12bhpi9RRBOGroNFoOH/xEpUqVZI6So7IG59qBEF4h6enJydOnMB77YaM286cOUPRoulzRMfExFCgYAGp4gmCkI1CQ5+TlpaGQ7vvMdbX41lEFIZ6uhSyNicuIYlUlQotuRxdpYKCFqaULmJP0yoe1PYo8cmFgcg3sazxTZ+f+Pbb6ci+djKZHI2YFuyrss1nPRWq1KRdp27cvXklU39HXTq2Z9qM2ezes492bVvnQMoPMzMz5cSxg1Sv1YBWbTuw9/cd1KxRTbI8HxMfnz4KNyjoCU9DnvHixQvCwsJ5Hf0GjUaDTCZDJgOZTJZ+jtPTxcjQEENDQ4xNjDE2MsLY2BgTY2NMzUwxMzXF1MwUjVrNpctXuXHjJtdu3OTOnbskJCQCULKEKwvnz6Vq1cofzValciUO+u7m4aPHtGjdnmXLV/HnsRNcuyTt2jp/p1AqJC/mZZW9Z65iaqifUdzPCXN90tdWGtqgTrYcv2ZxZy5OGoP3mfPM8j0MgP/T50REx2BlmjMjUf9S1qUwD7cuouu0pRy5chvnLsPZMOk7GlbM2mk7NBoN/eeuZNfJS1haWnDq+BHsC9llaRs5wcLcHAd7e2JjY6WOIgjCZzIwMKB169Zs8tnK+LGj0NLSkjqSIORr167fICIikpo1a0odJUeI4oog5EGurq74+vpy9+5d5s+fz+zZs7GxSZ/CICYmhhcvXlDYwUHilIIgZLXnL16QlpaGno4SEwN9YuLTLxDGJSbx5EUEOkoFCi0tUlLTeBOXwJMXEZy/E8DKfceQyWQUMDehiI0VxewKYmmSvlD969g4nke+JjwqhtdxccTEJ5KQnEJamuqdtUWehz6X5DHnNjKZ1AmEnObs7ET/vr1Z5b2WTl16sGObz3/uM3BAP6bNmM2mzdskLa4AlHB15eCBPTRr3oYWrdvjvXKZpJnS0tI4cfIUfxw6wpUr1wh6EvzRi5ayf/zRfUlxUyaTYWdnS/u2tRjy/bcUL/5pC2w6FSvKvVtXcS5RhsDAh7Rt34Xfd+aOXrBKhQK1Ou8Xfu8+DuFNfAJdG1bP0XaPX7+LpaEBDhbm2dpOEYv0NWTM9PXwD3lBiW4jmTmgMwNbNcjWdv9JW1ub7dOHs/XoOYYsWkeHyYvoULcKK8ZkzaLyqalpNBo5ixuBTyhdsiQnjh3Mk9OCaDQaFixcwvkLF1m8eLHUcQRB+AJdu3bFx8eHo8dP0Lhhzp5zBeFrs3efLxYWFlSu/PEOTPmFKK4IQh5WunRp1q1b985t58+fR61WU6tWzn4pFQQh+61avRaArVOHUrtsyUztExjygr1nr3Hk8i38Q15w6d5DLtx9f2FWhbYWejpKjPX1KGRtgZmRAcEvIxnQqj4Hzl3n4v3ML+idn/3zQq/wdVgwbza379zl8J/HGDBoMCuXL/3o9oaGhhgbG2d6KrHsVrliBc6cOELdhs3o038Q167fZNaMqTnSdlhYOGvXb+Twn0d5+PARb97EZNynra1NgQLWVChfjkJ2ttja2WBfqBCODvYULlKYQra2H+1dmpiYyKuoKF5FRhH95g1vYt4Q/foNMTExxMTGEhsbi0ajwa10KapWrUzRIl++hodcLifwwS0KO5Xg6PEThIY+x87O9ouP+6WUSuU7BfG8atH2PwAY1bl5jrV57o4/8YnJtK1aJlvbiUtKZtiWHWjL5RwfM4w7oc/5buM2xv22mUOXbrLjx+E5Pl1W5wbVqV/BDc8xc9lx4iKnbt5n/9yxFHf4/Nd05JtYanz7Ay+jomnu2RSfDWvy5HunRqPhh2kzWLTkV0aPHk27du2kjiQIwhcoU6YMJUuUYMPGLaK4IgjZSKPRsGefL02aNMkz04B+qa/jUQrCV+TMmTMUKVKYwo6OUkcRBCGL7d1/AIW2FrU8SmR6H2d7G0Z3ac7oLv+/UBWXkERoZBRymQwrMxNMDfU/eoyXkdFcuBfIAz8/Sri6fnb+/EBbW1tMC/aVOui7m+q1G7B1+04ePnrMoQN7UCqV/7q9nZ0tj98ulJ4blCxZgnu3r1KzTkOWLlvOseMnOOi7B3NzsyxtJzY2ls1bt7N3ny+3bt/NGJUil8uxtramfLly1K5Zg1atPL+42KGnp0chOzsK2eXsVENyuZztWzbSqGlLli5bzuyZP+Zo+x+SXlzJ+9OCHb92F1NDfYrZ5dz0tj9vPQDA9/VqZVsbarWatktXkpCSytwOrTDW16O6czGuTBlLz1XrOXH9Pq7dRnFq6Q/YWWXv6Jl/sjI15vKqmUxbu4tF2/+g6sDJTOzZ5p3PDZl193EIjUbMJCE5hTGjhzN54vhsSJz9VCoVI8dMYO26DUybNo3+/ftLHUkQhC8kk8no0rUr06ZNIyIiAisrK6kjCUK+dPXaDYKDnzJnTs51lJGaWJVVEPKZc+fOUbtmDaljCIKQxcLCwnn48BHlXYp8cQ9QQ31dijvY4mxv85+FFYCqpdPnvT91OvesLyAVXV1dUVz5Smlra3PhzHGaNW3M1WvXKVTYBW/vdf+6vaN9IZKTk3PVOhiWFhbcu3WVdm1b88DPH+cS7qz6yGPIjMTERNZv9KF1u044FnPFztGZMeO8OHvuAgb6+rRp3YKdWzcRFf6MgPs32bNrKyOGD86SUSRSqlK5Ekqlkj+PnZA6CgA6Ojrk9VPTmgMniYqNp3Hl7B1B8k9n7/hjY2qClbFRtrXRbeU6HkVE0q68B+0rlMu4XamtzdZv+zGiUT0i38RSts94Tt6QZo2zH/q048yvUzE1MmDG+t9pOmo2KSlpmd7/zyt3qD14GkmpaXiv+i3PFlZSU1P5ZtBg1m/YxM8///zBwsrp06cZMGAAAwYM4Pjx4xKkFAThc7Rp0wYtLS02b9kudRRByLdWea/B3t6e6tW/ntl0RHFFEPKRiIgIAgMDqSWKK4KQ74yd4AXA1H4dcrztmmXSR6tcv34zx9vObfT19IAvW/dByLvkcjlbfdazZNEC5DIZI8aMx6VEGWbNnUdSUtI72zq8XfssLCxciqj/Si6Xs3b1crb6rEepVDJqzHiqVK/D8+cvMrV/Wloau3btoUPn7hR1LkUBuyIMGTaK4ydOoSXXokmjBqxavpTIl08JeHCL9WtW0ahRgyxZxyG3KVjAOtO/t+ymq6PMs+el4BcRNBg2g5G/bMBIX4+FQ3rkWNsHL9wgOSWVVh5Zu5j73/X13sjloGBquTjxU8c2H9xmcP3arOvbHY1GQ5sJC1iy42C25fmY0kXtCdj8M3XLleTCvUCcuw7nciamBd10+AwdpyxCS1ubPw/tp0O7Dz/O3C4xMZGuPfqwd58vy5cvp1OnTu9ts3HjRrp168azZyE8D31Gjx49WL58uQRpBUH4VGZmZnh6erJqzTrS0jJfPBYEIXMiIiL4ffc+evXq9dGpffOb/PctRxC+YiEhIQAUL+4scRJBELJSVNRr9u47gGMBS6qUyvm/b2MDfbS1tHjg55/jbec2RkbpPZvj4uIkTiJIqXfPbjwLDqRbl068jo5mztwFFLArgnu5yoyfOJmnIc8wftsLPvpNtMRpP6xZ08Y8fexHi+bNuP/Aj5Lu5Zn648wPXqB/+PAR4yZMxqN8FSwLOtDnm0EcPnIUlUpF3Tq1WbJoPi+fPeZx4D22b91Ep47tPzplWn7hVKwYcXFxuWJ0ko5u3lssPDougU5TFuHRZxxX/R9Tzc2F62tmo6+rm2MZFu88BMCgutnTMan7ynWcCnhIxSKOrO338aJRzeLOHBs9BFN9faZ476DfbGku2Gtra7N71mhmDehMbEISjUbOYtQvG/91+wVbfRm8cC0GBgZcvnCKihXK52DarBMfH0/7Tt04dfos69atw9PT8537NRoNCxcuZPz48fTv15tTxw5x8tghRo8cxvTp00WBRRDyiIEDB/L0aQj79h+QOoog5DvrNvigJZfTuXNnqaPkKLHmiiDkIyYmJgC8fBmGW+lSEqcRBCGrdO3RB7VazeLhvSTLYGZkwLPQ55K1n1v8dcE8PDw8o9AifJ20tbX57dfFLFu6iB27drNipTe379xl2fJVLFu+KqO4sN/3D5ydnHLlgo4KhQKfDWs4f+ES3Xv25edFv+CzZRvz587i2vUbnDx1Bj//gIxROTpKJR5l3GjbuhU9e3bD9O3njq+Vh4c7x0+e4t79+7iVLi1pFl2d9IKEWq3O9aOEUlLSGL1sEz5HzqJSq3F1sGX1+IGULmqfoznUajVX/R5T2NIco2wo6EzZ7cuFR0FUdyrKhm8y9/5tZ27G2Qkjab9sNbtOXeZZRBQH54+X5Dn9rm0jPKuXo8XYn/A+cIIjV27jO28cjgUsM7YZ95sPK/Yew8rSgksXTmNpYZHjObPKbytWc/nKNbZt20bFihXfuU+lUuHl5cXGjRuZMmkCo0YMzZiidbLXeJDJmD59OnK5nAEDBkgRXxCETCpdujQ1atRg8S/LaNO65RdPtywIQrqEhASWr1xNu/btMTPL2jUdc7vc/clbEIRPUrRoUezs7Dhy9JjUUQRByCInTp7m/IWLVCnlRJ2y0hVN7a0tiI7OnT3wc5KdrS0Aj3LRQuWCtGQyGR3bt+XYkQNEvAjmz8O+tGvbOqOYMmPWT1gUsMe1dFn6DfiW4ydO5brpm/R0dWjfrg36enqEhYXTo3d/Fi35lZu3blOggDXdu3ZOf3wvn3Ly2GGGDvnuqy+sAFSuXAmAM2cvSJwEdPXSiwNxiUn/saW01hw4iUP779lw6DQFzE3YNWMkF1fOyPHCCsC2YxdIU6no8Lc1ULLK89fRbL54BTtTk0wXVv6iq1TgO/xb6rq6cOn+Qyp940VSSkqWZ8wMxwKW3F7/E/1b1CMk/BXl+oxnzYGTAIz+dRMr9h7D0dGBOzev5OnCCsD6jT60bdv2vcJKUlISgwYNwsfHh6WLf2b0yGHvXIyVyWRMnjiOUSOGMm3aNFatWpXT0QVB+ESDBg3ixs1bnDl7TuoogpBvrFm7gdevoxk8eLDUUXKcKK4IQj4ik8moUKECt2/flTqKIAhZQK1W06f/QLTkcjZNGSJpFhd7G1Qq1VdfYHEt7gKAX0CgxEmE3KpyxQqsXb2cnt27AjDm+55ULleamDdv2LFzN63bdcLMyo4y5aswdMQYrt24kaP5NBoNl65cYeTo8ZSvVANz60LUrt+E5StXk5KaSmF7W2pW9sDCzBiAuLh4evXqnmen+slONapVAeD6DenXo9J7O/IiNiF3FlfiEpKoM+RHRv6yAZlMxuJhvbm/aQH1K0g34mf53qPIZDJ6V6+S5cee4XsIDfBrj/fX7Mis1X260aVyBR6GhuHRexwJSdI9t/O/786hBRPQ01Ey8pcNFG4/mNX7j1O0SGFuXDmPvr6+ZNmyQkJCAsHBT6lUqdI7t79584bu3btz/PhxtmxaR88eXT+4v0wmY8qkCYwYNpipU6fi7e2dE7EFCaWmpnL37l0WL16MnZ0d7du3F2t45CF16tTB3d2dGbN+ynUdXgQhL0pISGDRL7/Svn177O1zvsOM1HLf/ASCIHwRFxcXTp1K7xUrhrgKQt42aco0oqJeM7pLcyxNpJ2CqoyTI1uPnef8hUs0a9pY0ixSKlWqJACBgf+9wK/wdXsZ9hKAicP6IB/RD4DQF+Gs3+7LoeMX8H/4hHXrN7Ju/UYUCgXFihahQf269O7VAxdnpyzLkZCQwPHjJ/l9734uX7lKaOhzVCoVAEqlApei9tSrWYmubRpTyrXYO/vOXOjN/N820bBxc9q1bc2q5Utz5fRmUjEyMkJbW5uAXFBs1dPTA3LnyJXouAQ8eo8lOi6BJpXLsMHre5RKaV9HaWlp3Hn8FJcCVugqFVl+/CtBwZjq6+FWyO6LjjOjbQvMDfT59fhpKg+YzLXVsyX73VUp5UzAlp8p1X00r+MSsLa24vKF0/ninHDp8lUAnJz+f+69f/8+33//PeHh4ezfvYPKlSv+2+5AeoFl6hQv1Go1U6ZMQS6X06dPn2zNLeS80NDQ94pwABcuXCAoKIhixYohl8s5cOAAAwYMoGLFihQpUgQbG5uM/6ytrTEzM8PW1varWvA5N5HJZIwbN45u3bpx+M+jNGnUUOpIgpCnrV2/iVevohgyRNoOoVLJ+5+EBEF4h6urK9HR0YSFhVOwYAGp4wiC8JlCQ5+zdNkKjA308OrZRuo4VHNzBuDK1WtfdXHF0jJ92hMxQlD4Lw8e+KNUKN5ZK8HOxpqJw/oycVhfAPwfBbNu636On7nCo0eP8fMPYOmyFejq6ODo6EDhwo4ULVoEF2cnHO3tsbEpiHWBApiZpk/JFRcXR1x8PG+iY7jv58eNG7fwDwgg+GkIEeERxMbFvdOTVl9PF7cSxahTrQJd2zSmuHPhjz4GrxH96NmpOW17j2bX73v48+gxNqxdTb26tbP+F5ZHGRkZEhYeLnWMXF1c6TptCdFxCcz9tisDWzWQOg4Aq31PolZr6F71/YukWSE6IZFyjlnTc3Nk4/okpabifeYC1b6dzMUV0yUraOw+fZXXcQmYmZpy8+qFjLWl8rqoqCgAfvrpJwwMDHj69Cl+fn6UKOHK0UP7cXFxztRxZDIZP06djFqtZtKkSekjo3r3zsbkQk5Tq9UZP69ZtZxqVSvjWroskD4aQl9fHzs7OwID04vut27dQoaGc+fO8vJlWEbnBgAdHR0sLCwwMDDA0tKSsmXL4unpSZkyZUQnyRxQu3ZtqlatyvQZc2jUoH6uX69MEHKrxMREFi/5lbZt21K4cGGp40hCFFcEIZ9xcUmfsuaBn78orghCHtaxSw8Adkwfniu+YLkVdQDg3r37EieR1l9fvG7cvCVxEiG3C3oSTBFH249uU7yYI7O90ucl1mg0XL35gA07fDlz8bVemncAACAASURBVAZPgoPx/8wREbq6OpiZGFHEwYlihQvhUcqFjq0aYm1p/snHsrctwJUjG/ll9Tamzl9B63adaNywPhvXe6ObDYuA5zV6enokJiZKHSPjuYhPTJY4ybvS0tK4cCcA92IOuaawArD2j5NoyeV0rpT1092p1WrUGg3WRoZZdsyJzZuQkJLKlktX8Rz7E4d/nphlx86sw5duMnjhWgwMDLhy6SyGhln3+KTWpnVLtm7fyfnzF6lUqSJVK1dgYP8+dOnc4ZPPczKZjBk//oBarcHLywt3d3fKlcv6dX2E7KHRaHjz5g2RkZGcPXuWpKQkXF1dUSgUREZG4uPjA8D0qZNp3641ADFRLwkLC+f2nbv4+fnzLPQ5lSuWx82tNAP698kYnaJSqQgPjyAsPJyIiEgePnpMZOQrEhISCAl5xs6dO1i2bBklS5Sgc5cutGnTBnPzT3/fFjLnr9ErrVu3Zsu2HXTr8vnTOArC12zFKm8iX71i2LBhUkeRjCiuCEI+Y2BgAKRPAyIIQt60fefv3Ll7j0aV3KlcMnO9JbObXC5HV6ng8ZNgqaNITl9fX0zjIHyUv38gKSkp1Kzskel9ZDIZFcuWpGLZkhm3aTQagkNecNfvEc9ehBMZFc3rNzFcunYXpVJBTEwcZd1dcbArSOFCNlSp4EaxwoWypfflkP6d6NKmMe36juHwn8coXKwEK5YvpVULzyxv60tFRb1m1+493Lp9lzfR0Sh1lBjoGyCTy5DJZJiZmmJra4OdrS0uLs44FSv62W3p6OgQExObhek/j8HbkSvxuWzkSnDYKzRALY8SUkfJkJCUREDIc9wL2WXL34pcLkcmkxERG5elx53RtgXPX0dz6v5DRv+6ifnfd8/S43/MzcAndJ22FIVCwbnTR7G2ssyxtnOCXC5ny6Z1pKWlZUnROL3AMoXDR46ybt06UVzJhWJiYti6dSthYWEkJyeTkpLCs2fPuHzpEokfWd+ouIszv+/YQoP6dd+5vUABaxoWqEfDBvX+dV8tLS1sbApiY1MQ4L1tVSoVx46fZP3GzUyfPp3p06dTs2ZNPD09qV+/PlZWVl/wiIUPqVixIq1atWLK1Ok092yKibGx1JEEIU95HR3NgoW/0LVrV4oUKSJ1HMmI4oog5DO7d+9GoVDgUcZd6iiCIHwGtVrNyNHjUCq0WTN+oNRx3mFubEjYyzCpY0jO2akY9+4/kDqGkItt2rwFgC5tm3zRcWQyGYUdbCns8PERMDnF0sKUU3tXsXH7AUZOXUiPXv2oVrUK27dswFjCCxJhYeEsXPwLp06fJSjoCQmfOJJET0+PCuXLUa9OLVq1avFJxRYdHR1UuWARYz2D9AXF45Jy18gVbe30QrRanXsWDP5l52E0Guhbs2q2tWGsq8uTV1FZftzVfbpRb94SVu8/jltRB3o1rZXlbfzTy1evaTxqNsjg8IG9FM2nF0+0tbWzdLo1LS0tateqzoVLV7LsmMKX02g0XL58mfHjxxMQEECxokXR1dNFoa2Nubk5E8aPxtHBAWtrKwICHmJrZ0PJEq4kJ6dgYWGOqYlJto0o19LSolHD+jRqWJ/IyEh27d7L77v3MXr0aDQaDY6OjlStWhUnJyecnJwoWbIkdnZftq6TAJMnT6ZWrVrMmj2PubOnSx1HEPKURYuXkpKSwogRI6SOIilRXBGEfCQpKYkVK1bQuVMH7Oxyx4UYQRA+zUafLcTExDKqc3MM9fWkjvMOx4KWXLr/SOoYknN0dODW7TskJiZmrHMgCH934uRptLS0qFCm5H9vnAf16OhJq6a16ThgAucvXKSocylmTP+BQQP652iOPw4eZtyEyQQ/fQqAQqHAzs6W8uXK0qxpYxrWr4tjsRJUKF+O3Tu3oFarSVOpiIiIIOTpM56FPufWnTsc+fMYZ86e48zZc0ybMRstLS2srKwoWcKVWjWr065daxztP7x+hp6uLml/m0NfKhkjl5NSJE7yLjsLUwCW7T5C5JsYpvXrgI2FmaSZNh89h0JLi2ZupbKtjUJmpvhnQ2cEuVzO/mGDqD7rZ4YvWU9xBxuqlMq+Ea4qlYo6Q6eTnJLK5o1rKF++bLa1lR+lpqahVOpIHUMgvaiyfPlyNvv48DgoiJIlS3D14pmPrqdTvVr2FWD/i6WlJQO/6cfAb/px+sxZmrdqT1hYGP5+D/Ddv5+4+HgAmjRpQtu2balXr574TPqZbGxsGDFiBHPmzKFb1064u5WWOpIg5AnPn7/gtxWrGTBgANbW1lLHkZQorghCPrJt2zYiIyMZOXyI1FEEQfhMq1avRS6TMb5bS6mjvKd0EXsu3A3kSXAwhR0dpY4jmeJvv4j7+QVQtmwZidMIuVFg4EPsbfP3umfGRoYc2vIL+w6f4tuxsxk7fhIrVq1hx9ZNXzTNVmYcOnyEkWMm8OxZKFpaWtSrW4fRo4ZR4x8XwtRqNRqNBltbm3dG1lhaWFDC1fWdbdPS0jh56gyHDv/JlavXeBwUxPETJzl+4iRTf5yZUbgp6+FO40YNadm8GYaGhujq6r6zwLFUFG973OeGQs/faWtrI5fJUGs0bD9+kZ0nLjGwVX1mDugsyeLBUTFxBL+MpErRwtnavru9HfeevyD41SscLSyy9NhGurr8/v03NFu0jJbj53HNezb21lnbxl/aei3k5atoRo0YSnPPZtnSRn4WEPjwq13cN7c5duwYM2bMoG3rlixcMJfatWrkmQXM7z/wA2Cd9wqaNW2MRqMhNPQ5R4+dYKX3WgYMGICerm7GdGYlS5ZET1cXM3Nz6tSpQ6tWrcTaLf+hf//+7Nq1i2+/H8aJowdRKpVSRxKEXG/WnHno6eny7bffSh1Fcnnj3UQQhP/0/Plz5s37iY7t21KsaP4cri8IX4OAwIcUsbVGoch9/R+qubkA8OfR4xInkZa7e3qPtms3bkicRMiNgoKDSUxKokblr6Pw1rJxbYKv+dKhZQMePXpM+UrVGTp8dLYUHE6cOk1pj4p07NKTFy9e0qF9W0KC/Nmza+t7hRWAkNBQAOxsbf7z2Nra2jSoX5f5P83i1PHDhAQFEBX+jF3bN9Ondw+cnYsRHh7B7j37GfTdUGwdnLCxL8qFi5dQqVQcOXpc0iJLRGQkABbGuW+R8ULWFhgZ6nN421Ksrcz5bc9RXLqM4PydgBzP8vPWAwAMqpe902k1dksftbbvxp3/sXeXYVFtXQDH/zN0ioIioqCEYrfY3d2NIih2d2BdG8Xu7kDFbq/Xwk4QxUZFUFJBYhjOvB+41/eGAcwMA3h+z+MHnXP2XoM6sdfea6llfAfLvKxx6YosWU7tQdOJ/0GPiIxasPMwF+8HUrNGNaZ5TlL5+DldcnIyD/39KV26tKZD+eVdunQJd3d3ypcry8b1q6lXt3a2SawA3L//EIDq1ZyB1JKhBQta49q7J36XznP3lh+TJ44DwMHBnhrVnSlRvBjyZBnTp0+nYcOGPH2a+a+32Ymuri5Lly7l8ZMgFixcrOlwRKIs78FDf7bv3M3o0WM0Who4q8h6KzcikSjdUlJSGDZsGAYGhswT64SKRNmWXC4nMTGRUkXUV6pEGY0qpfZyunb9Jv3c+2g4Gnj+4gV+fjfwD3hETEwMsbGxyJKTMTU1wczMDIs85uTLZ0G+fPmwKmBFwQIFsLTMp3RN9YoVUsuiBIp9V0TfsGNHar+V7kr2W8lOtLW12eDtyaj+PejiMZEt23bge/gom9av/mFz37QSBIGBg4eze68PWlIpHTu0Y8mi+T/9Mvc06BkAtjY2GZpXW1ubRg3/2aA4JiaGI0dPcObcee4/eMiXL/EAdOzcHYlEgoWFOeXKlqVTx/Z0bN9GpT0cfuTNm7cA2FtnvRNTFrlMeB8ZTdWKpQnyO8iMhetYsm43zcfOo0mVMmydMgj9TNolfODiDQx0dKjlaK/WeWrYF0ECXH76nKEN66pljvolijGpZRPmHDtN7cEzuLl+tsoWjG8EPmPujsPktbDgiK+PSsb81dx/4E98fAKVK1fWdCi/rKCgIFasWMHBgwcB2Ld7O1paWhqOKv0CHgWira2NmZnZNx93sLdj2NBBDBs66D+PhYaG0b5TN1q0aMGkSZPo3bt3tkosZaZSpUoxfPhwFi1eQrOmjb9+3heJRP+kUCgYP9ETR0dHXFxcNB1OliAmV0SiHMDHx4fr169z/MgB8uTWbB1rkUiUce/evwfAOm/WPLpvbKiPjrYWz549z7Q5w8PDOXv+Anfv3ufxkyDevHlLRGTE1wXNf5NIQJGGvslaWlro6upgZGhELrNc5LWwQEtLixIlnHAqVhR7Ozvy5c2LSS4TTIyMMTU1+bpIal0gtafV8xcvVfY8RTnH2XO/oyWVUr3yr3Fy5e9KFLPD/+JeFq3ewZylm+jQuTs1a1TnoM8u9PX1MzRmRGQk9Rs243XwG4oWdeTU8UNYpLHM0qtXrwBUeqLXzMyMXi7d6eXSHYBhI8awZdsOxg3uhd+thzwKesHZc+c5e+48/QcOwdq6AHVr16Kfex+1lhH8q+9MMZufn9LJbPp6Oij+1tB+2hgPPFza06nveE7ffEjhjkNZNKQnPRrXUmsc78IjCY2MoZ5TUbXOA6m9UfKZmvAk7KNa53GvVZ3nH8PZd/MunTyXcGD2KKXHTJIl036yN1KpFmdPH820BGFO4+d3DQMDA/Hkiob4+/vj6upKWFgYAHt3bcPSMnv2BHgdHEy+fHkzdK+VVX7OnDzK9N9mM2XKFJYsWULp0qWpXr06PXr0IFeuXCqONnsbOnQoZ8+exa3fQC5dOEMucUe+SPQfhw4fxe/adXbt2iV+RviT+FMQiXKA06dPU6N6VWrWqK7pUEQikRJ0tFLfloW0ZAc0xNTQgLAPqm/S+3eXr/gxb8Ei7j94QGxs3Nc/l0gkGBkakM/cDFNbax4EPqNhxVIsHt4ba4vcX3fiCYJATFw87yOiCY2MJiwyhvCYz4THfCbycxwxsfF8+vKF6Nh4PsXFExYSwutXr0kRBK76XftpfBKJBPh/DWyR6O9evnqFlaXF138nv6LRA3vSp1truvWfyJWrfpQsUwm/y7+ne2Hr+PGTuLr3J0kmo597HxZ5zU3X/a+DU09zOKjxlELuPze1dGzVkMkj3QGI+xLPjv0n8D1xgYeBz9mxaw87du1BT0+X4k5OtG3TCjdXl+/uQs6IkPehSCUSdHV0VDamqsjlKf/5/2BlacGVoxvZ7XuKEZ7eDPbezCrfs+ybOUJtGwwW7DwKwOAGddQy/r8Vy2/JpafPEQRBrTvF53Zow6vwSM7fCWDC6l3MG9hdqfHc563lS0ISS729sCsilhrOKL/rN6hQoYLYu0FDpkyZgomxMafv3uDjh49UqlRB0yFliFwu5/PnWCpXqpjhMUxMjFm0YC6dO3bgzNnzPHj4kEWLFrFixQoGDhzIgAED0MmC7x2aoKOjw+rVq2natCmDh45k+5YNv/TnOZHo3xISEpgybSYNGzakTp3M+TyVHYjJFZEoBwgMDKRj+zaaDkMkEinJwiJ1N3bU57ifXJk+giBw+8lL7j17zbvwKJKT5eQxNaKwlSWOBfNTvHCBNJdkyW1ixPvoWJXGBxAVFc3M2XM5cPAwnz59AiB/Pgsa1qpMozrO1KxaDlvr/+/IlsvlmDs1wEBf9z+NfKVSKXlMjcljakwpu0JpjsGsqRuNK5fGrWU9nod84FNcPAmJMhKSZMQnJZGQJCNJJicxWcaFu4EkJKi+xr0o+/vyJR4n+4yVocpJ8piZcnrvSrxWbWeW9wbKVHDm/u1rWFnl/+m9giAweOhIdu7ei56uLru3b6ZFi2bpjuF9aOppwMK2tum+N61y5Urd1RoZHQOkzmNsZMiA3h0Z0LsjAM9fvmHdjkOcvXidh/4B3H/wkOkzZ2NhYU71qs706tmdhg3rK7UAH/4xHD3drLk4Fh4Ti+53YuvWrintmtWjz4gZnDh3ldK9xjK4QxNmuHVUeULiuN9djPX1KG9TUKXjfk+5QgW59PQ59968o2Jh9b4m7PJwpZ7XUtYcPodjISvcW9bL0DgxcV84ce0eDvZ29HEVS30o46F/AO3atdd0GL8kmUzGw4cPmTFtCkUK21KksPreA9Tt8pWrANSoXlXpsZyrVMK5SiUAwsI+4L1kOQsXLuTsmTOsWLkSmwyW0MxpChcujLe3N/369WP12g0MGtBP0yGJRFnGosXLCAv7wM6duzQdSpYiJldEomwuJSWFkJAQbG3FD0MiUXanp6eHtrY2j1+HKDWOIAgcuHiT7acu8fDFW2Livvz0HkN9PWwszalQtAiNK5ehadWy30y4WOQy4VVYuFLx/UUul7Np81bWb9xK0J+NNnOZGOPapSVTRvYlr8X3yxxqa2sjlUqIjv35c0sPIwN9mjqX++l1dYfOIOCVcn9PopxJoVCgoyN+xP7L2EEu2NkUwG3ETFq26cCdm1d/eH1oaBiNm7Um+M0bHBzsOXPySJrLgP1bWNhHpFKpWk8N5DIxASAu7tulCgEc7GxYMHUYMAxBEDh29jLbfU5w8+4jjhw7wZFjJ9DS0qJIkcI0adQQDw83iqQzIRQdHYORgV7Gn4iayOVy3nyIwMmx8Hev0dfXY/eaOVy/40/PQZ4s33+Kvef92DltGJWd7FQSR9Cb90R+jqNl2VIqGS8tahe1Z9n5P7j09LnakytSqZRjwwdSa643Y1Zux946H3XLp79/24TVuxEUChYuSN8pMdE/yWQyQkPDxMVqDbl58yYymexrIiE7O33mHAAtmzdX6bj581uyYN4sOnZoh1u/ATRv3pwNGzZQtarySZycoHnz5vTr148pU2dQqmRxateqqemQRCKNe/r0GYuXrmDw4MHY26u3d112I37zE4myOS0tLaysrHj9OljToYhEIhWwLmDFs3dhGbo34OVbJq3dzVX/p6QIAgD5LHJTv1wJqpQvScUyTtgXLoi+vj7vw8J5EfyOV8EhBD59ycPA57x8H86T4PfsOpu6+Gmgp4u1RW5K2hWieqmi1ChdDEtzM1JShAyXOXn7LoSt23dw+vQ5Ah4FkpKSgpaWFOcKpZg4vA/1aqT9i7BUIiVJlpzuGH7kr5/bz9haWnD/WTBJSUno6WW9BU2R5ujo6BD2MVLTYWQpHVo24PSF6+w9fIY587yYNGHsN687cPAQHgOHkpycnKEyYP8WFRWl9pI8RibGAMR+pw/Uv0mlUlo3qUPrJqmlFMIjoti0+whHz1wm6HkwK1evZeXqtRgZGVGubBk6d2xHt66df9qzJjY2lsL5M5aEUiev3cdIEQT69+rw02urVizN02sHmTp/DSs376PRiFm0qFaezRMHoqur3NfWBTuPADC0QV2lxkmPsn+ekPF/mzmJeBN9fQ4P60+TRSvpNGUJ19fNwt7aMs33C4KA76Vb5MuXl/r1xFIf36NQKH5aJijkfSiCIFCoUNpPz4pUY/bs2axatQoAW5vs//P3u34DqVRKsWKOahm/SuWKXLpwhp693OjQoQMeHh6MGzcOAwMDtcyXnUyePJknT57Qs3dfzp8+hqOjg6ZDEok0RqFQMHLMBKytrRkyZIimw8lyxOSKSJQDODs7c/7CRX6boelIRCKRstq0bsmyFas5dOkWbWtXTtM9fv5PGbZkM89DUnuhOBQpRK/OLXDv1gZjY8Nv3mNtlZfK5Uv8588/hEdy+NRFLl+/x6MnL3j3IYLnIR84fPn2P64rUMgeYxNjcpmafu05oKuri4mxEfEJiSQlJZGYmEhiUhKypCSiY2KIjY1DLpcDoCWV4mhXiL4929Gna6sMNcOTp6TwLjw63fd9i/BnUkUuT1typZhNAeAOjwIfU6H8z0+6iH4dpUuV5M7du4R+iMDK0kLT4WQZa7wmcu7yDbwWLWHwQI9/NNEVBAG3fgM46HsEfX19fPbsUMnibsynTxgZffs1UFVMjIwAiPuSkKH781rkYfxQV8YPdQXg5r1HbNx1iEt+9/Dzu8ZVv2uMGDUOKysr6tSuSV9312/W3k+SyShg/v3TfpogCAJLfU5iZGiAS6e07bqWSqXMmjiI/r070LnveI5fu4dtpyEsGdaLLg0y3lvwzC1/chsZ4mCZsabQGSGVStHR0iIiDadHVcXW3JxNbj3ptX4rdYfO5NF2L0zT+H9g/dELJCUnM2TQADVHmX29fvOGchWqYmCgT4d2bZk+dQoWFv/tEfTmTWq/p4IFM6cEnej//kqsAJStWI3H/neybdP2+Ph4Hj4MoKijg1r7fuTJnRvf/XvIa2XLunXruHXrFvv27cPQUL3vn1mdjo4Oa9eupW3btnTs2pPfzxzHPIMnaUWi7G7Pvv1cvnKVXbt2icnXbxCTKyJRNpeUlMSdO3coUzrzyhyIRCL1mTRhLCtXr2X65v0/Ta6ERkbTccpiHr16h0QioWm96iyYPuwfvUnSyzKvOR4u7fFw+X+d8Li4eC5eu8ut+49Ysm4XCgXkz21CbHwiIe/e8fLlq3+c+JBIJEilEqRSKVpaWmhrSTE2MqRwcQdKFC1Ml7ZNqOVcTrn+AhGpSZWEpKQMj/F3Uzf4AFC5eNpK0JT5s6fG3Xv3xeSK6B/mzJpO42at6eg+jqvHNmk6nCxDKpWy1msyHd3HMWjoSHZuS/3ZBL99S5OmrXkfGkrJEsU5feIwpqamKpnzS9wXzC3UuxBi/FdZsDSeXPmZKuVLUuXPck5JSTL2HDrNviPnuOcfxO69Puze64Oeri7FizvRulUL3Pv0Ri5PRqFQUNgqn0pi+BZBENj3+zWOXLlLwKu3fIz5jEyWjAKQSiQY6OuSz8yU8o6F6dO8DjXLFqfluAUkypIZ7d4l3a/3hQpYcu3EFrbuPcbYmUvp77WBlQfP4PPbCCzzmKVrrNtBL4mNT6BzlcxvaK2jpcUXmWrep9KquoMdM9u1xNP3GLUGTefe5nlp+vmvOngabW1thg4Wkyvf08fNA0EQ0NXVZduOXWzfuZvy5cqyaMFcKlYs//W6N2/eAGBtba2pUH9ZxYoVIz7+C1FR0cTFxWFj54Sjgz39+vbBzbVXtmrcPnzkWARB+O5pT1XS09PjU2Qo9+4/oFnLtsybN4+ZM2eqfd6sLleuXGzdupWWLVvSqasLhw/uw+TPE6si0a8iMiqKyZ7TadOmjdjE/jvE5IpIlE2FhISwf/9+Tpw4QWhoKAf27tB0SCKRSAUMDQ1p0rgRJ06e5vaTl1T6Tr35FQdPM22DDymCQINaVVjrNemHPUqUYWxsSItGNWnRqCYXrtzm4ePn3N4w5x+LNb6XbtJnzho8erXHa+pwtcTxF5lMRoOOAwHYM0P5ud5+jGSV7xksc+dieKe0Nc2u+Offy6NHj5WeX5RzCILAnn37Ab7bwPtX1qiOM/aFC3Ls+Eneh4Zy+vQ5Ro2dQEpKCsMGD2TWb9NUOl9CYiLmedR7msP0z+RKfHyiysfW09Old5dW9O7SCoBXb0JYt82XUxf8eOgfwP0HD5k5ay7GxqmnZ6Jj45DJ5EqX0Pq7q/5BzNp6kFuPXyBPSU2iGxnoUzBvHixzm6Kjrc2XhEQ+Rn8mNDKGl+9vcuDiTUwMDYiNTz3NM3V0xpsB9+7Skk6tGtJr6FTOXrxBiZ5jGNmlOVN6p71R+MKdRwEYloklwf4iF1Iw0MBibveqlXn+MYKtV6/TZsJCji4Y98Prg8PCCf4QQcP69dDS0sqkKLMXv2vXuXP3PrVqVuf4kYNcvHyZqdNmcffefeo1akab1i3YtH4NOjo6fPr0GSMjI7FsaCYTBIFPnz7Rrk0r5s/9jdOnz7Jw8TJu37nL2PGTGTt+MsbGxuzdvY1aNTJ+Ei4zLFq8jL0+B7C3t6Ntm1aZMqdEIqFC+XJMnTKJiZOn0qxZM1q0aJEpc2dlNjY2bN++nc6dO9O1Ry/2790p7twX/VKmeM4gOVnOtGmq/Zyek0gUCoVC00GoWnh4OMnJqq3BLhJlJcHBwTRu3BgUCurUrkVfd1ca1K+r4ahE6mJgYEBCQsbKjYiyp9DQMIqVLEc5x8L8sXzqPx6Ty+W0nbSIKw+DyGVizK61c6hZpWymxbZi414mz13FgkE98Gjd4B+P2XUeRlxCEiEPTqitz4FcLse5WW+ev3qHR+sGLBjUQ+kxqw/wJPB1CGeXTElz82SFQkGe5u7UqV2LI74+Ssfwq8lpr2sKhYKly1fitXAJsXFx2Fjn59bpbejriwtr/3brfiANOw7E2NiYuLg4jIyM8Nm7g5rVq6l0HkEQMLMoQPNmTdizc6tKx/675y9eUqFydUb27870sf3VNs+/CYLA8bNX2HHgBH63HvI59v+lp8xzGVPOoTDNq5WnUz3nNJeF+vvYm09cxGvXEcKiPgHgYG1Jr6a16duqHoY/6P/yISqGBTuPsuPsFZJkyWhrazFzXH8Gu3XJ2BP9mys3H9BrsCeR0Z/Ib27G7mnDKF+08E/vs2ozABM9Pa5NHqN0DD/yrde1ohOnU7ZQQXwG9VXr3N/jsn4Lfs9f4d6iHouGunz3Ove5azhw8SZXLp4TT8N/R6lylXn3LoSgR/ewtPx/L5uQkPe079SNx0+CMDAwYPHCeejq6uHWbwC3b9/Gyirjp4lF6XP37l1atWrFiaMHqfm35ElKSgqbt2xn1twFREVFAZAnT25q16pJ926dadSgfoaSim/fhbBv337OX7hIZGQkefNaYGWVH1sbG+zsiuBUrChFHR0wNk77SYfw8HA8Bg7j/O8XAGjbuiXei+ZjkYnlqARBoFnLdoSGfeDu3bs56vOaMm7evEn37t2pUb0qu3dsEZOnol/ChT8u0aZ9ZxYuXEi3bt00HY7SdHR0yJtX9SVixeSKSJTNCIJAx44dCQ19z5WL5zDLpjVkRWmX0xYhRWnTsElLbt66zYMt87DNn1rqJTQy/S2D5gAAIABJREFUmrpDZvIh+hM1ncvhu9lL7c2a/00ul1OgTFP0dLR57bP8H6dXdp25yiDvjfTo0JRV8yeqfO7ExCSqtezDy9chuDarw5LhvZUec/upSwxdsoUW1cqzc9rQdN1r1WYA1oUKcffmVaXj+NXkpNc1QRCoULk6L1+9xtBAn1EDejB2cC9Nh5Vl+d16QPPuw1AooFbN6hzYt+unzdozIiAgkOq16zN65DCmeU5S+fh/CQ8Px75YaTxc2uE1bYTa5vmZmM+x7PE9w4nzV/APfE5UzOevjxkb6mNvZYlzSQeaVClLrTJO/zndEhefyP4/ruN76RbXHj1DlixHR1uL9nWqMKtfF/Kapa9UW0pKCjO3HGT1obPIklN7bd04tRUnh8JKPU9BEJg4ewXrth1EUChoW6sS68Z6fPe0zoW7j2g3aRHutaoxqWVTpeb+mW+9rjlMmE41+8Js7+eq1rm/RxAEGixcxpvIaLwG96Bfqwb/uUahUGDdbhBGJia8CArQQJRZ3649PgwYNJSunTuybs2Kb16zYdMWJk+ZTkJiIsWLO/H8+QtatGjBihUr1NovQ/R/bm5unDlzhmePH5Av37fLJL5+HczkqTO4fOUqMTGpyWOJREK+vHkpU7oUtWvXpJpzFUxMjCle3Ok/94eHhzNnnhe+h48SFRX99X49PV1ksuSvPfz+TiKRoKuri6GhIblymWJhbk7+/JYUsLLCyMgQCwtzQkLec/HSFQIfP0GhUGBra8OXuC9EREYikUgoW6Y0M2d4Urd2LRX+xL7v2bPnVK1Zj7FjxzB4sNi8+i+XLl3C1dWVWjWrs23zhq8nR0WinCg+Ph7nGnWxti7Ivn37csR7mZhcSQcxuSLKyfbs2cPo0aM5fuQAtWrW0HQ4okyQkxYhRWn36FEg1WrVp16FEvjOGcOdoJe0GDufRFky44b0YvIId43F5rVqO7O8N3zz5EgplzG8j4gm4JIP1laq++ASERVD1eauhEdE06d5XRYPU37xOlEmo3DHoSCR8NpnGfrpTFQV7zGKxBQIfvlE6Vh+NTnpdW3r9p0MHT6aDi3rs8HbU6leQjndlLmrWL5x79ffr1y+GJce6tkFt2nzNkaMHsf2rRtp00p9ZU1kMhkW+W3UllTOqMTEJHxPXuDI6Us8fPSMsI+RyFNSvj6ur6cLCgWJsmS0taRfS34BFMybB9fmdRnRqSna2sqVGEtOllN32MyvvcHcurVm4fQRSv8/ef02lM59xxP0IhhDfT1WjupDu9pV/nNdq/ELuPzgCXemjcdMzc2Zv/W6Zj9+GvWLF2W9q/KnLDMqLjGJmnMXEZeUhO+c0dT9s6fPXzYd/4NRy7cxbuxIpkwcr6Eosy5BELC1dyIhIZGQ4Gc/3K0eHx9Pj15unP/9j69/Nn78eIYNG5YJkf7a/jq1AmBmZsb929fI85OykKFhYezavY+z537nUWAgnz59/sfjUqkUYyMjzM3NKViwAG/fhfD6dTAAJiYmNGnckG5dOtGgft2vr2lJSUk8ffaMJ0+e8vzFS4LfvOV9yHs+RoQTHRVNbGwcCYmJpPzt9fgvWlpalCheHK/5s6herSoAl69eY+q0Gdy99wCFQkHzpo3Zs2ubsj+uNJk5ex7Llq/i3Llz2NvbZ8qc2cGlS5fo27cvRR0d2L93h1oWakWirGDy1Bms37CZs2fPYmeXtuoOWZ2YXEkHMbkiyqmSk5OpXr06VZ0rs2XjWk2HI8okOWkRUpQ+lavW4umz53gPcWH0iu1IpBK2Lp9Bq8a1NRpXXFw81uWaoa0lJeL4hn88duvJSxqNmIVDkULcOau6XlCVG7vw9OUbJrm0YVyPNioZs9eslRy5coeVo/rQo3H6dwLWGzoT/1fviPr4TiXx/Epy0uta63ad+OPiZT4EnBHLgH1HbOwXmnYdSkDQCwpY5ObY/LFU7jeFIkWKcPeWek5+DR81ls1btvMiyF/tCx+mefLTtmldtq6YodZ5lBX0PJhTF/y4cTeApy/e8PrNe5LlqadKmlQpS+uaFehQ1zndiea0eBIcQscpS3gXHolFHjN2rp5F1YqllR53485DTJi9ApksGSebAkzu3Y4W1cojlUoRBAHL1v3Jb2rCH+NHquBZ/Ni/X9fuvn5Dp9UbaVGmJMt6dFb7/D8SHBlJk0UrAbi8ajpOtv9vtO7YZTgx8Yl8CHmldDItp5HJZEyd/hur1qxnwrgxTJqQttJyl69eo5erO5GRqSWoBgwYgKenpzpD/WV9/PiRGTNmcOjQIYoUKUyTRg1Ys24jeXLn5v6da5iZmaV5LJlMxu8X/uCq3w0SEhLxD/DnXch7oqKiiY+PR1tbm2rVnJkwdjQ1ayhXylImk/ExPJy4uC+8fx9K4cI2FLa1/W7i+YrfNZq3bKf2Upd/l5CQQNUa9bCzt2fbtsxJ6GQX/v7+uLi4YGJizEGf3dgVKazpkEQilbp3/wH1GjZjwoQJDB48WNPhqIy6kivipyeRKBt59+4d79+/p3PHtDfxFIlE2df8ebNp274zI5dvw9BAnzP7VlK6uIPG4hEEgclzV7Fu+0EAitoU+M81lZ3s6NqgOnvO+zFl7ipmTRykkrnrVKvA05dvkMn/u9MvIwJfvePIlTsUK2SVocQKgE1+C+49e01ycjI6GmhYLMoa3r8PRUtLSujHSD59jsNz3ipuP3xCQkIienq6nNq9jPKl/1ta5Fdx7fZD2vcZS3xCIu1qV2bjhP5IpVJqlC7KpQdPCAl5j7X1f19LlPX4cRBSqTRTdpRKJBLi4rN+srCYgy3FHGy//l4QBIZOWsCO/Sc5c+shlYvbqyWxAuBka03Adi9+23KAxftO0KTLEFo0qsm25TOUWtB379GWLm0a02fEDM5evIHLbyvR1pJiY2lBLiNDkuUppAgKZh89xauISMI+fSY2MRFBoUAqkZDP1ITaRR1wqV5F5Sdbrr14BUCx/JY/uVL9bM3N2eLugsv6rdQb+hu3N87BOm8evHYdJfxTLIMG9BMTK9/QoHELHjz0B6C4U9E031erRjVeBAUwfqIna9dvZM2aNQiCwJQpUzLU20P0X9HR0UyaNImzZ85gaGTI6pVL6dalE1KplEKFCjHZczoVKtfg/p1rmJqmrayhrq4uTZs0pmmTxmqOPnWugtapSU6nYj//tzV33kIA5s+bpda4/s7AwICZ0z1xcXXH39+f0qWVT4jnFKVLl+bw4cP07NmDRk1bsn/vTsqXy7wemCKROiUnJzNk+GiKFy+Oh4eHpsPJFsS6BSJRNmJra0vu3Lm56ndN06GIRKJMsGnz/3em3T67XaOJFYDlG/eyarMPpoYGbPccjN/qmd+8btVoN6zMzVixaS/3/FVTMmvBtOGY58mF994ThIRHKT1et+nLkEhg1/SMl+oo9mdyyd//kdLxiLKvsaNHkpIiUK5+N+q07cel6/cwz2NOtarOJCXJcB/5m6ZD1Jgte47SrNswkmQy1oxxZ/OkgV935c5wT93J7zldPT+foKCnWFhkTgNgqUTCl2x4EksqlbJy3gT+8F1LHjNTZm09iOvsVWqd09O1A4+2L6SUXSGOn71CseodeBkcotSYxsaG+GyYz5u7x5gw1BUnxyK8j/rEvWevAXgf84lNV65x4clTXkRE8ClZRryQwufkZO69eceSsxeoOGM+decv4dar18o/yT+9jU7tx9CyXNZoEF/VvgjLunciQSaj+oCp3Ax8ztzth8iTOzdzZmXtU1eacOHiJR489EcqkSCRSOjt5oFNkWLMmeuF/M8TXz8ilUrxmj+be7evYWdXhHXr1tG2bVuCgoIyIfqcS6FQsG/fPurUqcOlS5cYP240t29coUe3Ll/fX4YOHsCMqZOJiIykQuUafP78+SejZm3x8fFc9btGsaJFsS1UKFPn7tSxHdYFCrB9+/ZMnTc7sLW15dChw1hbF6RFq/b/KAcoEmVny1eu4dGjQBYuXChuIEwjMbkiEmUTgiDg7++PkZERy1euoX2nbt9smCcSibK/pKQkqteqz5Gjx7GxTF0cXLx6p4ajgjrVKgLQuV5VWtWo+N3rpFIpxxaMRyKR0NZ1DDKZTOm5pVIpu1bPRhAEOk5ZrNRYKw6eJvhDBN0a1sDeOuM7ikvbpX7BvXPvvlLxiLK3Lp07cP3KBZo0akC7tq0JeHCbRw9vc+r4IZo1acSL1+94EPhU02FmuslzVjF8ykKMDfS5tX42XRv+s09c+aKFyZc7F8eOn1T55xmZTEZ0TAylSpb8+cUqINXSIiEhKVPmUofypZ14cnU/ZUo4cOjybWoNmpamxeOMsjLPzZVVM5jcqx2R0TFUbuLCmQvKbxwyNTFm4vA+XD22iQ8BZ/j0/CKBl/Zxas9y7p3fRfTTC4Q/Ps+7+ycJvnuct/dPEBX0O3vXzaV+zcqERMfQdc1mRuzer5J/k+cDgzDS08PWPHOSfGnRrExJprVpzqcv8TQeNQcFcOzwAbFX1DcMGpzaG+j53qWE+K6kf5uGyJISmee1CEvrIrj1G/i17NeP2NsV4f7ta5w+cZi42FiaNm3KypUr1fp/LCdbvnw5I0eOpH69Oty4+gejRgzFPE+e/1w3csRQpkwaz8fwcMqUdyYmJkYD0arGzFlzU08+Tc78nkhaWlp069aZY8eOkQM7CijN3NwcHx8fqjg706lrT/bs26/pkEQipTx/8ZJ5Cxbh4eFBmTJlNB1OtiF+ihKJsoGDBw9SpUplmjdvzrt379DX1+fc+QtERSm/e1skEmUtHz58pESZigQ8CqRDnSo83OqFuakx23xOaDyhWqZE6smZtx8jf3qtvbUl0/t0JOZTLG1d01aj/GcqlS2OlpYWj4NDuP7oWYbGiItPZOam/Rgb6LNseG/l4nFKbewXGPhYqXFE2V+JEsXx2buTrZvWYVOo4Nc/91owB4DxM5drKrRMJwgC7d3GsmLTXgrmzYP/tgXYFfh2EtOteV0SExNVvhgxa858AFq3bK7Scb9HW1uLxMTETJlLXXR1dbl8ZCPtmtXD/+VbKrpPIlEFifEfGdu9FUfnjUUqkdCp3wS8Vql+Z7R1AUuqVSqDna31NxMIUqmUpvWr47tlIU+v+VLcsQhH7/vTaukapd5zTwcEEvUlnuZlSigT/g99jk8gLjH9Sb1mpf8fk1QqpVQp9cWYXW3fuZuQ9+/p3rA6eUyNMdTXZ/7A7oT4rsJ7iAsWpkbsP+CLXdGSdO3eK00L99WqOnPl4lkGeLgzb948WrZsSUBAQCY8m5zj/PnzeHl5MWbUcDauW4WVVf4fXj9uzEhmzZxGVHQ0ffoOzKQoVW/Hzj2YmprSplULjcxfuWIFPn36RFhYmEbmz+oMDQ3ZtGkTHTp0wGPAEJYuWykmokTZkkKhYNjIMeTLl48xY1Tz/f1XISZXRKIs7uDBgwwdOpSqzlU4ecwXqVRKYmIiRR0dsbCw0HR4IpFIhe7df0CZ8lUID49gkktbNk4cAMC4Hq1JksmYu2yzRuO7cPU2ACWKFPzJlamGdWpG7bJOXL35AK8VyjXCjI9PpGTtLqSkpFDG3oYKjkUyNI7LrBXI5CmsGu2udH15K/PcSCQSXrx8pdQ4opyrUMGCODkV48bdAJKS1LtQnRXI5XKcm/bm/KWbVCvpyIMt8zEzNvru9aO6tEBLKsV78TKVxrH/wCEMDQ1x69NLpeN+j462Dok55O93y/LpDOjdgeAPEZR2GcuHKPXu9q5Ztjj3Ns3DIpcJs7w30GvIVI1tJMhrkZvrJ7fQqXVDnoR9yHCCJV4mY4LPYbSkUqa2Vj7BJwgCJx8+YrzPIVovXUOF6fNwmDCd8jPmUXbaHBzGT8P5Ny+m+R7j6YcPPxzr5svX1J2/FAB9fX1SUlLo1z/nNKpVBUEQmDBpKno6OngP+edriEQiwa1lPR7v9Obo/HE4FrTkxKkzFHEsyZhxk356GkVfX59ZM6dx7vQxhBQ5zZs3Z+7cudk+OZsZ7ty5Q38PD5o1aczkiePSfN+wIQMpVbIE53+/wNOnGduYo0kHDx3hc2wsvXp211gMxf7sCXPv3j2NxZDV6ejosGjRIoYNG4bn9N+YMElz72UiUUZt37GbK1f8mD9/PgYGBpoOJ1uRKHJgSjU8PJzk5GRNhyESKUWhUHDlyhWGDh2Kc5XK7Nq+CYVCQS5zKyC1xrunBo4GizKfgYEBCdmwlrsofXwPHcGt7wAUwMYJ/WlXu/LXxwRBoFD7wegb6vPy5hGNxeg6dDq+Jy8QtMsbyzxmabpHLpfj1GM0EZ9i2bDYk06tGmZo7oYdB3LrfiCju7bA07VDhsa46h9Ei7HzKe9YmAvLp2ZojH+zajOAgjY23LlxRSXj/Sp+pde1qdNnsWTZCvyOb6ZkMTtNh6M2crkc52a9ef7qHT2b1GTFSLc03ddy3AKuPHxC0KP7P92FnFZ58hWkRHEnrlw8p5LxfqaIYwl0tKQE+R3IlPkyg9eKbcxashFDfT2urZ6JrVVetc4nk8lpNGo2D54HU8zelj9812FoqK/WOX+k3+hZ7Dt8llLWVvgO8UhT2SwDAwMiP32iodcyPnyOZXLLJrjVqp7hGHZdv8XWqzd4GR6B8OdXdm1tbSzMzbGzK0JRRwcEIYXXwW+5c+cuX+LjAdDV1sbOwpyKhW0omCc3NnlyExEby7EHAdx6/QYtLS02rl9N+7atqVqjLoGPnzBr5jSGDcm+O/tVacrUGSxbsRrP3u0Z3a3lT68/e+shg7038TH6M0ZGhsybPZPevXr+9D6ZTMbipSvwWrSEggULsnjxYipVqqSKp5DjPHv2jLZt21LcqRiHDuxJ96Lf06fPqFS1FqVKlcTv0nk1RakelZxr8vzFS96/eY6hoWGmz29gYEB8fDyNm7UmRVBw6NAhJBJJpseRnWzZsoUpU6bQrk0r1q5ejp6enqZDEol+KiIigvKVa9C4cWOWLFmi6XDURkdHh7x5Vf+ZVjy5IhJlQQqFgrFjx9K1a1cKFLBizqxpQOpuqdatWuBgb8+ggf00HKVIJFKVeV6L6O3mga6ONr8vmfKPxAqklu1oXKUMkVGfePv+x7tS1cn/yXP09XTTnFiB1IWgy6umY6ini8eoWVy8djfd8+72PcWt+4HUr1Ayw4kVQRBwnbUKqVTKnhkZb2L/b2bGhkSER6hsPFHOkyxP3fBjZKC5hWJ1EwSB6i3deP7qHa7Naqc5sQIww70jAFNV1Nj+2bPnyOVyqjpXUcl4aaGrq4ssh23sGjukF2sXTiYhKYnqA6cSHqPehtC6utpcXDGNbg2rE/QimOI1lW90r4z1i6bQrlk9AkJC6bx6Y5p2IMfLZDT4M7EyoG6tDCdWYhMTabNsDZ6+x3gdGUXJkiWZMW0KL4L8ifr4jqePH3Dq+CGWLVnIimWLOXZ4P6HvXnLx/Gnc3XpjY2vL8/AIdl6/xfwTZxi8Yy/TDp/g1us3lC1TmicB92jftjUAf5w/RZ7cuZkydQbnzl/IULw5SXx8PKvWrMfc1JhRXdNWgqlR5TIE7VrMrH5dSElOZuiIMZQsU4nrN2/+8D5dXV3Gjx3FlT/Okie3Ge3atWP+/PkkJWXf/k3qEBsbi5tbH/Jb5mPv7m0Z2k1dtKgjDerXJSDgERcuXlJ9kGryOjiYp8+eU6tmDY0kVv4ikUjo17cPt2/f5u3btxqLI7twdXVl3bp1HD95mvaduvPps3rfP0UiVViwcAmCIODp6anpULIlMbkiEmUxgiCwadMmdu/ezVJvLy79fprCtrZfH9++ZQO3b1z+ZuM+kUiU/fTpO4A5c73Ia2bK/S3zKVe08Dev69m4FgB7Dp7OxOj+KSIyhjwm3y/x8z1W5rm5sHwqWlpS2ruOIeDJ83TdP2nOSvR0ddg1fWi65/7LjM0HCP8Uy+D2jdOVHAJYd+Q8Zk3dyP3nL7O//QqNjCE6GzdJFalfdFQ0APny5tz37YadBhH0PJgejWuyZLhruu6tWMyOvLlNOXLsuEpi8TngC0CrTOq3AqlJ5JSUlEybL7N0bduYNV6T+ZKYRNPRczNlztVj+jK3fzc+xcZRpUmvr+UoNWHL8uk0b1iDe2/e0X3dlh9eG5eYRI2Z8/n4OZbB9WsztlnGTmm+jYymxpxFBISE0qJ5Uz6GBnP10jlGDh/y052W5cuXZfHC+dy9dZWo8BCePX7I8SMHWertxc5tm3jz8gmX/ziLpWW+r/fo6+tz8Y8z6Orq0qW7Cy9evsxQ3DnFsJFjkMvlLBzSM1278yUSCUM6NOHNgRX0aFSTkJAQGjdtTaOmrQgL+/GmGCenYpw5eYRJE8ayatUqGjZogL+/v7JPJUdITk5m0qRJhIWFsWfXNsxy5crwWBvWpW6wGTh4uAojVK/xE6YAMH/OTA1HAiVLFEcikXDgQM45oalOzZs3Z/fu3Tz0D6BZi7aEhor9akRZ18tXr9m4eSuDBw/G3Nxc0+FkS2JyRSTKYg4cOMDUqVPp49qLPq4u//lgL5FI0lSaQCQSZW3JycnUrt+EAwcPUcquEAHbvLDM/f0vjfUqpDacvXLrfmaF+B+fYuOIjc9YXfBiNgU4PHcsgkKgbrv+3HmQtibwoR8iiIr+TPOq5dDX1c3Q3KGR0Sw/cJq8ZqbMcOuY7vtDwqMAKFuyKA1qO9OoTuqvOtUrfH2N/lmdddGv66/km2EOPbnSf8xs7jx4TLOq5Vg5Ku0nVv7OtVkdEhJU09j+5KkzSKVSatXMeDmm9NLR1kZIyZm11bu2bUy75vV4EfKBQ5duZcqcA9s14vDcsYCCdq5j2LjzUKbM+y2718yhUR1nbr0KxmX9lm9eE5eYRMOFqSdWhjSow6gmDTI0V1DoB5p4ryBelsyKpd7s3rFFqd5glpb5qFWzOn1cXWjVsjlmZt/eWGBbqBAH9u1CLk+hboOmxMXFZXjO7Cw8IoL9Bw5hY2lOu9oZO/mmq6PDytFuBO5cRNWSjty4eQunkuXo6zHoh6eftLW1GTdmJNcu/46JqQmtWrViw4YNv3RT7JCQEDp06MCRI0dY4u2FXZHCSo1nnicPPbt34f37ULZs26mSGNVJJpNx9vwFbG1sKFGiuKbDoWSJ4gwZ1J+VK1YQESGe2E4LZ2dnfH19iYqKpkGTFtmy54/o1zBz1lwsLMzp27evpkPJtsQVWpEoC/n8+TPXr18HoK9bbw1HIxKJ1CUiIoqSZStx//4DWteoyOWV09HT1fnhPVKplNwmRjx6/CKTovwvUxMjpNKM11muXrooB2aNQkgRaNxlMPf8n/z0nt+vpC7mNXUum+F5u05diiAIbJ08KEPJ6XKOqacH3bq34cCmBezfmPrryLbFjB6YWlf9UWDakkWiX09MzCe0cuimiCXrdrHn0BmcbK3ZNS3jJ8tGd22BVCplobdyNZ7lcjkBjwIpWtQxUzeiaOvokJKDG9euWTARLS0pc7dnXpKjdrni3Fw3CxNDfUZNW8zYGZqr/71/4wLq1qiI3/NXuG3c/o/H3kfHUHf+EsJj4xjdrCEjG9fP0BwyuZyOqzaQLAjs2raJXi6Z27y6Tu2aeM2bxadPn6leq8Ev2b904KDhCILAigwmif8ufx4zTi2ayGnvSRTMZ86+/QepWqPuT0t+FStWlHOnjuLR141p06bRq1cvQkNDlY4nO0lJScHX15cmTRrzISyMk8cO0bVz+jfGfIv3wvno6ekx2XN6lm82vtB7KXK5nLGjR2g6lK9GjRyGoFDg6emZI09rqkOxYsU4dPgwRkbGNGrWmhs3NXcaUyT6loBHgRz0Pczo0WPEJvZKyJnf9ESibEihUNCqVSv27NkDQI3aDbh5646GoxKJRKoWEPCIUuUqEhb2gTHdWrLNc3CaS0+UKGxNRPQnjZ2S0NbWQv8nSaCfqVehJEfnj0MQFDTtOpQP4ZE/vD4iKnXXv7VF7gzN53PhOg9evKFhpVJUL100Q2NUKe4AgH/gf3eclSnhCMCdu5o7USTK2j5/jkVbW0vTYajc+Us3mbZgLXlMjfljmadSDW71dXWpVtKBp0+fK1U6Y/bcBaSkpDDQI3N33kklEnLyBnN9fT2K2tnyMvRjps5bpIAlAdu8sM1vwbrtvjTrNkxjC6KHt3pTvXJZLj59Tv+tuwC4HPSM+l7LiI6PZ1yzhoxu1jjD44/cvZ94mYxF8+fQokUzVYWdLh793Onfz53XwcHUrtc4yy8+q9LHjx85e/53ihWyonZZ1Z0ScC7hwMOtC+jeqAZPgp5S2L44O3bu/uE9enp6zJ09A5+9Owh89Ij69euzd+/eHH+KRRAEjh07RqNGjRgyZAg1a9Tg8sWzOFeppLI5dHV1GTdmJLGxscz4LXNKHWbU+o2bMTQwoGePrpoO5SvzPHlYu2oZR48eZePGjZoOJ9uwtrbm4MGDFC1alNbtOnLipOZKPItE/zbfyxsbGxs6dlRNEvtXJSZXRKIsQhAEPn78SOHCtjRt0giA69dvaDgqkUikSseOn6RWvcYkJiSydmw/pvRun677G1YqjUKh4NylHzdJVQe5XE50TCz509mv5Fuqly7KlkkDSUySUbTaj38GBfKn1ph/8T483fPIZHKGL92Kno4226YMylCsAHJ56u484RsLG5XLpZZreyjWRxd9Q0xMDE+CgshrnrHkYFYVERlD1wGT0NHW4o/l09DXy1jJvr+b1if1S920GbMydH9cXBzLVqzGLFcuevfqoXQ8on8q6WRHsjwFmSxzk/umRobc2zSPehVK4HfrAaXqdCYqRjPNgY/vXEKV8iU5FxhElZkLcN20A4Atbj3pX7dWhsd9GxnNqYDHOBUriru7q0pizSiv+bPp0qkDjwIf07LNr7PQMmjISBQKBctG9FHL+KtGu7NoiAtyeTKDho6kbAVn7t9/8MN7mjRqyI1rF2nRrAmjRo1i0KBBvH79OseeGJiUsHAKAAAgAElEQVQ4cSL9+/enoHUBzp85wc5tG9XSY3Ts6BHkzp2bFavWEB8fr/LxVeH3CxeJjIyiY8f2Wa4cePt2bXB3683ixYv59OmTpsPJNszMzNi1axf16tWnu0sftmzdoemQRCICAx9z+Mgxhg0bho6Ochsof3VZ65VaJPqFaWlp4enpyevXwbRp3ZLw0GCGDc34YqBIJMpavJcup7tLH7S1pJzxnkSXBtXSPUbXhqk9BA4c/13V4QGpSd65SzfTqNMgKjdxwalGB2zKt8CqdBPMnRogCAJtaqpmB2HrmhUpUdgagJmL1n/3ukZ1nAE45pf+k3wDF20gPjGJWR5dMNTPeL+Lo9fuAtCwtvN/HiuQPy9aUikPHwZkeHxRztWn7wBSUlJYMmuMpkNRqcZdBiOTJbPdczA2lqppfFmlhAN5c5lw5GjGGtv39RhEcnIyy5d5Z7nFqJzAxjo/AC9Df9ycWx2kUim+c8YwpEMTQkLDKVmrEw+/cZIwM+LYt2EeAJFfvpA/lykXJ4ygVjFHpcZdcPIMAFs3r1M6RlVYv3Yl9evV4cpVP7r2yPllikNCQr+eWnEu6aC2edxb1iPYZzkd6zrzOvgNtes3oU37zkRHx3z3ntxmZqxdvZxtm9dz7txZatSogYODA/Xq1WPQoEHs2LGDN2/eqC3mzJQnTx5MjI3ZvWMzlStVUOtc3gvnkZyczMAhWafk1t9Nnf4bEomEWTM8NR3KN40fMwqZTMaOHWKCID309fVZs2YNLi4uDBs5hrnzF+b4E2mirM3LeykFCxakQ4cOmg4l2xO/eYhEWUj37t2xtLTk9p276OnpaTockUikIh4DhzB9xmzMTY25u2kulYrbZ2gcK/PcGOrrce3WQxVHmGrA2LnMW76FOw8e8/ZdGEkJCZga6GFtYYb0z5I/IzqrrlzJlVUz0NPVYeWmfchksm9eY2ZqQsEC+bhwNzBdO6afvQ3lwMWb2Oa3oF+rjDUX/hrng9TeMA1rV/7m43ly5+LVq9dKzSHKeR76B3D+9z8oU8Lxa5IwJ3AbMZMXr9/Ro3FNmjqXU+nYvZrVJj4hgb0+B9J13+MnTzhx6gxOTsVo06qFSmNKC7k8Ral+VNlBoT+TK8/eZbxsm7Jm9evCunEeJCYmUaetBz5Hz2Xq/M9evsGpeuppjnpOjlyeMBJLU1Olxw0MDcPAQJ/iTk5Kj6UqB312U7lSBU6cPE2zlu00HY5aeQwcjEKhYNUYd7XPpa+ny4YJ/XmwZT5lHWy58Mcl7IqWZNKUH/cAadumFQH3b3HowF5m/zaNOrVrEPLuLRMnTqRatWrUqFGDcePGcebMGeLi4tT+PNShQ4cOxMbFcfLUGfXP1a4N9nZFOHT4KK+zWHLqw4ePPPQPoFLFCpiZKX9aXB0sLfPRqmVztm3bRkJCgqbDyVa0tLSYPXs248ePZ+78hQwfOVZj5Z5Fv7Y3b99y6PBR+vfvj66u8ifQf3VickUkykICAgL48OEDjRsqtxAoEomyBrlcToPGLdizdz9ONgUI2LYQawvlShw42RQgJCxc5bXQExOT2H/sHAXz5iHyxAZCD6/h5b7l+G/z4tb6OUSd3EjMqU0q3REulUpZMLAHiUkyRngu+u51U0a6I09JYerGfWke+96zYACCwyKUjjPwdQhGhgbf/eBpX7gg0TEx4u4z0T/07tMPiUTC9pW/aToUlZk8ZxUHjp2nlF0hlo9wVfn4Y7u3QiqVsMh7abru693HA4CdWzVTA14mk6GtlfP66vyd5Z/vXeExsRqNo3P9qlxY7omejjZ9R/7GwLGZ0zdBEASadBlCUlISS7t3ZEOfnip7P4xLlGFibKKSsVRFKpVy0Ce1N8hVv2s59gRL0NOnXL7iR1kHWyoWs8u0eW0sLbi4Yho+v40gt4khK1atwcauGPsPHvruPRYWFtSvV4f+/dxZtGAuv589QfDLJ+zctonGjepzzc+PPn36ULJkSTp06MC4ceO4evVqpj2nv0tKSuLZs2ecOXOGrVu34uXlhZeXF3fufP8UsoODAyVKlGDr9l2ZEuOWTetQKBT06p25Pbp+ZpLndABm/zZNs4H8xIRxowkLC2Pt2rWaDiXbkUgkDBs2DG9vb7bv3E3PXu5ZtkSdKOdau24jxsbGdOnSRdOh5AhickUkykKWL1+OjU0hGjaop+lQRCKRkqKioilVrjK3bt+hqXNZrq39DQN95XeFtKlZEUEQ2LDz+1/AM8JzwRpSUgRmuHdS6bg/07tZbQrlM2e372lCP3w7EdKtXVPMc+di84k/0ry7q3P9qiqJTxAE3oVHYl+44HevqVSuBIIg8PjxE5XMKcr+9uzbz4uXr2jXvC6FC1lpOhyVWLlpLys27aVgPnP+WOapltJb+rq6OJdw4EnQUz58SFvz9DNnzvEk6CnNmzbG0VF9JX1+RCaToa2Ts5MrOtqpz0+eBfo9lHUozGyP1MWAXb6nGDNtsdrnXLRmJ5HRnxjcoA4ty5ZW6dhyIQUdHW2VjqmsuLg4KlapCYC1dQFOnDz9NYmZk7j3Sy3BvHGCZp5bo8pleLZ7CVN6tyMxIQG3vgOoWKVGmj9P5DI1pVXL5iycP4d7t/24d/sa8+f+Rm4zU3bu3Ennzp2xtrbGzc2NRYsWcfr0aZ49e0Z0dLRKN4RER0dz7tw5Zs+eTcuWLXF0dKRu3br06dOHqVOnsm/vXpYsWULr1q0ZMmQIsbH/TdKmpKQQGBjIzZu3VBbXj5QtU5q6dWpz/8FDfr9wMVPm/BlBEDhy5BiWlpZUda6i6XB+yNHBnkED+rFi+XKCg4M1HU621KVLFzZv3syFi5do3a4zkVFRmg5J9Iv4/DmWLdt20rNnT4yMjDQdTo4gJldEoizi8ePHHD9+nNEjxGZSIlF29+TJU0qWrcT796EM69iUPTOGI5GopmTMwLaNkUokTPhtOWEflT+VAalf5rbvO05uEyM61M388kXrx3sgCArcRsz87jWTR7iRlCxn1ra0J5XK2Nugq63cgpXPhesIgoIubRp995pGtVO/AJ88dVapuUQ5gyAIjB47AT1dHVbPn6jpcJSWmJiEy2BPJs1ZRW4TI66smoG2kv+vfuSvxvZTp//8xI8gCAwcOgItLS3WrVmhtph+JlmejI52zv7sJvkzmZaSotpTkxnx7G0oY1fuRF9Xh0L5zFm/8xDNug1Ta2mV7T7H0dXWYnjDuiofO0UQstRnf0EQqFWvMR/Dw5kyaTyPHtymbJnS+B4+Qh/3/poOT2X8rl3noX8AdcsVx6Gg5pLgEomEMd1a8dpnOa1rVuT58xc416hL5649v5mE+NE49nZF6Ofeh727thH06P7XDXuypES2bt2Cm5sbdevWpVSpUhQpUoRKlSrRrFkzevXqxejRo5k7dy4bN27k8OHD+Pn58ezZM54+fcqNGzc4fvw4W7duxdvbm0mTJuHh4UGHDh2oWbMGpUqVonfv3vgePIi9XWEWzJvFyWO+PA18QETYG548ukfo2xesWOrNubNncXFxITk5+R/xR0ZGAuC1YI7qfrg/sWXjWrS0tPAYOCTT5vyR1WvXkySTMXTwAE2HkiYTxo3B3MKcOXMy7+8sp2nQoAE+Pj48f/GSJs3a8ObtW02HJPoF7NnnQ3x8PK6urpoOJcfIWltkRKJf1MuXL+nZsyeODg5079ZZ0+GIRCIlnDx9hh4ufUhJEVgxsg89m9RS2diCIDDIeyOCQgEKBXXb9Sfwso/SO8hXb9lPQmISo7tkfq8CgKolHSnnWBi/Ww949vINjnY2/7nGvUdbZixcz9rD55jq2p64hET2/n6Ne09f8/lLAsYG+pSxt6Frw+rkMTUGQCaXI9VK/89m3o7DbDx+geRkOTFxqcf03bq1+e71Nf/sO3Ht+o10zyXKeaZMnUlsbBwzxvVHXz/79k/78DGS6QvXcfD47yQmyShWyIoTCydgZmyo1nmrlnTE3NSY4ydO/fTaUWMnEB4ewf/YO+uwqNavDd8zNCrdKoiKYCNid3tssbu7u7u7uwsLA4/dXaCIBSahqHTXADPfH5zj+fkJSkyg7vu6vM65Zt79rmcPsGfvd71rPaNHDkNPDt4XOSUlJZV82or9XFTNy9fvASih4kqsJImERmMWIJXJ+HvpJCqWKEK76Su55uFNuXqduXtmFwZ68m2xJZFICPzwmYpFrBVSsZUmleWpfueTp87k3bv39O7ZnYnjxwBw/cp5SpZ14tgJd3xfveburaty2zSiKgYPG4VYJGLrxLxRkaOrrcXe6cN4F/SFnvM3cv7iZYrZl+XCWXcqOJbP9nyWlhZfW7sByGQyPn/+QkBgIMHBIYSEhhISEkpwSPp/3755zZ07twkNDSMpKSnDOdXU1DA1McHE1ARTExOsCxXE2ak8ZcuWoUrlStgWscn09yJfvnz07NEV+xJ2NG3RhmXLljF16tSv77948QKAkg722T7XnGJkZMiAfn3YvHU7a9ZtZNSIoUqLnRFr129CU1OT4UN/jSRm/vz5GDl8CFOnzyYkJAQzMzNVS/olqVChAidPnqR79+40atKSY0ddKVO6lKplCfymyGQydu3ZT6NGjbCyslK1nN8Gkew3bBAeGhr63U4IAYG8TOfOnQkK+siFM+6Ymws3JQLfoqOjI5gF/iKsWLWWOfMWoqmhzslF46lepoTc5n748i2dZq0hMjaeEkWtqVHFkV0HT1HGvhiXjm5EV1c7x3MXr9yamNg4PrtvVsjCUVZ4FfiJKgOn41TWgWsnMu7fvGbbQWYu2YyWhjrJKZnvULYxN2FOvw7M232ML5ExBJ3YmGUdtYbO4tn7D+TPp4Ne/nyEhEVS2qEYN923/fC4guX/wsjImOfeymln8avzu17XkpKSKGhjh14BXd4/PKVqOdkmMOgLx89c5eipyzz3fQeAjqYGK4b3pGvjGkrT0XvBRk7e8uT9mxeYGBtnOObuvfs0bd4Ga+vCPH+i2r87y8JFsTQz5tGl/SrVoUj6jprDsTNX+XRyI7raOf++yS11hs/B+20AiwZ1YUjb/yoKp287zPpjF8inq8PFI+sp4yC/FnEHjp1j6KTFzGndjO7VM6/uzOl1rdS0edjZl+Durau5kSkXwsLDsXMoh7GxEW99n33zXlJSEmZWRYD0BfCrl87+su1ETrr/Tc8+A2hbuxK7pg5RtZwMcbv+gEFL0+899u7eTssWzZQSVyaTERsbR3BICKGhoYhEIowMDTExNcHQwEAu94lr1m5gxux57N69m/j4eDw8PHBzc0Mmk+L74gn6SkyWS6VSChUpQUpKCh/9X6OlpZpNER6ej2jQuDkubVuxe8dWlWjIiJ9d1yKjorAv5cjo0aMZMWKEEpX9foSEhNCjRw8CAgI4dGA3tWoq775L4M/B89Fj6jdqxr59+6hfv76q5SgdDQ0NTE1N5T6vULkiIKBi4uLiuHPnDquWLxESKwICvzAjRo1lzz5XjPTyc3PDbAqZ5s64/l+kUikj1+xh/4VbiMVipo/tz4ShPQCIiYnj2Jmr2FZqycThvRgzqGu2H3ovXrtHaEQUPZvWVlliBcDe2oqqpe24/8yXpy/fUK6U3Tfv7z50irXbDgEgSU2jZjl7ev1VhyaVy6GXT5eEpCQue75gz7kbXPd6Se+FmwDQ1cr6buBVh8/w7P0HWjSuxb71c7P1eRS2MuddQFCWxwv8nkybOYeUlBSWzBgJgH/gJ46evsKdB0/wC/xEUnIymhoa1K1RkWUzR+WJypZH3j7MX7WDh14viItPr9QSiUQ42JfA99VrdLS16Fhfue0C29WtwslbnhxwPZzhTuKoqCjatu+Curoap93dlKotI9JS09DSzDttnRSB71t/NNXVVZpYmb/nON5vA/iriuM3iRWA+QM6UcqmEMNX7aRWqwHMnzyEYX3lUw1+/Mw1AFycK8hlvmRJCi8/fcb74ydCY+NITk0lWZKMVCpV6fcwQPNW7UhLS2PzhrXfvaetrU10+Gc6d+vFufMXsS9dgasXz1CihF0GM+VdZDIZY8ZPRl1NjfVj+qpaTqa0r1sFKxNDmo1fzIhR45SWXBGJROjpFUBPrwB2xYspJMaI4UO4defuNy1pRo0YypBBA5SaWAEQi8UsWzyfIcNHM2zEGLZvzfqGHHkybcYcABbNz7xFbl7E0MAAlzatcHV1ZejQoaip/d7+Y4rEzMyMY8eO0b9/f9q278LWTetwaZt55byAQE7YvWc/BQsWpE6dOqqW8lshVK4ICKiYFStWsHr1ah49vEOxoraqliOQB/ldd3j/LkilUtq278K16zcoXsiCm+tnoSunBdOnbwNpN30loVEx2Fpb4b5vJTYFv23JcvDEecbPXkNcfAK6Otp0b/8XcyYMznIlS7VmvfF540+A2zr08qm2rU1AcBjle02ktH1R7p7ZhVQqZeOuoyzbsJeomDg01dXp0qg6iwd3QecHOwsTkpLov3gbZ+97ATCwVQMWD+6S6aJVTHwCi/adZIv7FfLl0yXw8elsL3ANHDefw+6X8H/rg5GRYbaO/RP5Xa9rzVq25fadezgUL4Lfh08kJ0u+vpcvXz60tbVISkomPj4eu6LWeF7cpzKtvm/8GDBuAU9fvgHA3NyMenVq086lDQ3q10VdXZ3lK9cwd/4imlQux+G5o5WmLTU1FdOWg6hapTIXzrp/975T5Rq8ffuOHds20aFdW6Xpygxj80KULVmca8czrrr7HShdqwNxsXH4u6nO22bt0XPM3HGUfDraXFgxhTJFC383xuu1P62nLCMmPhFDAz3q13CmQe3KWFmYoqGhQT4dbawsTDA1Nvx6nZdIJEilskyTnQ412hEXHcuTOVMzfP9f/v917X1oKPff+eP9IYi3waEERUURnZiIJDUtw+M1NDRoUK8OS5csoIiNTVY/FrkxYNAwDh89Rvt2bdm5bdMPx27dvpMJk6YhEokYPLAfixf+3CMpr7B67Xpmzp7P0LaNWDioi6rlZIpUKqVS/2m8+xTMmpXL6NO7h6olyZWIyEj27XNl+aq1pEgkfAnyU6meck5VCAgI5Lm3J4ULFVRq7JiYGArb2lO6VMk8UcH2v2Tlfu2x1xPqNmjKxo0bad1aSAbkFolEwtixYzl58iSLF85jyKD+qpYk8JsQHx+PnUM5Bg0ezNixY1UtRyUoqnJFSK4ICKiQ27dv07lzZ6ZMGs/kieNULUcgj/K7LkL+DiQnJ1O7XmN8fF9Rq5wDJxeNk9uOrcmbXNly6jIiRIwZ3J2Z4zK/sZZKpazYfIANO48QGRWDmlhMozpVWT5nNIWtzDM9LiDoM+XqdKZaGTvOLc8bxtsuU1dw9fELenRozomzV4mLT0RbU4P+Leszu0+7bBlp3/T2YcDirQRHRmOkl599M4ZRo+z3vbzrjZiL1xt/jAz0OHdwLQ522U90/9s2ZvOGNXTt0inbx/9p/K7XtZu379C1W2+SkpOwLlyY6tWq4tKmFXXq1Prm2tB/0DCOHD3GpOG9mDq6LzKZjIdeL4iNS6Bh7cqZzi+TyfB48hINdXUqZPC7nBVCwyLpPmw69x89B6B2rZps27weS0uLDMfXbdiUx4+fsGFsH7o1lp+H1M+w6zwamZoG79+8+Ob1fxeAe3TrzIZ1q5Wm50cYmhakslNpzh9cp2opCqNEtbakSVJ4e3iNSnXsO3+TUWv2IBKJ2DyhPx3qVf1uTGpqKpM2HcTt+gOi/6nGygoiEegXKECNKuWZN3EwxWzTkzdG9vUoaWGB+8jvfRBCY2K5++49Tz984l1oGP5h4UTEx5OQLOF/H7LVxGL0CuTDysKUF6/S/WuOzB2NtbkxdUfOIylZQuHChfjw4SMA1apWYee2TRQsqJx+6EOGjeLAwcOULOmA2+EDDBk2iidPvImPj0dNXR1tbS1q1qjOnFnTsC+R3vL05u3btGjVHgD7EnacOnE00+tIXuG9nx8VK9dEV0sT/6Nr8/Qu+65z1nL23hP69O7BmpXLVC1HYVSsXIOgT5/58vG9SnV4eXlTp0ETnCo4cv3Kzz2/5Mm4CVPYtmMXbof207hxQ6XG/hlZvV9r17ErAYEfuXLlisor8H4HpFIpCxYsYPPmzYweOYzZM6cJn6tArjl0xI2Bg4dz7949rK2/9zj9ExCSK9lASK4I/ArExcVRu3Zt7EvY4X78cJ6+uRdQLb/rIuSvzpcvwVSvXZ+wsHC6NKzOpvHy2VX05sNn2kxdTlBoJAUtzXDfsyJDg/fMOHnuOrOXbcEv8BMA5UvbsXTmKKpWLPvd2HZ9J3L55gNub5yT4Q5gZRMTn8C49fs4ei3dGD6fjjYjXJowsVvLXD1QLNh7gpWHzpAmldLQuQx7pw/9prWNU9/JBIaEE/ryco7jRETFYOvcklYtmrN/744ca/1T+NOva2lpaRR3KEt4eAT6evmJj08kNS19N3v9WpU4sWv5N+NlMhkT5qxm96HTpKSm+w3l09WhV6fmzJkwGM0stqRas+0gc5dvIzUtjUrOFdm2ZT1FbX+cTExISKBYiTIkJyfhtXMxhc1NcnDG2af64Bm8+xxK6OfAb15v1tKF23fuMnniOKZOnqAULT9D39iSutUrcnLPClVLURjFK7dGLJPx6uAqVUvh0av3tJi4lMRkCcPbNWH+gMwT2p/DI7n5xIfw6DhS09KYu/s4+fPrUq+GMzKpDA1NdTQ11BGJRHz4FMzL136EhkUCUMjKjCZ1q7LD9RT1S5bAybowz4M+8T40nOCYWGKTkpD+z6O0SCRCV0cbU2NDbApbUNq+GFWcylCziiMmRgZfx1mVa0p8QiJR53cC0HLSUm4/9SU8+COvX79h6IjRPPbyRiwWM2bUcGbN+HHFTG54+dKHzt164R8QSJEiNhS1LcK16zeRyWQUtLLE2tqahIQEvnwJJjgkBICB/fuyfOlCZsyay5p1G6ngWA6vJ08Ri8U0bdKItauW5Ulj69TUVOxLORIWFsa5FVOoWjrvtjNb5vo3C/aeoKJTBa5dPqdqOQqluENZZFIZ714/V7UUWrRux81bd3A/cYR6dWorLW69hn/h/fQZESEflRYzq2T1fu3BQ08aNW3Btm3baNZMOS3s/gS2bt3KnDlz6NyxPRvWrUJD4/duQSqgWFq17UhSsoRjx46pWorKEJIr2UBIrgj8CixbtoxNmzbx2OMOhQsVUrUcgTzMn74ImRd5/PgJTVu0ISkpiZm92zG2c3O5zDt/z3FWHjqDDBjU0+Wrb0NOePL8NRPmrMbjyQtkMihoacbUUX3o3j79gScmNg6bii0oVtAcj20L5aI/x1pf+zFl6yHuv3iLTCZDXU2N1LQ03BeNo06F0nKJERwRRccZa/B+F4CWpgbLh3ajR9P0B+eyPScQmyQh4PHpXMWwcWqBuqYm71+/+PngPxzhugZhYeGMGD0OD89HWJibU6NGNe7ff4jXE286t2nMluXTAIiNS6B68z4EBn3BwtycLp07kJyczIGDR4iOjkZDQ53u7ZuxfNaoTCu7PnwKpk2vcbz1+4C+vh779+ykTu2aWdZ65949/mrelkKmRjzds1QpuyfbT1/JZc/nxER8+eZ1iURCqbIVCQ0L4/rl81SoUF7hWn6GnpEFTepV48i2xaqWojCKOLdER12Nl/vzRgIpLDqWOsNnExQaSd0KpTi5aHyWjjNvNYhiRQpz7+yuTMf4vvFjxpLNXL/7CInk+2dKTQ0NjAz1sSlkQUm7IlSqUJrqlcpT2qF4lq5rHQdM5sK1e1+TK+vczjNj+xH27dlB65bp9xMPPDzp0q0XYWHhWFlacuTQPsqVLZOlc8wKEomEvv2HcOr0GQAsLS0IDg5BKpXi4GDP1k3rcCxf7ptj3rx5S9sOXQgM/EDdOrXx8fElJjaW4CA/7t67z7ARY3j33g+RSESVypVYs3IpJUs6yE1zbnHp0IXLV64xuXtrJnfPm62LZDIZkza5svXUFUxNTPB5/hhNzax7x/2KWBQqioWFOU8876laCuHhERR3KIuJiQlvfLyVFtepUg0+fVZ99U5GZOd+rU79JhQqbM3mzZsVrOrPwt3dnVGjRlGrZg327d5OgQL5VS1J4Bfk48cgSpd3Zvny5XTu3FnVclSGYGgvIPAbERwczJYtWxg6eICQWBEQ+MXYsXMPYydMRiwSsW/6MFrWrJjrOT+EhNN68jLefwrB1NiQ47uWfWfonl0cy5Tg0tGNhIZFMmHOGv6+dJNhk5cwef46+ndrQ9CXUKRSGQsHqubmSiqVsu3UFdYeu0BQaAQApUrYMmv8QCpVKE3xKq0ZvXYvXruWyCWeuZEBNzbM4sjV+4xas5sRq3ez8cQljswbTUJyMmrqua8erFShFJduPCAmJgY9JRuyCvx6mJgYc3D/7m9ek0qlVK1Zj0MnL2JkqM+CKUOp3aY/gUFfGNCvDyuWLfo6dvHCeRxwPcysOfPZdfAUvm/8OH/oez+MBat3sHzjfqRSKR3au7Bl49pstdcDqFGtGoMH9mPz1h2MXruHtaP75Oics4OtZfrO96CgT9+0RtLU1OT8WXecq9SkS/fe+L7wUriWrPCrGNpLpVLCI6IJDY8kNCKK8MhoIiOjiYqJIyomlpiYOKJj44mLTyAuIZGEhEQSEpOJjIqBAvlULf8rJvoFeLZnGS0nLeW610sGLdvGlgkDfnqcTCZDrCb64RgHO1uObl+CVCrlzKXbnDx/HTtba6pVKke1imVyvdgdFhGFutp/CcrODaszY/sR3E+d/ppcqVLJmbe+z5g0ZQZbt++kVt1GTJ86iQnjcu99dObMOQYMHk5cfDwFC1oRERHJ589fsLKyZNvmDdSqWT3D4+zsivP08QNatunA9Rs3Ab7qrV6tKl6e97j34CETJk7l/oOHVKlRl6K2RRjQvw+DBvTL9nVHnrgeOsLlK9eoVLJYnkysJCQlM/74jPoAACAASURBVHunG66X7hCXmATAlEnjf/vEyvPnL0lISKCCo+qT5ADGxkb069uLrdt24nroCF07d1RK3OiYaHR0dJQSS5E0adyQTVu2k5qaqtK/99+N1q1bY2xsTL9+/WjeyoWjh/Zjbp73qgMF8jaHjx5DW0uL5s3lsylU4FuEyhUBARUwadIkzpw5g/fj+xjo66tajkAeR9jhnXdYuXods+cuAEA/ny4v9i0nfxaN4zPjpd9Hag6dhVQmo3v7v1i3cKJCdoVLJBIWrNnFjgMniY1L70GvpaHO833LMTVQXiIgOCKKKVsOcfruYyQpqWioq9OkfjWWTB9Bof/xh+kxbCanLtzAbf5YGjrLb7cuQJJEQr9FWzhz779F2eYNa+K6eUGu5j1+9hp9Rs5m3pyZjBoxNLcyf2uE61rmSCQSHJ2r8fFjEGpqaqSlpdG7V3fWrlqe6TEt23Tgxs1bbFg0ie4d0qvTpFIpddoM5OnLNxgbG3Pk4F4qOecuGexYsSrv/fw5sWAc9SrKp6osM3aeuc7YdXvZv2cHrVp+/yA4fOQY9u4/yOaNa5W2AJYZekYW/NWgOoe2LPr54GwilUoJDo3g46cQvoSG8SUknLDwKCKiY4iJiSc2Pj0REh+fREJSEkmJySQlJ5MsSUGSkkJKahqpqWmk/tNOLquIRCAWiVFTE6Ourk5CYhJ6+XQIPLZB7ueYWxx7TyIwJIyw09t++v1p0LQvZiZGvLl/Qu46snpds6/uQmJ8IgHH/kuGWrUZgqmZOc+ePPxu/Js3b2ncrBXh4RE0a9qYQ657c6QvIiKSLt17c+/+AzQ0NJgwbjTLVqxGmpbG7FnTs/y9JZVKKWxbgtjYOI4ddaVRg/rfjfHz92fMuMncvHWb1NRU1NTUqOhUgW5dOtGtayelJg2io6MpZl8WsQjeH179TVtQVfPmw2cmbDzATW8fpFIZ+vl16d64JjtOX0cKvPV9ioGBwU/n+VVp17Erly5f5anXA4rY2KhaDgBv3r6jYuUajB45jLmzZyg8XkpKCiYW1lSpXImL504pPF52yc79mofnYxo0bsbJkyepVKmSgpX9ebx48YKePXuirq7G0UP7KV2qpKolCfwiyGQyKlWtTekyZVi//vuNWH8SQluwbCAkVwTyMkFBQVSrVo15s2cwfNhgVcsR+AUQFiHzBiNGjWPPvgOYGBvTt08Pli5fjY2FCY93LMqVZ9KbD5+pNGAa+fPpEOStHAPN/UfPMnn+OmLjExABlUoWY9mwbpQvXkRhMR+9es/YtfvwfhcAgIWZCUP7tGdYnw4Z7m6LjI6haKXWWJsb80RO1SsZaXKZuoLo+ESMDPTYu34utapWyPF8UqkUY4f6OJYvr3Qz1F8N4br2Y1JTU5kybRZ37t6jfr06zJ8764fjJRIJloWLUdDSFO+rBwn4+IXm3UbyISiYNq1bsHvHVrkkbT9//kLp8s5oqol5fWgV+RW409brtT/1Rs5l0oSxTJsy8bv3JRIJ5gVtKVbUFs8HtxWmIyvoG1tSr4YzJ3ZnngDLCsGh4Rw4dp6LN+7j88qP6Ng4svKoJhaJEKupoa6uhoa6BhqaGmhpaqGlrYWOjg66ujpERETi5+dPuZLFqepcFv0C+dHXK4ChYQGM9PUxMTbAxMgAM2ND8ufX/S5G2TqdiIyM5sPxvJdcmbjxAFtPXeHZ3mUUNjP+4ViDpn0BiH57Q+46snJdS0hIwrJcE2qVd+DvJf/9Xjv1ncyXqLhM2wKlpqbStHkbHnp4UqVyJS6cdc/W3/T8RUtYsXItaWlpVKtahUMH9lC5eh2Cg4Nz5C/h6fmY+o2bUaWyM5fOZ95SUyqVsmPXHjZv2c7bd++RyWSIRCLMzMxwrliB1q1a0KZVC7QVmPBo0KgZHo8es2/GMFrWyH21sTzw8Q+iy+y1+H8JBaB4QQtm9HahdS1nAP6+84ge8zbgVKE8169cUKVUhSGVSjG1tMHS0oLnTzxULecrT7yfUrteYyaMG8OMaZMUHu/ylWu4dOjCjGmT5VKZJm+yc7+WlpaGdVEHBg8ezOjRee9cfgc+ffpEr169CAwMZM/OrTRq+H1yW0Dg/+P56DH1GzXD1dWVOnXqqFqOShHaggkI/CacOnUKLS1NevfqoWopAgICWUAqldKyTQdu3b6DnV1xbl+/hI6ODjExsWzeuoPGYxdyZU3Od7bZFbZkQMv6bPv7KhPmrmHZzFFyVJ8x3Ts0o3uHZtz18Gby/HU8fPGGOsPnUsTSlFl92tG2dmW5xfLwfc+IVTvxDfiESATOjqVYOHUYVZx+XI1iqK9Hg1qVuHTjAaGR0Zgayr/Kr6J9UQKObWDe7mOsPnKOFt1HU79mJfatn5vh4uLPEIvFWBe05MVLH7lrFfizUFdXZ9mSrFdSaWpqYmNjTVBQEGu3HWTWsq1IpdKvxtPywtLSglXLlzBi9DiqDJzOi32K898oWzS9bepRt+MZJlc0NTVxdCzH48dPVN6CRE1NjejYuGwfFxD0mR0H3Ll225M37wNJTEoG0o3RTU1NqFW+PObmZhgbGWFqaoKpqSkW5qZYWVlhbmaGsbFRls975669jB43kSmj+tKsYY1sa82fT5fg0PBsH6cMYuLTF/60s9CaTV1NDccy9oqWlCl7j6Z7nHRp8O3PwNLYAP8vYZkep66uzuULp+nctSdnz1+k/6Bh7Ny26afxbty8Td8BgwkNDcPI0JDtWzfSsEE9JkyaRnBwMKNHDsuRcbezsxMl7Irz6PETpFJppokesVjMgH59GNCvDxKJhP0HDnHE7RjPX/hw5ux5zpw9z8DBwzE0NKRc2TI0a9qYTh3bY2RkmG1NGbFn3wE8Hj2mnlPpPJNYiYlPpP6oeSRJUmhapTzz+nfErrDlN2Na1qhIo0plueThzdZtOxg4oJ+K1CqO7Tt2kZKSwpBB/VUt5RuuXLkGQCXnnG+2yQ5nzqZvxnFp00op8RSJmpoatWvW4PLly0JyRUFYWVlx4sQJhg0bRofO3VmyaB6DfsPrg4B8cT10BEtLC2rWzLrfokD2ULwbpYCAwDf4+PhQulQp8ufPO32rBQQEMiYhIQHnKjW5dfsOdevUwuPeza89kZcuXkDzZk159MqPAUu25CrOsmHdKWhqyLZ9J3j5SnlmltUrleem+3ae3zxC03rV+RAcTp+Fm7HtMIKlB9yRSqU5nvtDSDiNRs+n0ej5vAr8TL0azry46cYVt00/Taz8y4AebQHYdVb+O4z/lxm92/Fy/3KcSthy9bYHtpVasXnPsRzN1ahOZZKTk/F++kzOKgUEfoyenh6JiUnMWLKZAgXyc/nCabkmVgB8X71m+qy5AASFRtJq0tJcXSd+xL9JA6k088qNTh3aIZPJcDt+UiEaskq+fLp8Cfl54iEmNo4NO4/QpNMwrMo1pVydzqzZepAXr95jZmZOpw7tOHRgD+HBH3jr+4zT7m7s2LqRpYvnM2HcaHr37EbTJo0pV7YM5uZm2UoohYWn6zM3NcrROerr5SMlNS1HxyoS77f+uF2/j0F+3Sy1uJTJZKipqe4ReNv+E4hFIjrWr/LN67raWshkP/9bOuS6F/sSJXA7doIbNzOv2EpNTaVj5+60bNOeiIhIRg4bwvs3L2jYoB5BQZ/YtmMXlpYWuWp71KL5X6SmpuLllTXjb01NTfr26cn5M+589H/NR//XrFqxhIYN6qGmJubGzVtMmjqDIsVLYmVdjPqN/mLh4mUEfviYI32pqamMnzgVXW0tDs4ekaM5FEHbqctJTJaweXx/Ds0Z9V1i5V8OzBhBfl1tJk+bRXBwSLZiSKVShV2b5cX6TVtRV1dnyKCfeyUpk30HDqKurk7jRg2VEu+hhyfq6uoUK1ZUKfEUTdcuHfHy8sLDI+9UI/1u5M+fn507d9K3b18mTJrGhMnTst36U+DPITk5GbdjJ3FxaZerbhsCP0aoXBEQUDK+vr44OZZTtQwBAYGf8PnLF6rXqk94eAS9e3Zj7ervd2i77ttF9VoNOHrtAXaFLJjYLecmqccXjKPqoBm49J3Ay1tHFeK7khmFrcw5vG0RCQlJzFq+hf1Hz7JwnzvLD52hXe3KLBrSFYMsVnIkJCUxdMVO3G8/QiaTUc25LLvWzMbS3CTbuhrVroJIJOLKo+dM7KbYHX3mRgZcXTuDkzc9GL5qF5PmreVD0BcWTB2WrXkG9mjHtv0n2bZ9F+vXrlSQWgGBb/HyekJAQHrLvW5dOrNqxWK5t9k54HqY4aPGIJXKWDRtOGcv3+HmAy+KdhzFiPZNGda2EdpaP/dRkEhSef85GN+AT3i/C8T/cwifwiIIiYwlJj6BlLQ0pNL01kEAQZ8+0blbL0o62NOqRXMqVPjP+Lh7185MnDydI0eP0blje7meb3YwMTHhU1BQhu89ef6a1VtduXnvMeGR0UB6ZYqVlSWtWragV89uVK9WVeEaIyIigPSWjDnBytwUqVSq0CohD9/3+H0KISwqhvikZDTV1bCxMKWiQ9Hv2n0FR0QxcvVuLj58ikgs4sCsrC+ei1WUXLnr4c1bvw80qFjmu89QkpIKiLI0z2l3NxzKVKB7r34EvPP57n7By8ubVi4diY6OxrF8OY67HcTE+L/Pb8Lk6UilUvbv2ZGr86lWJb3K1fPRYypWzP4ufz09Pfr16UW/Pr2A9FZ/p8+e56T7KTw8H/PYyxvPR14sXrqCfPl0qVzJmaGDB9KkcdYWvRcuXkZycjLLhnVDO48Yw691O8ejV340dC5LpwbVfjhWU1Md15kjaDV5GS1at8fj/k0gfeOPj68vz1/48ObNW/z8A/j06RMhoWFER0eTkJBIamoqlpYWvHrxRBmnlW0CPnzA3z+A+vXqKvV+92ec+vsM7/38adK4oVJ0yWQyXr95S6GCBRUeS1k0+6sJFRzLM3nyZM6dO6dUf6U/CTU1NebMmUOxYsWYPn06fn7+7Nq+hQIF8qtamkAe4/yFS0RFRdGhQwdVS/mtEZIrAgJKJCgoCF9fXwb176NqKQICAj/Ax/cVdRs0ITExiTmzpjFmVMaLNiKRiBtXz1OqrBML97ljY2FKpwbVcxTT3tqKIW0asfHERToNnMLR7YrxGfkRurraLJs5iiXTR7D9wEmWb9zHwSt3OXT1HjXL2bN8WHfsra2+Oy4sOhbXS3c4d/8JD1++JU0qpahNQXasmolTOYcc6xGLxZgaG/D6w+fcnFa2aFO7Eq6X7nDR4ykVHUtl+/gSxazR0dHm6nXFVtsICAD4+Pji0rErQUGfAKhfry4b16/6mpiQF0OGjeLAwcPk09Xh9P7VOJVzYGifDixZv5vlG/Yxb/cx5u0+9nVpOLuGjmpqYnS0tcifT5d8GhqoqYmRSmXEJiSSkpLC2XMXOHvuAitWrUVNLMbcwhzH8uVo8s/O4sv/tHFRFcWL2vLu3XtSU1MRi8VcvH6f7QdOctfjKfEJ6S2rDPT1adSwPh07tKNd29ZKb2MWGRkFgLlpztotFSpoDoDf59BMd9rnBteLdxi6MvPFfhGgraWJtqYGySmpJPzTQq1EYUsOzByeZU0ymQw1FSzmSqVSeg6fhVgkYvOE79sgRcbGZ/l3wtzcjJnTpzBrznwGDB7Ojq0bv763Y8duxk2aAoiYP3cWI4cP+U7HpctXsLS0oJJz7tpkOVdKP/6Fj3xaYWpqauLSptXX9khSqZSbt+9w+PBRrl6/ybV//unq6uLSphXz587KtH2YVCpl05btFNDVYUDLBnLRl1vefvzC7J1uGOTXzXIlTW3HkrSvWwW36w/QM7JALBZnWJGirqaGrrYm+vl0KW5hwrN3gUgkedeDdvac9LaXs2dOVbGS/3j82Ive/QahpanJ9i3K8Za6ees2ycnJWU4Y/gqoqamxfu1KatdrzPz585k7d66qJf3W9OzZExsbGwYNGkSjv1py9NA+ChcqpGpZAnkI10NHcHR0xM7OTtVSfmuE5IqAgBJZs2YNhoYGtG/XVtVSBAQEMuHe/Qe0aN2etLQ0du/YgkvbH1ejaGpqcu/2Nco5VWHQsu0AOU6wLBzUmUev3nHx+n0syzbBpXk9Zo4bgLnpjw165Y1YLGZgDxcG9nDh2m1PpixYzy1vX6oMnI59YUvmD+xEo0rlePTqPX0XbSbgnz7xIhHYFLJizsRBtPmrrly0lLYvxrU7nkrzVHj48i0XPZ5SrlRxXJrVy9Ec5UoW56HXC1JSUtDQ+LkHgIBATvB64k2Dxs2RStNo26YVC+bOplCh75OfuSE2NpYGjZvj++o1JYpZc8VtM3oF/mtrOml4byYM7cn0RRu5ducRVhbpBpFisQiRSIQIESJxeiL633+6OtoUtDClSGFLnMqVpFQJ20z/tk1KNqBUyZLcuHoBb+9nHD/pzu07d3n95t3XhMu/1K7XmNo1a9CsWROqVqms1N3QpUqV5MKlKxg7NEBdTY3UtPT2WRbm5nTs2J5RI4ZS1NZWaXoyIjo6vWomp9fRwlbpyZXXHz4rJLkSHhMLwLjOzalexh69/LpIUlJ48+EzL/2DePvxC4Eh4SQmJ2NYIB+lihRiZPumVC5VPFtxZKCStmBt+4wnNDySMZ2aZ9i+LCQyOlstg8eMGs6+/Qc56nacwQP7Ucm5Ius3bGbqjNnoFSjApQt/U9Lh+80Nh464kZycTB85eD8aGxkhFot4/94v13NlhFgspm7tWtStXQuAiIhIVq5ex4GDh9jveogDBw9TtUpl1qxahoN9iW+O3bRlG/Hx8UzunvOKYnkik8loMXEpMqmMEwvHoZGNv8OtEwfw5G0Abz9+oWqp4hQyM6aolRn2hS0pW8waW0vT71q9mLcchLm5/A175cXZcxcwMzPFsXze6Obw9NkzGv3VCplMhvuJI+jry9/nLyNWrFoLwLgxeadtnTwoW6Y0SxbNY/zEqTg4ONC1a1dVS/qtqVOnDu7u7vTq1Yt6Df/i0IE9OFd0UrUsgTxAaGgoly5fZc6cOaqW8tsjJFcEBJREQEAAhw8fZs7MaYLfioBAHuXi5at07NwdsVjMqRNHqF0ra6ZvpqamPLx3i8rVajFo2Xai4xMZ2CpnOyXPLZ/Cwn0n2XXmOvvdzrHf7RwWZsZUcixFaYdijBvcHc0smPbKi3o1nbl/bjfv/D4wdvYqbt59TIcZq9HLp0NMfCJikYiGdarQq2ML/qpfTe7JhBqVynPtjicPfN5Ro6ziTYh7zN+AWCzmyLacVw61b9GAB4+fc/joMbp37SxHdQIC/9HGpRNSqZS/3Y9Rq0bOEro/wuuJN81auhAfH0/nto3ZsmxahuPEYjELpw2Xe3yA/Lo6hISGIhaLqVCh/DctwRISEjh56jRjxk0iMTGRZ8+e88T7KWs3pJt859PVxcjYCEsLC2xsrLEvYUe5sqUpXbo0Ba0sc5188fLyZtOWbVy9foOQkNCvrxe3K07bNi0Z1L+f3Ey55UF0TGyuztmmoAUAH0Mj5CXpGzQ10h9Lq5a2o4Hzf75cirjuq4mV13NcKpXSqMNQPL19qFXOgVl92mU4LiouAZsi2UvAnTh+iPIVqtCxSw8Ou+5l2sw5GBgY8PKpJ/nzZ9waZvWa9YjFYsaOls9iro6OztfKOUVjZGTI/LkzmT93Jtdv3mLa9Nncu/+AytVqU9LBniWL5lO3TnoiZtny1WhrajCxa0ulaPsZQ5bv4EtEFKM6/EWFEtn7OYvFYjy3Z90/SyqVkpySQhFr6+zKVApHj50gMTGRYUMGqloKAC9f+lC/UTPS0tJwP35YKW0aIf3ndPvOPYoUscHCwkIpMZXJgH598PHxZcqUKdja2lKt2o/b4AnkDnt7e06fPk3fvn1p1tKFrZvW0aZ13rj+CaiOo8dOIhKJaNVKse21BYTkioCA0tiwYQNGRob069tL1VIEBAQy4O/TZ+neqx8aGhpcvXiWcuWyZrr+L4ULFcTz/m2q1qjLxI0HePYukHVjst8CUCwWM72XC9N7uXD/xRtWHT7D7Wev+PviLf6+eIuqTmWpV9M52/PmlmK2hXHfs5KY2Dja9Z3IQ68X5NPV4fbf2ylqo7jy89rVnWD1Dm498VF4cmX+nuMER0QztE+HHHnE/Ev39s2YMHcNh4+4CckVAYUQHx9PZFQU7V3aKCSxcur0WXr2Tm9dtH7RRHp0aC73GFnB2MiAT/9Uxv1/dHV16dq5I0fdTnD12jXCz27H+60/Z+894cHLtwR8CSM8IpxPQZ946OH53fHq6uro6uhQQK8AxkZGWFqYU7BQQYra2uJQwg5jEyOKFS2GgYE+SUlJPHv+gitXr3Pl6nW8nz4l6Z+2VAV0dWjoXIbLns8pYVech3fzZkvAuLg41HNhZGprk+4JoKjkitY/yZUkRbcyUqKhfWpqKjVa9MX3bQAtqjuxf2bGSUipVEqSJAVr6+x9l9oULszE8WNYvHQFDZu0QE1NjSsXTmeaWAkLD8f31WuqVa0iNx8EAwMDwsLD5TJXdqhbuxZ3bl7hvZ8fo8dO5MbN27Rq2wErK0uaNG5ERGQkA1vWzxN+Hpc8nnHoyl3sClkwp5/ie94HfElP9hYtmjcN0lesWoNYLGbi+DGqlsKr16+p06AJqalpHD/qSp1/qqSUwYGDh0lNTaVv755Ki6lMRCIRSxcv4NXrN0ycOJGbN2/KvWWpwLeYmJhw5MgRxo4dS88+A5g1YypjR48QPvc/GNeDR2jYsCFGRkaqlvLbIyRXBASUQEREBMePH2PcmFHo6mbNFFpAQEB5uB07Qb+BQ9HS0uTWtcvY2+esJ2nBglb4PH9M7fpN2HfhFh4+77i0ehoFdHVyNF/V0nYcnjsaAMc+k/D/HErdGrnrkZ5bQsMiefTUFx1tLV7cOoKh/vftTeSJc/mSADx+46/QOKFRMaw6fBZjQ30WTBmaq7l0dbUxNzXmsVfeNJIV+PXR0Um/pkT846MhT+7df0DP3v3R1NTg2rHNlLJX3QJdQUtT3vl//OGYwoUKIpNBREwc5YsXoXzxIt+NSZJIePImAO+3Afh9CiEwOJwvEVGERccSEx1FaHAIT589z5ImkUhEYTNjmjSqwdC2jbD9p11W1UHTeefvn91TVBrx8QloaOT80c/2H7+tO09fyUvSN2j/U5Gp6OSKDFBXV3zlSkJCElX+6kVg0Be6NqrBxnH9Mh3r6fsegArly2c6JjOmTp7AytXrkEgkbFi3Cju7zNukzZ23CIDpUydlO05mWFpY8MTbW27zZZeitracOnGUyMgoxk2cwkn3v9m1ey8AVqZGSKVSlSZY4hKS6Dl/AxrqapxZJr/P/UdExMYDYGCQtdZWMpmMqKgoPn/+QkJiIolJSaSlpqGmpoahgT7mFuaYGBvLZYE2IiKSly99qVzJGW1t7VzPlxt8X72mVt1GpKSkcOTgfurXq6vU+Fu27kAsFjNk0PceTL8LGhoaTJ08gWYtXbh79y41atRQtaTfHm1tbTZs2EDRokWZM28hb968Ze3q5XJLqAv8Orx46cPTZ88YPUb1iew/ASG5IiCgBA4ePIhUKqNv79z3NxYQEJAv+10PMWzEGHR0tLl3+xq2RYrkar78+fPz6MFtBg4ZzuEjx3DoOpa/l07AqUTOFyilUimBX8JwLGOv0t1HEomEhh2HIZVKOblnhcITK5BujKmro82bD18UGqfr7LWkSaXsWjtbLgsxtao44nb6CoEfPmJdWDCWFJAvYrEYI0NDnj57Jve5u3TvjUgEN45vxaFEEbnPnx2K2RTixt3HhIaGYmqasX9AqVLpvhKevu9pXDnj/v3amppULW1H1dI/TpyHRcfy0u8jvoGfOHf/CWpiMeHRsSRJUmhdy5nqZUpQs5x9hteIehVK4RvwiSfeT5XuI7By9Tq2bd9JaloaWppaaGlpoqWlhba2Njo6OujqaBMUFIS2ds4XV/71annh90Fesr9BP1/65qOwqFiFzP+//H9/CnkTFRNLpcY9CQmLYGjbxiwc9OMKxtVHzgHQoUP2PRlfvvRBIpHgWL4cXTt3/OHY4yfcMTDQp1ZN+VW7FbGxxvPRY5KSklS6WG5oaMDObZvo0a0zrV06ATB7pxvLXP+mf8v6TOvRFk1N5S99tJ6yjMRkCVsmDMDMUDk+HrEJiQDo/pOEl0gkPHv2Aq8n3rzw8eHdOz+Cgj4RFh5GXFwcKSmpWZpXU0MDE1MTihW1pYJjeerWqU3tWjWytWg7b+FiAKZNnZjNs5IvPr6vqF23ESmpqRw6sIfGjXLWyjenJCcn8/zFS0qXKomWlpZSYyubGtWrUcLOjv379wvJFSUhEokYP348RYsWZdy4cfgHBnJg706MheqFPwrXg4cxMjKiXr2ceYgKZA8huSIgoGASExPZuXMn7V3aYGKS8zYzAgIC8uek+98MHT6a/Pny8eDeTQoXKiiXeUUiEds2b6B2rVqMHD2WBqMWsGBgJ4a2bZyj+Y7deIhUJqN9C+U+/P1/eo6YRURkNLPGD6RqxbJKi2tpbsynz6E/H5hDkiQSPHzfo6WpQf4cVhn9f/p0bY3b6Sts276TeXNmymVOAYH/xc6uOB6ej+Q6545de4iIiGRE/04qT6wAX6tmHj32ommTjK+fFSo4AuD9NiDT5EpWMdEvQG3HktR2LJlt36wuDWuy6eRlXA8eUWpyxfXQEWbPXYCOthb5dHWITkggJS2VtFQpadI0pFIZUqkUAAe7IrmKJRKJfpqgyojgiCge+ryjQcXS6GayAF+nQklEIhFbT11hSNtGudL5M9QV6LkSHBpO5Sa9iIqJZWqP1kzs9mND9YiYOM4/eEKxYkWxL1Hih2MzYuSYCQDs3b3th+OuXLlGTGwsA/v3zXaMH2H/j5H8k6fPqFq5klznzgnTZ85DJBLxxvcZO3ftYf2Gzaw5eo4Nxy/SvHoFlg/rjqmB4jeGAKxzO8+jV340UER0oAAAIABJREFUqlSWTg2U5zfxb/u/aTPnMHPOfFJTv02eiEivFNPT1qaEqSkW+nqY6RXAUFcXbQ11NNTVEYtEpMmkxCUmE5WQQGhcHIHhkXyOjOT2nc/cun2XtevT/a20tbWxMDfDzq44zs5O9OzWlYIFrTLU5nbsBPr6etSrU1uhn8GP8PV9/TWxcth1L00aN1S6hi1bdyCVShk0IPOKtt8FkUhEn949mDl7HmFhYcJ6iBJxcXGhUKFC9OvXjwaNmnP08H7sihdTtSwBJZCamsrho8do27atULWkJITkioCAHHjz5g1ubm7UqFGD2rVrI5PJ2LhxIz4+PsTFxREeHs7ECWNVLVNAQOB/uH7zFr37DUJbW1uuiZX/pUe3zlRydqLxXy2ZuuUQ1x6/5PCckdmujDhw8TYAfTqrzpjQ940f567cpYxDMcYO7qbU2Ha2NrzzDyI1NfXr7ml5oq2pyfB2Tdh4/CL12w2mVZPa7Fg1I1c3ozUrl0dDXZ1z5y8KyRUBheDgUIIHDz0IDgnF3Czjqo7ssmjJcjQ1NJg9Pm8YDTuVTa9K8fJ+mmlypXzZdH+sV4HKMdXOjHLFrdHS0ODsufMsXTxfaXH37T+ISCTC3/NvtLXz5g7ottNW8tIvvb1bPh1tiliYUMmhGM2qVaC+U6l0/xttbVrXrMjJW56sczvPiPZNFaZHUZ4rfgFBODXsRnxCIkuGdGVQ658v2o5cvRupTMbaVcuzHe/z5y889PCkopMjRWxsfjh2weKliEQipk2Rb8VAmdKlAHj29LnKkysBHz7w7PlzqlapjJmpCZMnjmPyxHHsO3CQRYuX437Lk1O3PKlSqjhrRvfG3jrjBIA8eP8pmFk7j6KfXxfXmSMUFicj7ApZpv+PTEYpC3MKGepT3MyMUlYWOFoXwlSvQK7ml8lkvA4O4cart3gFBPImOJTgL1/wDwjk0uWrLFq8nOrVqnLk4F709P5LZF26fJXo6BiV+o++ffuOWvXSW4EdPrhPJYkVgG07dqOurk73bn+GL1+Xzh2YPXcBhw8fZtiwYaqW80dRuXJlTp8+Tc+ePWnQuDkH9u6gVk2hguh358q164SEhNKhg+J9vgTSEZIrAgK55OTJk4wYMQJ1dXU2bNjAnj17KF68OAsXLsTQ0BAdbW3Gjh6BbZEfP/QICAgoj9t37tK2XWfU1NS4cfW8QhIr/+JgX4LXL71p3qodlzweUbL7OC6umIqNZdYXQz1932NhZkL+/KrzbJqyYAMA+zbMU3rsCmVLcP7aXTxf+eVo13RWmD+gEwNaNaDTzNWcunCTQo7NWDJjJH26tMrxnPbFbfB546fynu8CvydlS5cGwMPzES2a5X4hOjY2lpCQUFo0qqWQJGZOKFsyfYfl69dvMx2jra2NmpraVxNnVVK1dHFuPPEhLDwcE2NjpcSMiYlFQ0NdaYmVnLSmfPvxC6YGelRyKMaz94G8DvzMC7+P7D53AwD9/LpYmxnzKvAzAAYK/q4TKyC58vLVe+q5DCJZImHz+H50bvjzxavQqBjO3vOiqG2RHLXqmjUnPYm3fMmiH46Lj4/n0eMnlC5VEkNDg2zH+REVHNN9Ynx8FePFkx3Gj58MwMpli795vUe3LvTo1oW79+4zacoM7j99RpWB03G0K8Lm8f1wsJHvPaBUKqXZ+CXIpDJOLBybK6+jnGBupI9YJMLRuhBHh8rfz0MkEmFvYY69hTnw3++5VCrl3js/lp2/zN179ylZxgkvz3uY/ZP8nzNvISKRiDkzp8ldU1Z47+dH9doNkEgkHNy/W2WJlZcvfQgIDKRp44Z/zL2hkaEhbdu0ZPfu3XTp0kUw11YyNjY2nDp1ioEDB9LapRNrVy2je7cuqpYloEAOHzmGvb09ZcqUUbWUP4Y/42ouIKBAjh49Sgm74nz0f03TJo0YOXIkenp6GBsb06lDO3xfeMl9l5iAgEDOuXL1Gi1at0csFnHhjDslHRwUHlNbW5srF88wbswogiOiqdB3MjO3H0Emk/302HdBwcQlJlG/prPCdf6IOw+fYF3QgqJyXoTICrWqOgFwy9tXoXFszE24v2U+w1wakyxJYfSMFbj0mUBCQlKO5mvRuBZpaWlcvnxVzkoFBCAsPBz4r69+bnnk9QSAKk6l5TKfPNDU1ERdXQ3/nxjF58+Xj8/hUcoR9QNGd2wGwPIVq5UWMzk56WsbIGWQ3dzKFvfLSFJS6dm0Fq6zR/Bs7zJCz2zDe9cS5vRtT32n0uhoaeITEEQBXW32Th9Gj6aKaRn0b3s0NTm3BXvo9YLarQcgSUnBdeaILCVWAJqMXYhUJmPdmpU5inv2/EWMDA2pWLHCD8fNmDUPmUzGlEnjcxTnR1haWgDw3s9f7nNnh4SEBC5fuUaxoraUKVMqwzHVq1Xl1vVLPPa4S7WqVXjyxp+qg2bQbMJigkIj5KZl+KpdfImIYkT7prny28sNxvoFeBcSptSYYrGYGnbFODliEAtdWhEbF0fjv9IrrsPCw3n67DlOTo7fVLMoiwcPH+JYsRrJycns272dZn81UbqGf5k0dQYAixcpf7OSKpk6eQISSTI9evQgNFT1myH+NPT19dm/fz+dOnVi6IgxzJw9/+t3osDvRXJyMucvXKJly5Yq9Wr90xCSKwICuaRx48b4vnrNi5c+rFq+hLi4OI4fP06dOnU4ffacquUJCAj8DydOnqJdh66oq6tz9eI5nJ2dlBp/1owpXL98HmMTE9a6nadox5Fscb/8w5vbTScvATCoZztlyfyOG/cekyxJoU2zuiqJX7lC+kKJ1xt/hcd69Or91zZspUo6cOXWQ4o4t2Db/hPZnqt/1zYA7N7nKleNAgKQ3lZES0uLunVqyWW+2Jh0I3G9AvnlMp+8yKerw5cvwT8cY2xsRGRcvJIUZU49p9Loamvhdvyk0mImJSejrq6c5IpMJuPmE18mb3LNUhs2qVTKgr0n0NbUYEr3b71HbCxNGdWxGccXjsP3wErCzmzn3ZG1tKpZUVHySU39J7kix8qVK7ce0rTTcGQyKedXTuOvaj9OdPzLyNW7ef8phN49u+eoauXRIy9iYmJo0aLZD8elpqay/8BBjAwNafmTsTlBJBKhpaVF0CfVtuWbPXchaVIps2ZM/enY4sWKcuGsO4897uJUoTx3n72mTM8J9Jy/gbgcbqb4lyuez3G9dIeiVmbM7d8xV3PlhvLFrYlOTCQ6MVEl8TtVqUibCuV57+eP+9+nmTU7PZEwd9YMpWt58/YdjZqmVyGXdLCnVcvmStfwLwkJCdy6fZcSdsUpamurMh2qoIiNDcePHuTzp080b96cGzdukJqaire3N3fv3uXatWt4eHgIC/4KRENDgyVLljBz5kzWrNtAj94DSEhIULUsATlz4+Zt4uLiaNpUce1VBb5HSK4ICOSS7t27o6Ghwf0HHlhZWdK0SWO2b9/OubNnadJINeXGAgIC37N+w2Z69R2IlrY2t69fpnx55Rmy/y9OTo689X3K2NEjSJCkMmmTK4XbDWfqloPExn//EHzx4VO0tbVwLJN9o1t5sXm3GwDD+6pmoUBDQwNtLU1ef1DM4o33W3+6z11PIZehNBg1n6i4BObPncX9O9fZvXMr6hoajJ+9mvL1uvDy1fssz2tqYoiBfgHu3b+vEN0Cfy7x8fGEh4dTo3pVubUVMTMzAyAsQvUVIP+LiZE+kVHRPxxjaWlJYpJESYp+TEPnMoSEhPL02XOlxJNIJEppO+T/Ib1lV5pUymb3y1QZOB2LVoNw7jeF2sNms/SAO6FRMd8cs87tPDHxiQxv1yRPtJqT/GPsLa/kyvGz12jXdyJqYjGXVk2nToWsVX3N2nGUvedvUqyYLWtXZ99rBWDZyvTqqEk/8XRcvHQFScnJTBg/JkdxsoKeXgHCwpRbJfH/2XfAFQN9fdq0zro3XfFiRbl+5QJXLp6hqG0RTt1+hE2H4YxZu/c7E/iscNnjKZ1mrUFDXY2zyyZn+3h5MrBV+jPoxqs3VaZhvksLRCIRq9ds4NiJUxgbG+UokZgbXr70oXqt+ohEIqwsLXnp40u7jl2RSFTzfTF3/iKkUinTp05SSXxV41i+HFcvn6VwoYJ07doVGxsbmjVrRocOHejevTtt2rTB09NT1TJ/a0QiEYMGDWLHjh1cvnKVv1q0/ekGFoFfi9NnzlGkSBEclNCdQ+A/VH+XKyDwi5KYmMi7d++4f/8+KSkpWBcuBECrls04feYsAFWrVlalRAEBASAlJQWXDl25cfMWhgYG3L19lYJWijMxzQoikYjZM6cxY9pkFi9dwabN29h44hKbTl6mXDFr+javR7dG1ZFK4UNIuErb9MhkMq7e9sDc1BhzU+V4CGSEhZkxn+XYtuNdUDBLDrhz4cFTouPTd22ZmpjQvn17Jowf89WHx6VNK1q1aMbQ4aM5fPQY1Vv0Yc7EwYwakLVexZUrlObi9ftERkbJvde9wJ+Lrq4uenoFuHrtBlbWxSlbpjTr167ErnixHM9pW8QagOCQcHnJlAuW5qb4Bfw4sVqsaBHu3L1HVFyCwv06fsa8AZ04dfsREyZN48JZd4XHk0gkaKprKDzO/Uf/x95dhkWZtQEc/9MdkkpYYIuJ3YWBCuq6mAhix9rd7eraKNgoBtgdKBaKCIigooAKKioCigkIDDPvB1ff3bWIGQb0+V3XfljnmXNuRB6eOfc5930LgHVj3ahU2pxtJy9yMfwusQnJiMVibj54zELvw+hqaVCzXGna1q3Oop1H0FRXY2pfR5nH9zXHA8O4evseYokEiURMRtbHBfPQiDtMW7gWBQUFFBQVqFOjMp3bNsvV2F4+Rxg1fRkaaqpccp9FOcsSOXrfrM17WbX3JOZmZlwNOJ/rr+mTi5cCMDUx+W7POIlEwlqPDehoazNsyMA8z/UjJiYmxETHyGz8H/HavpPU1DQmTshbAqmObW1uhF7lxMnTjBo7ga0nLrDrzBWGdmnDTJeunxPYYrGYZT7H2H02kFfvUlFTUUFfRxMdTQ1C7j4AQEVZiUOLxlHcUL6/7+3qVkNTXY39oeFMsZdPCSwNVVWMtbWJiLiJKDtbpv8GvyY8PIJWbTuSnZ2N765t2LVpTTt7R86cPYdx8ZIYGRtTs0Y1Otq3p1sXB3R0dGQek/dOH3R1dXKVBPzZWFpYcOr4IYKDQ7l0+QoALZo3w3fvPjZs3CLn6H4dbdu25eDBg7i4uNC8dXv2+nhjU7XwlIUV5E12djbHT56iW7ffhJJgBUxIrggEuZCens7EiRMJDQ0lPj7+c7+Ebl0dad/ODgCHTvasWLmG6Jh7lCldWo7RCgSCqKgY2to78OrVKxo1rM/hA3tQVVWVd1ifKSkpMW3KRKZNmciJk6dZvGQZETdvMWqVF2NWb8NQTweJRIJ9G+mU/cmLHftO8CEjk9E95PtBsHL5spyITyA1/QNaGup5HifuWSLO89dxKzYegGL6+vTu2YlJE8dSulSpr75HWVmZDZ7uTJwwltZ29sz805NqlcrRIgd9cPp274DfhSC2eG1n3Jg/8hy3QPBPCgoK3AgJZPS4SVy/foOrQdeo17AZN0KvUqqkZZ7GNDb+2HQ46eUraYaab2VLmXP5WjgpKa8wMCj21WsqVfq4O+96VCytbOXbvLOUqRGVy1gQdC34uzFLiyhLhI5m3u+JOXXrzj0A6lQqSznLEtQsXxr4fx8T/+u32el3mau373Ex/C4Xw+8C4DnercCbNovFYlr8MY+I+4+++vqd6DjuRMd9/n8lRUVSYnKe6Fi5YTezlniio6lBoOdcLE1ytvFgwOL17LtwDXMzM26EBqKunrfvW+DVIFJT0+jds8d3r1vt7kFqairTpkyU6SKLTdXKREbe4c6du1SuXElm83yL+zpPlJSUmDxhXL7G6dC+LR3at8Vr+05mzp7Lyj0n2Hj0HLNcu1GjXGl6zlrFy7fvUVVRxlBXm4wsEQ8TkskSZQOgrqpKpPdSDPVkv0ifE7+3rI/XiYv434miVWX57GBOy8xAlJ398fszMX/fn9y4FhJKe3tHJBIJB/f70KLZxz5OfiePsGu3Lzt3+3Lr9h38zvjjd8afP0aPR1dXl8qVKtKmdUt69fxd6hux9h84xLt37xgxbIhUxy2KFBUVqV+/7r82oiorK7Fh4xY0pNRHTvBjNjY2HDt2DBcXF+zad2brZk/a2bWRd1iCfAgOCSU5+YVQEkwOFCQ56aZbxCQnJ5OVlSXvMAQ/oZkzZ7Jjxw4GurlQuVJFrK2sKFfOCkPDf3+oSktLIyk5+ZsLdQJBbmhoaJAup5rJRdk6z41MnT4LiUTC7JnTGDNqhLxDypHMzEy2ee9kl88eIsI/7vaDj30HLM1MsKlcjvYtG9KhVSM08pFkyCnreg68evOO57dOo6Ii+93R37LN9xh/TFvK2rH96W3XOE9juB84zYyNe5BIJDRt0pgli+bleiEoOTmZ8pVrYGSgT8zVAz+8XiwWY1ixFdVsqnLpvF+e4v4ZCfc16boUcIWODt2oWqUygQHn8jyOvpEZjepW49iOVVKMLn/WbtnD1IVr2b9nF21at/zqNZcDr9KhYxem9+vK+J4dCzjCL124EYnjlGX0dOrOeo81Mp3L1LwMlmbGhJz2luk83QdMwu9CECknNv0wWfIhMxO/4FtUKWOBlbmpTOP6mnZjFxJ05z72HdqxaMEcVP4+2aOoqEh2djYKCgqIJRKys0UMGzGGK4GBvL53MUdjz/lrA8s9d2Koq821jQsw+sdC+vfua50mLSEgIoqqVSpz7syJPCdWAJx69uXk6TNER4Z/bij/NSXLVCAjI4Nn8Q9QUpJdX57YuDhq2jZES1OTG6FXMTU1kdlc/yUWizEwsaBGdRsu+J+W6tgrVrmzeMlfpKd/7MOioKDAuB4dmObctUjsCH6f/oGSXYdTytCAsxPks7mj5uxFZEokLFu6mL69c3biN78uXwmkk2N3FBTg2OH9NGxQ/5vXpqWlcfDwUY4eO0nYjRskJiZ93jyprq5OzRrV8Vi7Uir9UWrVaURcXBwJT2Lz9fNf0KT9vHYl8Cp/Ll3BzVu3yczMJDtbRHa2mMzMTJSUlAgODqZ48W/f1wTSl5aWxogRIzhz5gwL589h6OABReIeJ/jS1Omz8N17gLCwsALf2FJUqKiofN5QJk3CyRWBIIfi4uLYvHkzC+bOYuSIod+9VlNTU0isCARykpmZiWO3Hly+Eoieri7HjuynejX59FfJC1VVVQa6uTLQzRWAcxcusWmzFzdv3SIuPoGo+4/Ye+QsALraWliXsaRhnWp0sW9B7WqVpPowPHvpepJfvmZE/9/lmlgB6Grfkj+mLeV4YFiekiuDl27E1/8qxfT1OX7kAFWrVs5THMbGxrj068PmLdvY5nuMfk7fX8hVVFSkTMkS3I2KytN8AkFONG3SiEYNG3Al8CqJiUl5XtxUUVbm9Zv3Uo4uf6pXrQDAzZu3vplcsa31sYl4ZFx8gcX1Pc1rVsGkmB4HDh7GY+0qmX7Azc4Woa6mJrPxP4l/moiaikqOvhZ1VVWZNqb/nt9nrCTozn3at23D7h1eP7zeyMgAieRj4/cf9YUZO3M5m3cdxsyoGMEbFqCdwxNDQ//aREBEFC2aN+Pgvt35/vdw6fIVTE1MvptY2eq1nddv3vDHiGEyTawAlC1ThnVrVjB0xGjq1G9CRNi1AiuDGRwSilgspnXLr98b8mPMqBGMHD6EYSPGsGfffsRiMXvPB9OmTjXqVS4n9fmkTVtDnea1KnPueiRRCc+p+J1/L7IiFksoXqJ4gSVWzvqf5zen3igpKXHq+CHq2H7/PqSpqUnvnk707ukEfEzWnT13gQMHDnHlahBXg65Ru04jfHZuo23bvO/ov/8glvsPHtCiebMilViRtpRXr3B1G4Kevj61a9emZMmSlCpVCiUlJRQVFalcubKQWJEDTU1NNm7cyMKFC5k8dQb37z9gyeL5haJXmiB3Tp46g52dnZBYkQPhb1wgyKFPv1zep6bKORKBQPAtx4+fpLRVJS5fCaRJ40bcj75VpBIrX9OyeVN2eW/hdngIyQmPib0XybKli2jf1g4dXV0i7tzDfcseWnUbikGFFtg0d2Lv0bP5nvfE2SusWL8LU2MD5k3+fkK5IOhoa6Kro8X1f5RyyYnMTBHNRszB1/8qFStWIPpOeJ4TK58sXbwANTU1pi9e97kkzve0blafjIxMwsLC8zWvQPA9o0Z+/DndtXtPnsfIzs6WeyL1v2r9nVyJ+k5PB3V1ddTU1D6X+ysMRndvT0ZmJitXr5XamAcPH6WdvSMVq9SkuEUZDE0syMzM4uade5SsZU9De1cmz19DZPQDqc35SfLLV+hpF+5yLYOXbsQv5CYN6tfFd3fOTvK0bNECgAFj5n/3uv6j5rB512HKmpkQvuXPHCdW9pwLYvfZQMqXt+bwAd98L3iEhF4nNTWNjh3bf/e6eQv/RFVVlVkzpuRrvpzq3asHSxbP5/WbN9jWb0xqAX1eOnf+44mjT+WZpe1jWdA1PH10j65dHIhPfEHbsYtoPXo+z6TYB05Wlg7rA8Dsw8flMn+WOLvAyjwdP36S35x6oayszPmzJ3+YWPkaRUVF7Fq3xHPdam7dCOb8mZMoKSvTy7k/L17mvR/ZpCnTAViyeF6ex/gZTJ8xh/QPH9i5cydeXl7MnTsXNzc3XFxccHZ2xtb2x+V2BbKhpKTEjBkzWLJkCV7bd9C9R1/evH0r77AEufA4Pp4HsbE0a5a7HnIC6RCSKwJBDllaWtKgQQNOnBLKuggEhU1Kyiva2TvSs68rmZmZrFi6mONH9qNWALt5C5qRoSED3Vzx3b2du7dv8Cr5KZcvnGXs6JHUrlWTZ89fMGDMPPqNmJXnOU6cvULvYdNQU1Xh4qGNhWb3i01Fa5JeveFdas7KE9yJe0KlPmOJuP8Ih072BF0+L5Udg8rKyowZNYK371JZuWH3D68f2PtjM+ctXtvyPbdA8C2tWn5cJA4ODc3T+7137kaUnU30/Yd4eO0jLe2DNMPLM01NdZQUFXn0+PuJk7Jly/AwISlHCc+CMMSxNWqqKqzzWJ+vcUQiEeMnTcXM0op+rgO5GhRE2ru3lCimS9UyFpS3LEHFkmZoqaoQ8+ARHl77aGjfH+NKrajfwYWpC9cS/Y3eI7nx9l0qxvq6+R5HVqZ47sLX/ypVKlfi5LFDOX6fi3NvqlatzMGT5xk7c/lXr+nqOoH9x89hU9aS4A3zUVXN2W7e92kfGLliC+rq6pzzO5HjmL5nxaqPybqxo79d5mnv/oO8ePGSvr17FmiydMigAcyYNpnk5BfY1m9CRkaGzOd89eo1ABYW5jKdR0tLC6/N64mKDKdhg3qERsVSxXkCI5ZvRSQSyXTu/LAyN6ViSTNCH8aT+kH234//ys4Wo6WpKfN5Dhw6Qi/n/qiqqBJwwY9qNtLpvVW7dk12eG0iKyuLSVNm5GmMzMxMzp2/SOnSpahQvrxU4iqKkpKS8dmzj9GjR1OiRAl5hyP4ht69e7Njxw5CQq/Tpm1HHj1+LO+QBDl08WIACgoKNGzYUN6h/JIKx2qJQFAEvHv3jps3b2LXupW8QxEIBH8Ti8VMnzEHqwpVCbwaRIP69bgffQs3Nxc5R1awqlWryuyZ0/D3O8HTR/eoXs2GQ6cu0Kb7sFwvNO4/5k+vodNQUVbhwsENlDA1klHUuTfCzQkJMMdr/w+vXbLzMI2GzSLlXSozpk3Ge9tmqSaJJk8ch4aGBivW7/zuddcj7uLhtQ8FBTh6/KTU5hcI/ktFRQUVFRWePn2W6/d+upcCpKalM3n+GkpUa4utXV+27D7C+/dp/7r+Rcprwm9/+ySJtGlqqJPw/Pl3r/mtqyOibDF7zwcVUFTfp6ioSNemdUhKfsH5i5fyNMbRYycoWaYCGzZuQVkBRnRry5MDHjzct4brmxdxfs1MgjcuIGjDfO7sWEbysY1cdJ/FoM6tKF3cmPuxj1m7ZQ912zljUrk1Dexdmb5oXa6TLZmZmWRmZVG6uPRrVEvD5mPn8Th0llIlSxJw4Uyu7/WXzvlRtkxpNu86zMwlnp//XCwW0/q3ofgHBNOwankuus/KVZkUl4XryMgS4eG+El1d6SSmLgUEYGRkiOV3kgnTZ85BWVmZRQvmSGXO3JgwbjSj/xjB06fPqNeoOdl/942TlYJuH1u8uCmnjh/G3+84FuZm7PALoORvIzl3/XaBxpEbY5w6IJFI8Am+XuBzZ0skaGlpyXSOXT57cHUbjLq6OoGXz1OpYkWpjt+unR06OjoEBubtd8vCxUvJzs5m8sRxUo2rqNm52wdlZWW6d+8u71AEP9CkSROOHj1K+ocMWrbpwLXgvG3aERSscxcuUb16dYoVKybvUH5JQnJFIMihvXv3kpGRgZurs7xDEQh+eWKxGPe1npSyqsTqtR4YFCvGgb27OX3iMPr6BVPnu7DS0NAg4MIZ2rdtQ/CNSGrb9eFDDncrevkcof/ouWioq3H1xFYqVygr42hzp0PrRujr6bDT7/I3k0bxSS+pP3g6C70PY2BgwJWL/kwYN1rqsSgqKjJ4YH/evkvFe8+/y234HPLDppkTBhVa0LLbEDbvOoxE8nGHbWHe4Soo+lRUVHj/PvfleObMX8ir168ZN6wPL6P88Vw6hQZ1qvHg4RPGzFiGeY326Fk3Q8+6GfrlmmNV14FmjgPxDwiWwVfxpWL6uqSkfL8Ez8jhQ1BUVGTprqMFElNOLBjUAwUFmDd/ca7el5SUTOu2Hent3J/MjAwWD+7Bw31rmD/QCS2N75/IrG5diiXDehO8cQHJxzZybtUM3Dq2wNLYgJj7j1iz2fdzsqXh38mW+z/oVXMl+CYAdStZ5errKAhxzxKZsG4nujo6XL18Lk814pWVlQm+egn9KuvbAAAgAElEQVQLc3NWbdjNUvftiEQiGtr3JyT8Du3r1eDEX5NzlbS5F5/A2dDbVKlciW5dHXMd09fcuXOXt2/f0bZN629ec+jwURISntO9Wxe59XaYO3s6/V2ciY2No0nzNjI9Tfapz1xB/26tY1ubyJvX+evPhWRli+k6bTnLfI4VaAw55djkY6mlGz84/ScLEokEHR0dmY2/1cubIcP+QFNTk+CgS1hbyea5tZi+Hu/e560f2RYvb7S0tOjV43cpR1W0+Pjuo0OHDsLCbxFhbW3NsWPHKF26DB0durFvf85PhAoKnlgs5uKlABo3zn1fUoF0CMkVgSAH0tPT2bBhA506dsDMTDjGKhDIS2JiEq4DhmBiVpqpM2bz4cMHpk6ewIOY27Ru1ULe4RUqvru96e/qTOzDp1Rt5sSLlNffvX7Vxt2Mmr4MHW1NQk57Y1XaooAizZ2xQ3qTnpHJkq8soI5ds53q/SYS9egZjg4deRB9K9/9Vb5n5vQpKCoosNX3YywikYhu/ScyePwCnie9pHo1G0aNHEZI0CUWzf+4g/jg4cKz8Cv4+YhEItQ1creg+jIlhdVrPDAspseMMQNQVlamZ5d2nNq9hoSbp3BfOJHunT8u5pqZGtO4Xg1aNakLwMWrYVL/Gr7GoJjeD5PE6urqtGrZnPtPE7kUfrdA4voRA11trC2KEx5x84cLzB8+fGDVmrXY1muMdUUbgkNCaVq9Evd9VzGkS977SdSqUIZlI/oSunkRL45v5OzK6fS3b46liSHRfydbarfpQ8ma9gyesJCkr/SROHclBIBWtoWrh5lYLKb9hD+RSCQc3O+DtrZ2nsdSVVUl9FoAJsZGzF+5mXINunL3Xhw9WjVk95xvl+D6liF/bQJgyyaPPMf0X8tWrgFg7OiR37xm2ow5KCsrsWLZn1KbNy9WLl9C99+6cDvyDnbtO8nshEn58tYAhN2QT0+zQQP7c+tGMEaGhszzOsCoVYWv/KeaqiqKigq8zEPiPT8+3fO0tWRTFszDcyOjxk5AV0eHsOArlLK0lMk8AC9epqCXh9NnJ06e5vXr1798YiUpKZm7UdE0bdpU3qEIcsHAwABfX1/s7e3pP3AIi5csK/DTgoKcibxzlxcvXgo/Y3IkJFcEghzw8PDg+fPnTJ86Sd6hCAS/HLFYjO/e/TRu1ppylaqx/8AhDIoVY+G82SQ+jfvlj9l/z8plSz7WP3/5imrNe/DgG7uTnQZNYeafnmhraXDDfxcWZiYFHGnOjXRzQltLg2U+x3if/rEnxIfMTEw7DWbL8Qto62jj73ec7Vs3ybxXjLKyMmKJhOsRd7kecZdyDbpy9tI16tjW4nFcNBf8TzNvzkwqlC9Pn949Adi774BMYxL8uoJDQsnMzKR6LmvN93buT3Z2NpuWT/+8C/wTdXU1+v5uz6blM3hz/yJ3r+zj2I6V7Nv8J8pKShw/c1maX8I3aWmq56i80HqPNSgqKn5e2C4MnFo2RCQScer0mS9ey8rKwmP9Juo1bIapeRlmzJrHg9hY6lS04uRfkzny5wR0taTbDNq2YlmWj3QmdNPCz8mWHq0aoIgEn4OnKdegC00dBnIx8P+Jsxu3olFQUKByadn2tcitocs28/zla/4YMTRPzav/S1NTkzOnPibAU169YYhDazwnDMj1OPFJL7keHYdt7VpSLVHk738efT09ypWz/urrUTExxD95QpvWrdAsgD4XP7J5gwft29kRHHIdh66yWVxu0fxj497Aq/IrB2hmVoI7t65jbVWWbScv4jRrVaFbgFRAAXEBx/TpGezNmzdSH9t9rSeTps5AX1+fG6GBlChRXOpzfLJ46TLS0tJw6Nwx1++dPW8hiooKzJk1TQaRFR0+vnvRUFenVSvpllfPzMwkLCyMs2fPEh4eXuh+7n4GampqrF69mvHjx7Nw8VIGDRlZIP20BLlz/vxFNNTVqV07/89CgrzJ/blpgeAXc+/ePdauXcsfI4ZSzrrwlUMQCH5G7969Y/3GLezdd4DomHuIxWIUFBSoY1ubhQvmUK+OrbxDLDImjBuNWYniDBs5hvodXDi+azV1a1b5/Pr0xes4dS4QgJvnfTA0KNxl1RQVFZk9YTDjZ6+kfM/RXFk3h5aj5pORlYW5uRmREaEyT6r8U926tgQHh9Ky2xAUFBSYNX0K48aO+uI6PT1dihUrRkhowdc8F/z8srKy6N6jD4qKikzLxUaQiwEBBAYGUbdmFVr+fRolJxQVFWlYtzqXroYRfCOSujWrEH3/EZt2HuRW1APevHmPiooSxU2MKFfGkho2Fahf2wZLM9O8fHk5ZmRoSD/n3mz18mbDEX8Gdf7+Qk5Q5D32XbhG9ONnvH2fjpKSIoZ62tSuUJbedo2xNDHMd0x92zZm/rYDHD12gg7t25KZmcn2HbvY4uXNnTt3EYvFKCkqUsO6FAM6tcSpZQOUlZXyPW9O2VYsi23Fj6V0giLvMW2DL2GRMXR2HoNBMT2cHNpwNyYOHU31Ar23/sil8Lv4+l/F2sqKeXNmSmXMlykpNG/VHoAm1SuyeGivPI0zds12AJb/lbtycN/z8NEjUl69omuXzt+8ZtbseQDMm523xtuy4LtrOx0dunHhYgA9e7uwe6eXVMe3tiqLgoICN29FSnXc3FJXVyf02mXadnDg9LUQWo6ax9kV01BSKrif5cJIXUWZ25HSPUno4bmRqTNmY1CsGGEhgRgYyK7MlPdOHxYuWoqRoWGuEyTxT54SFRVNwwb183Wq7mcQFh5BterV0dPT4+bNm9jY2HyxmSM3JBIJ27ZtY82aNTz/Rz+2ChUq4OzsjJOTExoa0t2Y8CtTUFBgzJgxlC1bljFjxvA4Pp5d3lswNMz/M5JAOi4HXsW2Th25lQMVgILkJ0zvJicnk5WVJe8wBD+B1NRUOnfuDBIxF/xPFYpdYIJfj4aGBunp6fIOQ+YePnrEancPTp7y+9yQWUlJiUqVKuDU/TcGurkIP4P54H/uAr859UYikbDdfQ6d7JoyduZyNu86jKWZKSGnvdH4QS3/wqSEjR1p6R93TikoKDBvzkz+GDG0wONITExi5KixWFpaMnb0SMzNzb55bbfuvTjjf45nj+//8h+0f5X7WkHp2ceF4ydOMXfWDEaPGp6j96Snp1OuUnVSU1OJDtyPsWHuFqieJiRTtVl3VJSVMSymx7PEF8DHxIuKijJisZisrH/3QVBQ+LgLUk9HC1NjQyzNTSlftiRVKlpRp0YVSpqbfnUBv5njICKjY3mZ+OOeASKRCItS5ZCIs4nf7/6vHhy3Y+PxOnmRCzfu8DAhCVG2+O+4FFBRUkQsAdE/Tshoa6hTo1wpujarR682DVFXVc3V39Enxdq7oa6ujqmpCY8ePUYikaCoqECVMpa42begb9vGhWoR9uWbd0zfuIcjl0NJ/Uc5NgtjAwx1dVBVUUJNVQU1FRU01VUpZWpMhZIlaFqzMqVMjWQe3+WIu3SbvoJssYRb4SHfve/mVGJiErb1G/PmzVvmunXnj+7tcz2GhoYGr968wcxxKGXKlOFGSGC+4/pkxKhxbPfeyeWLZ6n2ldNpYrEYE7PSGBsbcfdWwZTryymJREIru46EXr/O7927smn9OqmOb1GqHLp6uty5WTg2L/Tp58aRo8cpXdyYQM85aBaCxS7DDgOoWdIC36FuBTrvQK+dnLsbg8/ObXRo3zbf423YuJnxk6ZRTF+fG6FXZZpY8dywiYmTp6OtrUXE9SCMjY1z9f5efftz7PgJLp33o0b1ajKKUvak8bxW07Yh5hYWNGvWjHnz5lGtWjV69eqFo6NjrnvySCQSFi9ejLu7O716/k5/l35YWpgTFR3Dpi3bOHHyFBYWFri5ufHbb7+hp6eXr9gF/xYaGkr//v3R0dFmn88OypcvJ++QfnkSiYSy5avg7NyP8ePHyzucQk9FRSXX9/OcEJIrAsE3iEQi3NzcCAoKwv/0MSpVkt6xfoEgN37mRcjAoCDWrttAQMAVXv9dNkBDQ4M6trXo79oPx84dC9VO2aLu1q1IWrXtwIcPGdSqVpGwm1FYlbIg6ORWVPO4aCgvKa/fUsa2EwBHDu6lebMmco7ox3z27GPQkBH8tWQhgwb0l3c4cvUz39fkwcSsNEZGhjleXBSLxTRs0pI7d6NYOnMUg5y75mneKQvcWbd1L4qKiji0a8bE4c5UrvD/hsJisZi4R08JCrtNeGQMD+Ke8CQhkeSXr3n/PpXMrC+bUKupqqCro42xYTEszEywKm2Bl89RJCjw/Elsjn4nfFqA69qsLmVKGHM6+CYx8Qmf51NVUcbaojitalfFpX0zrMz/f6JGLBZzKeIuu88GEhAexbOXrz6/VtxQn8Y2FWhtW5UWtapg+vdJP5FIRFxCMvefPOfh8xfExCdw52E8D5+/4MXrd2T/3XtATVWFamUt6dWmEX3bNslT8/WCduhSCC4LPVBUUEBLQ52MzCzEEjFisQSJRMJ/P0iqKitjYWKAbcWydKhfkw71a6KqKr2vc/oGX9wPnEZZWRmfHV7Y2X27uXtOxT95Sr2GzXj//j1LhvX+4Ymnb9HQ0GCi+3ZW7T3J1k2eUmtkD2Bd0Ya0tHSePb7/1de9d+5m+MgxzJg2mQnjRkttXmkRi8U0btaa25F3cO3Xl1UrlkptbNv6TXj8OJ6kZw+lNmZ+TZg0jfUbN2Oop0Og51xMi8l3gVdeyZW3aenUmb8ELW1tHj2Iytcz/ebNXoyZMBl9PT3CQgMxkuGu+VFjJrB1mzd6erpcDbiAhUXuErgikQgTs9IUL25aaJJ+eSWN57Wy5avw4sVLAAwNDahjWxu/M/6oqanh4OBAr169qFWr1g9Ps0gkEhYsWICHhwcL589hxLDBX1wTHR3D/EVLOH7iFCoqKnTp0gVnZ2dsbApXz7CiLD4+nn79+pGQkMCObZuLxGewn1ls3ENq1K6Pt7c3LVu2lHc4hZ6QXMkFIbkikIZx48axb98+fHdtp01r4SYlkJ+faREyOzsb37372bZ9B2E3Ij7XbDUwMKBF8yaMGDqE2rVryjnKn9vj+CdUr1WP7OxsdHW0iAs5UiQW+L7mr3U7mLd8Iz2durPeY428w/mhrKwsjIqXpGGD+pw8dlDe4cjVz3RfKwysKlTl7Zu3PI6LzlEpDMduPTh3/gJODnZsWJb3WvBisRgPr304OdphlIeSgmKxmKh7D7kecZfImFgePHzCk2dJJL9I4e37VDIyv3yeV1FRRltLGwODYpiYmGBuboaJ8cfTEgoKCmRmZnHz1m2uBYd8fo+SoiJlShjTolYVXDs0p3IZixzHmJkpYrd/IPsuBBEW85DUv3s9/YiiogJ6WpqUNDUi4v4jiuloEbe38N+n/mv+tgP8tfsYhxePp1mNyl+8LhaLiUtIJvzeQwIiorh25z4PnyeTnpH5+Ro9bU0qWJagSfWKdGtWL1d//5+IRCJajprPzQePMTczw+/UUSwt8t8DJjYujoaNW5KWno77GFf6tM37IpGGhgam9gMQSeBZ/IN8x/ZJQsJzKlSpQYd2dvjs2v7Va+o2aErMvfskPXtYaDdLZGdnU6dBU+7ff8DwoYNZtGCOVMb9dHLvxfPHheprX7HKnVlz5qOprsrpZVOxsSopt1gM2rtRr2xpdgxyKfC53f0vssLvHIMG9OevJQvzNMZWL29GjZ2Anp4uYcFXZLIwBh/vM+3sHQkOCaVs2TJcvnAmTyeNFy9ZxsLFS1m5bAn9XZ1lEGnBkcbzWkZGBstXruHEKT88166iSuVKPH36jB27fNi+Yxfx8U+oWLEiPXv2xNHRESOjf5+AfP78OWfPnmXv3r2EhoayZPF8hgz6fj+s588T2ea9E69tO3j67Bk1a9akb9++dO7cWSgZJgVv375lyJAhXLlyheVLF+PSr4+8Q/pl+e7dz8DBw7l16xYGBgbyDqfQE5IruSAkVwT5FRYWRqdOnVizchn9nHvLOxzBL66oL0K+ffsWzw2b2XfgIDEx9z/3TylZ0pKOHdozcsQQzEqUkHeYv4SsrCyatrAj8s5dVFWUycwSUblCWc7uWYeWlJsmF5QaLXvyMD6BqwHnqFy5krzD+SGrClURibJ59EC6NciLmqJ+XytsNmzayviJU+jbuydr16z47rXXQkJp07Yj9WvbcNrXvYAizBuxWMzDx8+o2bo3+no6NK1fk8dPnpP0IoXX797z4UMm4r9PhfyTooICBsX0eJHymnIWxbm2Yb7UTkG+ePOOk1dv4H06gExRNtbmpigqKmBqoI+liSGlixtTpYwF5sb//4Br3mUoJvp63NgqvR4cBaXx0FncffSUF8c35qpG/os37zhwMZizIbe4GfuYpJQ3nxtqKyspUtxAH5uyJWlRuwoOjWt/PgX0Ld1nrOBMyC0cHTritXmDVL6fUdHRNG1uR0ZmJhsnDeK35vXyNd6F8CgcJ39cTF25bEm+4/tk8tQZrPPcyIljB2ncsMEXr6e8ekVpq0rUq2vLmVPHpDavLGRlZVHTtiGP4+OZNGEs06ZMzPeY8xf9yZKlK7jof5qaNatLIUrp2bNvP4OGjARg2fA+uNo3l0scxdq70cCqNN4DXeQyf4MFf/HifSqREaG5LuO33XsXI0aNRVdHhxuhgTJLrCS/eEnjpq1IeP4cuzat2OuzI899QcqUq0JqamqOT1sWZrJ+XhOLxZy/cAmv7Ts4cfI0WVlZGBsbY2xkhARISkri5cuXKCoq0rRJY0YMG4xdm5yfLhSJRJz2O8umLdvwP3cefX19unfvTt++fbGyEvrp5odIJGLmzJls27aNkSOGMnfW9EJV4vRXMW7iFPzPXSQgIEDeoRQJQnIlF4TkiiA/JBIJ/fr149HDh4QEXRJ+QQjkriguQsbcu4/7uvX4nTnLs2cJACgrKVG5ciV6OHWnv0tfoX9KAXuZkkKDxi14/jyR31vWx3P8AAYu2cD+C8HoaGty8eAGrMpYyjvMXLsX+5g6bZ2xMDcjsgiUXnDo6sT5CxdJSXpSZE8MSUNRvK8VZhKJhIpVa5KYmETM3QhMvvOhoYZtA2Jj47jhv4uypfK/81/Wjp+5TK+h05g+dgAThvX94vXMzEyuhd3m8rUIVFSUaN2kHjVsKgDQostgwm5FcX71TGqWL13Akf+fcceBVCljyYU10mm8XlCyskQUdxhCOYviBG2Yn6+xxGIx12MecvBiMFduRfPgaSLv/3EKSFVFGQtjA6pbl6KNbTU6NqqJrtbH54QPmZmYOQylfPlyBF+9lK84Pom4eYtWbTogEonwnjEc+4a18j1msxFzuPngMfFx0ejq6kohyo8q2dQiJeUViU/jvvr6uAlT2Lh5K4f2+dCyZXOpzSsr6enpVKtVn8TERKZNmcikCWPzNd7e/QdxGzgUD/eV9O7VQ0pRSs+NGxHYd+7K+9RUmlavxJ65o1BXK9gTNsXa96eRdVm2DehXoPN+cuPhY37z2Ez1ajYEXDiT4/ft3OXD0BGj0dHWJiwkEFNTE5nEFxYWTvtOXUhPT2f82FHMnD4lz2Odv3gJhy6/07d3D9auWSnFKOWjIJ/XkpOTuRRwheiYe6S8eoVEIsHE2JiKFcrTsEG9fC+IPoiNY6vXdnbs8iEl5RVNmjTB2dkZOzu7X/qZPD8kEglbtmxh9uzZtG9rx6YNa9HS0pJ3WL+Upi3sKFe+AitXFv37TUGQVXJFuIMIBP+xbt06/P392bFts5BYEQhyID09nZOnz3DylB9hYTd4HP/kc7kvTU1NmjdrwoD+LnS0b1/kd28VVffuP6BZSzvev09lQs9OTOvXBYDNk4fQyKYi49y9qdfBhSPbl9OwTuHa9fkj5cqWxKVHR7buPsrCxUuZOnmCvEP6rjatWnD+wkVO+53FvkM7eYcj+EkoKCiw0dOdjg6/UaFyDfT0dNHS0kJXRxd9fT2MjAwxNTXBrEQJUlJSAChhIrt69dK0ZrMPAAP7fL1/haqqKk3q16JJ/S8Xx7evnYtNMyf6L/KU26mR1PQPZImysTAueqUa1h3yI1ssZohjm3yPpaioSJ2KZalT8f89eT5kZnIqKILTwRGERcfxOOklsc+SOHgphGHLQVNNlZKmRqiqqiCWSBg35o98xwFwLTiE9h27IBaL2TtvDK1sv2wQn1vJr98Scf8RdWxrSzWxkpLyiqdPn9GiebNvXrPvwEF0dLSLRGIFPi7WhgVfpoZtAxYsWsL+A4e4fPFsnkt6Va3y8dRqzD3plWKTppo1q3M/+haO3Xpw6VowVk6jmOnajcEO+e8XlFMSCagoyW/pp2bpkjQtb82lm7c4fPQ4Dp3sf/ge3737GTpiNNpaWoReuyyzxMr6jZuZNGUGCgoKeG3ZQFfHzvkab8bMuSgoKDBvziwpRfjrMDY2lmqvqv+yKluG+XNnMX3qJA4ePsrmLdsYOHAgxYsXp1evXvTq1YsSQjWFXFFQUMDNzY2SJUsybNgw2nZwZM/u7ZiZCX+PBSEtLY3bkXdw6tFT3qH88oSTKwLBP1y/fh0HBwfGjx3NjGmT5B2OQAAUvh3ezxIS2O2zl7P+54m8c5fXr19/fk1NTY2SJS2pX9eWIYMGYmNTRY6RCgAuBVymy289EYlErBnjSh+7xl9ccyEskt9mrEAsgV0e82nfqpEcIs07sViMdT1HXr15x/VrAYX6mP/DR4+oVrNevmqP/wwK233tZ9G0ZVvCwyMA0NXSJCMriyyRCLH464/7qqoqGBsWo6J1KVo1qUuPLnYYFst97xRZSUh8QaXGv1GpXGmunvDK0xhuY+ay76g/6ycMwKlVQ+kGmAO+/oEMXrqJlX8449KheYHPnx9V+44n8dUbnh/2LLANR6/fp3H0cihnr98m4v4jnr14RWaW6PPr5uZmNKhfjz69etCyxbcTDt9y8dJlHLs5oYCEw4sn0OjvU075NXjpRnz9r3Lq+CEaNqgvlTEB5s5fxF/LV7HPZwd2dl8uxl+7FkKb9p3o07sH64rYLvnHj59QtYYtAMX09Tl57GCeynuKRCIMTCzo4tiJbVs2SjtMqfLatoMJk6eRkZGBjqYGw7vaMb6HvUx3zb9PT8eiy3AcalZjeY9uMpvnh3F8yMB27p+oa2oSHxf93Q1Xe/cfZMCgYWhqahAadDnXpcRyQiwW071HH86cPYeuri6njh2iatUv+0rlRmJiEuUqVaOObW38/Y5LKVL5+tmf127djmTzlm347tnHh4wM7OzscHZ2pkmTJnkuC/erioyMpF+/fiCRsMfHm+rVbOQd0k8vJDSMVnYdOHnyJNWqVZN3OEWCUBYsF4TkiiCvXFxceJ7wjEvn/YRTK4JCozA81N67d58Fi5fgd+Yc79+/Bz7uVDEyMqJ6tarYtWlFV8fOmJjIZleZIG+2ee/kj9HjUVZSZN/8MV9tRvzJrdjHtB41n0xRNsd2rqJx3aJ1giUiMoZmjoMoUaI4d2+FFeoPRPpGZtSxrc2ZU0flHYrcFIb72s/oU/LOWF+Xez7/X2iVSCQkprwhLiGJu4+e8Oj5Sx4nviDq0TOeJKfwLu3/3ws9XW2aNajFhOHOVKtcTh5fxmdNOrtx8859zu71oE7NvC16ffiQgWUte9SUlXm0b02Bn6B0mrWS09duErtnNQa6uW+MLC/Rj59Rb9B0OtSvwa7Z0jkxklePnifjczYQ/+u3iXz4lNS/y4kpKytTsWIFxo8dlaPd5n5+Z/m9lzNKigqcWjaF2hXK/vA9OSEWizFzHIqunj73o29JZcxPqtWqx7NnCbx4/virr3d0+I1LAZeJuRtBcVNTqc4tay5ugzlw8DBurv3Yum07oMDypYvz1ABc16A4AG9Tnks5SukTi8UsXLSUtR7rSU1LQ0lJkQZVyjHUsQ3t69eQ+j3q4MVgXBd5MtfRnt4N6kp17NxafyGAJSfP4urSl1XLl371mgOHjuDqNhgNDQ1CggKwtJB++crH8U9o2aY9SUnJ1K1Tm2OH96Ourp7vcR279eDc+QucOX2MenVspRCp/P0qz2tv377Dd+8+Nm/Zxp27UdSrV4/Ro0cLSZZcSkxMxNXVlXv3Ytiy0ZMO7dvKO6Sf2nbvXYwcPY579+6hoVE0+6cWNCG5kgtCckWQFxKJBBsbG4YMcmPKpPHyDkcg+ExeD7UZGRksXbaS7d67eJ6YCICxsRGtW7agaxcHWrdqISQhC7HZcxewfOUatDXUubBmJtYWxX/4ngdPE6k3aBqqqqrEhRxBXV2tACKVninz3VnntZf+Ln1Z+Y0P7YVBaevKKCsrcT9KuotwRcmv8mFdHvQMS9CkWgWO/JnzRtEikYhjV2+w/0IwgbdjePnm3cexdLVp16IBk0a6YFXaQlYhf9XqTb7MWLyO9q0a4rN+Ub7GWuaxg7nLNjKiW1vmD3SSUoQ5U8JhCHpaGkTtWlGg8+aXw+SlXAy/y/XNi7AyL1yL9okpr9l49BzHroQRE5+AWCJBV1eXRQvm0Lf310tjHD56HGeXAagqK+G/agZVy0qvx5jXiQuMXr2dObOmM2bUCKmNm5aWRnGLsjSoX4/TJw5/8Xp2djbGJUphaWlBxPUgqc1bEMRiMabmZShWTJ+YOxHcvn2HdvYOvH33jqZNGrN1k0euFj90DYpjZGRIbEykDKOWLrFYzNat23H33MCDB7EAKCkqYmFiQN3K1nRrWpc2dWzy/aw9csVWvE8HcGXqWIrr6Ukj9HxpvHAZz9++42Z4MKUs//1z+OnnVF1dneCgS1+8Lg0PHz+mXv2mpH/4wMQJY5g+RTrVKu7du0/teo2pWrUKgZf8pTJmYfCrPa9JJBLOnD3H3AWLuXnzFtWrV2fhwoXUqFFD3qEVGenp6fzxxx+cPHmS+XNmMmL4ECFBJSOTp87klN8ZAgIuyzuUIkNWyRWh+L1A8LfY2FhevXpFHdva8mBX0nQAACAASURBVA5FIJCrFy9e0rV7L0zNy7DkrxW8fvOGzp3sCQm6xIPo26z3WENbu9ZCYqUQ6+3cn+Ur12BmVIxb25fkKLECYGVuyoqRzqSlf6D/mLkyjlL6Fk0fQSmLEmzx8uZaSIi8w/mmUiUtSUl5Je8wBD8hsViMRCLBWD93PR+UlZVxbFIH7xnDeeC7ivCti+nZphGKEgm+h89Qq3VvrOs5Mn72SpJepMgo+v97EBfPrCWe6OvqsGPtvHyPN25oH4wM9PE8dIa3qWlSiDBnzl2/TXpGJt2a1yuwOaXhbWo6ARFRVCxpVugSKwCmBvpM79eVoA3zeXJwLSO6tiXzQzrDR45h8NCRX1zvu2cfzi4DUFNR4fK6OVJNrNyLT2CS525UVJSZOH6M1MYF8PD8WOJq0ADXr76+YeMWRCIRQwcPkOq8BcF93XoyMjJwc/3YYL1q1cpERd6gdu2aXAq4TLlK1enRy5nomJgcjaepqYm+XuEpaZgTioqKuLm5cCMkkMexUUyZPJ6qVauQ9CaVveeC6DF7NUYdB1Gh5xh6zFrFTr8A0j5k5Hqe82GRqCkrF4rECoCHcw8kEgm/O/X9158fP37y48+pmhpXL5+TSWIFoF0HBz5kZLB960apJVYAXAcMAWDrJg+pjSkoeAoKCti1aUXAeT8O7vNBIhHTr18/AgMDEYlEPx5AgIaGBuvXr2f48OFMmzmHUWMnCpvfZSTyzl0qVsx9OU2B9AknVwSCv3l5eTFt2jQexUZRTL9oPZwLfm4FtWMoOzub8ZOmstXLG7FYTDlrayaOH83v3bsJu02KiKysLFq0bs/NW7epVb40fsun5qmOt+2AqcQ+TSTu+lH0dXVkEKnsPH6aSI0WPdDR0SHu/p1CmQQcPnIs3jt3cS/qJqa/aCm9X20nZEG5dfs2jZq2ZnhXOxYM6iGVMSPjnvDnzsP4X4/8XI7JwswEJ4c2jB7UG10dLanM84lYLKZio24kvXjF+QOe1LSpKJVxT50LxGnQFNrUsWHvPOkugn9Lx4l/cvlmNA/2rMawCJUEG75sCzvPXGbf/DG0ti0aNdM/ZGbSfMRcoh4/o7+rMyuXLQFgq5c3o8ZOQEtdjUCPuZQqIb3divfiE2g8fDaZWSJ27/CiW1dHqd7XbOs1JjYujhfP479aKqp67frExz8hOeFRofxd9z3WFW148+YtiU/jvvjaAq8GMWT4KB4+fASAqqoqerq66OnpYWRkiKmJMRYW5pQqVRJrKysqVChPg8Yt0NfT43ZE4d1YkRsJz5+z22cvfmfOEnnnLm/evP38mr62JlXKWGJXtxo9WzfEpNi3kyb3nzzHdsBUWlQszybX3gUReo4M8/bh9O27TBw3hunTJnHi5Gl69nFBTU2NwIBzWFtJp2Tff10JDKJ9R0f69OrBOnfp9Si6HHiVDh270LxZU44c3CO1cQuDX/15LTk5mbYdHLn/4AElSpRg9OjRdOvWTSjBlEO+vr5MnDiRRg0b4L1tE/qFJMn7s7CuYEPvPn0YP16ovJNTQlmwXBCSK4LcSk9Pp0njxtSrV4ftWwt3I0TBr6cgHmrDwsLp0r0Hr169xsysBBs81tC0yZeNzwWF18uXKTRs0pKE589xbGKL17RheR7LL/gmv89cyUg3J+ZPyfs48rJy/S5mLV2PQ+eOeHttknc4X9i1ew9Dhv+Bh/tKeveSzgJ4UfOrf1iXlSHD/2DX7j1cXT+PSqWkX6f+ys1olvkc48qtGDL+ftYuV8YS116dGdSnCyoqKvme41MD+rFDejNr/KB8j/dPDe1diYyOJdBjLpXLyLbMmVgsxrTTYCxMDLix9U+ZziVN2dnZlHAcir62JjG7i1aDdJFIRL3BM3jwNJHhQwdhaWnB5Kkz0dHU4NqG+ZgZFZPaXFGPntJsxFwyRR8TKx3at5XqfS0tLY0SllbY1q711cbYCQnPqVClBs2aNuHoob1SmbOgBFy+gn3nbvRw+o0NHu7fvC46JobVa9Zx/UY4L5Jf8j41lYyMDLKzs796vba2Ns8e35dV2HL1/v179h04xLHjpwgPDyf5xUs+LeNoqqtR3qI4zWpWplebRlQo+f/m7+3GLSIo8h5+40ZgZSL9xaS8Eomyabx4Ocnv3tP9t67sP3AQFRVVAi/5U66ctczmderpzMnTfsTcCad48Zyd6s6JGrXr8/DRY+7djZDJop08Cc9rH3+fh90IZ7W7B4ePHMPAwIC+ffvSt29fqf47+lkFBgYycOBATIyN2OOzg7JlSss7pJ/CixcvKFu+Kp6ennTq1Ene4RQZQnIlF4TkiiC33N3dWbp0KSFBAViVLSPvcASCf5HlQ61YLGbcxCls3rINRUVFpkwaz6QJY2Uyl0B2YmNjady8De/fpzKuR0dmuHTN95imnQZjYW5K2NmdUogw78RiMVt3H8Fj235UVJQ5sm05xt9ZIBOLxWz1OcrEuasQibI5sHcXrVu1LMCIfywxMYlylarh3LcX7quWyzscuRA+rMuGVYWqfEhNJf7AWpnOI5FIOHH1Bqv3nSI0OpbsbDGKiorUqFqekQOc6NK+RZ5OPAYE3aBjn9FUsCpF8OntUo879tFTarXqRTnLEgRvXCD18f9pp99lhi/fwkyXboztYS/TuaRpsfchFu88wpKhvRjk0Fre4eRaZqYI24FTeJz4EoBiOloEb1yQ61J533M9OpZ24xaRLZawy3vr54a90ryvLVryF4sW/8XWTZ506+r4xevDRoxmxy4fzpw+Sr06daQyZ0Fp2qINETdvExsTiaGhQa7fLxaLiX/6lOi70dyPjeXhw8ds8dqOtrY2D+/fkUHEhY9IJOLU6TMcPHyEa8GhPH367HPSSUVZidLFjbEyN+XUtQhqlbJk77DCVzru3YcP1J23lMy/Sy2FBF2iQvnyMp3TzNIKLS0t7kXdlNqY0TEx1KnflLZtWrHXV77PzLIgPK/924PYODzWb2TXLl8+ZGRgb2+Pq6srtra2QqWH73jw4AHOzs68e/eW3d5e1K9fV94hFXmfNipcvHgRa2vZJaV/NkJyJReE5IogN1JSUmjYsCE9nbrz15KF8g5HIPiCrB5qIyPv4vibE4mJSVhaWnDs0F7KlBGSi0VNdEwMjZu1ITMzk9WjXejbtolUxq3VfzIJKW94fttPKuPlxdOEZBrYu/Dm7XuUlJTIzs5GT1eb6CsH0NBQ+3ydWCwm+EYki9d4cTkonCyRCCUlRcRiCRoa6jx7/OCrJVUKkkQi4ebtSM6cOUvYjQiOHT9J+XLlCL0WINe45EX4sC59iUnJlKtoQ7t61fGZM6rA5s3Ozmb76QA2HPEn6tEzJBIJqqoqNKpTnWmj3ahTs3KOx6rUqBuJySncvbIPU2NDmcTba+g0jp+5zPbpw+ncWHZ99poMm0Vk3BMSDnugpqoqs3mkrWS34WRni3lycF2RXSiatn43aw+eAWBKHwcm9XGQ2tiXI+7iMHUZoMCBfbtp0azp59ekeV+rbFOb5ORkEp89/OL3l1gsxqykNWpqajx6cFcq8xWUT5sL6tjWwt/vhNTGLVOuCioqysTciZDamEVNSOh1dvvu4/KVK8TGPiQzMxP42GS3ollxOteoRp8GddAoJPejy/ce4LJ5O59Wo5z79sZ91TKZzRcWFk7z1u1wdenLquVLpTauY7cenDt/gbCQQJmVM5Mn4Xnt696+fcfO3b5s2LiFB7GxVKtWDVdXVzp37oy6urq8wyuUUlJSGDhwIGFhYaxdswKn7t3kHVKRtnnrNsZPnEpsbGyeyoD/qoSG9gKBjKxatQokEiZNKJj62wJBYfDn0uU0bNqSpKRkRo0cRmREqJBYKYJSUl7RvFV7MjMz2T1rpNQSKwDlLIqTnofGqdI0eMIC3rx9z5Q/XEmK9OPP6SN58/Y9lrU6UKp2R6zqOWBerR0GFVrQ1mkE5y+HYlbCmHmTh5EUeYbeXduTlpZOl98KpvSWWCwm/slT/PzO4r7Ok+EjR9OkeWtKlq2AvpEZTZq1Zu78xRw7fhKAxKTEAolL8GtwX+sJwNAudgU6r5KSEq4dmnPVcx5PD65jcp/OFNfX5fyVUFp3H4p1fUdmLvHk7bv33x3H7/xVniW+oHvnNjJLrABsWDoNFWVlRq/eJrM5PmRkEhn3hCplLIpUYmXL8fO8TU1nQKeWRTaxMmb1NtYePIOZkT4Gutos2nGYbScvSWXsU9fC6TzlLxQVFTl14vC/EivSdDcqiidPn9KqVYuvbgyYOGU6aWlpjBpZ9Mp2TpwyDYBFC+dKdVyJRFJk/81KSx3b2ixfuohrVy5iU7UKAFXMzSlRrBhRCYksPuGHzYwFdFixlmPht+Qaa+D9WFw3e6OsrMzFQxuwLmPJdu+dDB85WmZzrlzzsQTdmNEjpTbmhw8fuHgpACursj9lYkXwbbq6OgwdPIDrwZfZ57sTE2NDxowZQ926dfnzzz9JSEiQd4iFjoGBAbt378bBwYGBg4ezYNESfsK9/gXm0aPHmJubC4mVQkI4uSL4pb19+5bq1aszfuwoJk8cJ+9wBIKvkuaOIbFYzO89++J3xh9jIyNOHDsg8yP4AtkQi8XY1KxLfPwTPMa50bNNI6mOP3jpRnz9r/Iq5rxcTn2IxWIMK7bCurQFIX7en//8zzVe+Bz0I/3vuuvqamqYFTeionVpJo5wwfw/zYr1rJuhoaFB4tO4XMcQHRPDjp0+nDt/ifgnT8jKzCRbLEYsFiORSL76338pKytjbGSElVUZateuReuWzalfry6t7Oy5GxXFy8QnuY7rZyDshJSuGbPmsnnrNrIyMkk8ul7e4QCQ8PIVMzft5VhgGOkZmSgoKFDBqhTOv9vTrWMripv8O4FSu00fYh894dH1Y+jqyLb5+8wlnqzasJtZrt0Y4yT9kl3LfI4zz2s/HuPd6NlauvdmWSrTfSRpHzJ4enBdkfyw7rrQg4OXQrA2NyXQYx5v09Op6TqJd2kf8Jo6FMemeS+ftfd8EIOWbERVVZXzZ05SteqXJ7KkdV9r37ELVwKvEn79KmX/s/Fl7/5DuA0cgoW5OZE3Q4tUQkEkEmFqXgZjYyOibt+Q6tilrCqhqaHOXSmPW9RIJBI6OnQj4HIg9aysmOrw8dRWtljMpagojoeHcz8xEYlEgqaqCr3q12V825aoFODPe3DsQ/ps8EJRSQn//Z5Ur1IOkUhEw479ib7/iF49fsdz3Wqpz1uybEUAHsdGSW3MmbPnsXL1WjZv9KB7ty5SG7cwEZ7Xcu7e/Qds2LSFnbt8SU9Pp0OHDri5uQklw/5DIpHg7u7O4sWL+a1bF9atWSGc9smDfv0HkZT8kj179sg7lCJFVidXit5Ts0AgRQEBAWRmZtKzR3d5hyIQyFxycjJ1G/6PvfuOq7l/Hzj+OqudlkhkVDbhtjdRhKyo7Mje47YJ2XvvEbJ3yE7ZI3vvlREplUrqdM7vj/C97x9upTMqn+fjcT9ud33O+7oOt9M5n+v9vq46REZGUrlSBQ7s262S4cMC7XBv04GwsJf0al5f5YUVAKMvb3KjomPJaW6q8vV/5dL1uygUCpo1rP2vrw/v58Xwfl5pXqd/N08WrNxC0PEQ6jnW+eX1iYmJzJg1l3X+G4mIeA+AVCohl2UuDCwskMmkSKWp/8hkUiQSKTKZDJlMir6+AfnyWmNrWxB7OzvKlCmNZc6cP4xTvFgxbty8RUxMDCYmJml+PgLB/5eQkMD8haktnNzrVtF2Ot/ksTBj5fDUgfSBZ68wd9sBrjx4xqgpixk1ZTEymRQrSwuK2hfA0ECfR0/DsC9ow427jzE3McbY2JC8VpZqKe6O/7s7azYGMH3jXvq5NVB5IcH/0AlkUgkejlVVuq46+QWG8OFjPL1bOGXJworb6DkEXb6Fg11+Qhb6IBaLyaljzNllE6nUbTRdpi7DPIcRtcoWT/faawJDGLxwPQYG+pw9dfy7gocqPQ8L48zZc5QqVfK7OOcvXKRbj97o6+sTfOxAlrtZN2vOfJKTk/l7kBraFiqVkMV+P1RNqVTi2rwVp06fpUz+/Ixs2vTb9yRiMXVLlKBuiRIkJiez7fx5Dt24waqTZ1h35jztqlRkVGNnJBKJWnMMffqM9ivXIZKIObp9MWVKFgZSN6Kc3b+G6q7ebNqyjeiYGDb5+6ns9f/KlWtER0fT1tNdJet95bduA8ZGRtm2sCJIn8L2dsycNpmxo0awees2lq9YQ/PmzSlVqhRdunShWbNmQhEBEIlE9OvXj0KFCjFgwABevAhj8wY/tdzwzs6eP39BkaLFtJ2G4Avh5IrgjzZkyBCuXb3CxXOqaRcgEKiDKnYM3bv/gLr1GhKfkICOTMblS2cpYGOjogwFmjZj1lwmTZlOpeJ2HJk7Wi0xxq/ZwbxtB7h0xJ/CtvnVEuO/jJ2+lAUrt3Biz0rKlvr901Vv3r6nWHU32ni0ZvnShT+97urV64z2Gc/ZcxdQKBTo6+vTuFFDevXoSsUKqp/LsHKVH0OGjcR/3WqauWadYdeqIuyEVJ1r129Qq64zw9s1ZWSH7wdfZyZyuZx9Z65w7PItrj54xou374n7lPifjxGLxejqyDAyNMDaKiflHYrTsrEjNauUy1Aua7fsZcCY2XRyqcX8AV4ZWuufImM+YucxgJplirFv+jCVratudu79ifuUmOVOrSgUChoOmcrFu4+pXroI+6YP++6G7P0Xr6neaxxSiZg7G2ZjniPtJ6MWbD+Iz+rt5DA25sLZE+TNa/3Ta1XxulbPuTGhly5z+sQxHEqX+vb1Y0HBtPZsj0gEp0OOUaJE+otE2lbIvgQJnz7xJkz1c9DyFyqKkbERd25cVum6WUmzlh4Eh5zAwcYG31at0lR8O3zjBhtOnyY2MRF9HRljXV3wqKSeWVRXn73AY7kfIpGII9sWU77M9/8PKxQK6rXqxZUb9zA3M2PNqmU41q39g9XSp5VHO44cDeLW9Uvkt8mX4fUAAgMP0qZDZ3p082bm9MkqWTMzEt6v/T6FQkHQ8RCWr1zNkaNBmJub065dOzp27Ii19c9/lvxJrl69SufOndHX12P7Zn+KFxeKBWlVqHAJunTxZuBA9bVTzI6EmSsCgYrJ5XKCg4Nxdqqn7VQEArU6f+Ei1Wo68unTJ1q41CFZnkyFSjW4evXPHfqZlQWHnGTSlOnkNDEmcMZwtcXJYfC/kytp8fhpGCv8d6ks/qOnYQDoyDJ2ky9P7pxIJBIePnr87WtRUR84eOgIk6ZMp5FrS2wKFqF2vQacPnOOwvZ2rFqxhPCXT1izcqlaCisAjo6pNwvOnDmnlvUFf477Dx4CYGudS8uZ/JpUKqVF7UosHtyFs8t8ebl7CVEHVmGop4uhng6LB3dmQpdWDPFsTK/m9WlRqyJVStqT39Ic5HJu33vCms17adJ+IJYl6tPAow/bAo6iUCjSnYuXZ1Py5M7JhsOnSfwy+FkVZmzaB8AQNbQbU5e1B0KIjI2jc6M6WaqwIpfLqdF7HBfvPqZh5TIEzhzxw5v2RfNbs3J4NxKTkukwcVGa15+0bhc+q7djYW7OtSvn/7OwogrXrt8g9NJlqlSu9K2wolAoGPT3cNzc2yIRizkYGJAlCytHjhwjMioKD3c3tZxGUwJi0Z97a6NlqzYEh5ygdDoKKwANHBzw792bLrVrk6JQMmrnXlzmLuZtTNre+6XV1Rcv8fxSWDm4ZeEPCyuQWkwP3rWcEf28iImNobmbByUcyrN46XLkcvlvxU5JSSE45CQ2+fKprLACMGHyNMRiMePGjlTZmoLsRSwW41TfkR1bN3Il9Cwerd3w8/OjSpUqdO/enVu3bmk7Ra0rV64cgYGBGBoaUb+hK0HHQ7SdUpYQFxdPZGQU+fNrfgOk4Mf+3Hcggj/e0qVLeffuHa1btdR2KgKB2hwLCsalSQtAyb6N81m7cAKblk5BnpyMo3MjDh46rO0UBenw+nU4rT3bI5NKOD5/LLIMFh7+i4mRIQAfflFcuXz9LrWadeUvp/YMnTD/tz/8/n++w3oiEolw8874zm+lQsGly1fIV7AwpjmtKWhfHI+2HZkxay5nzp5DV0+X1m4tuHPzCqHnT+HeqqXa263Y2doikUg4f+GiWuMIso/K1erQsHFz3rwJ/9fXHz9+AkARm6y5C/Lao+fEJ36mea1KtHOuyQD3Roz1cmNqz7b4jerFgZkjuLByMg+3zud94EqurpnKQPdGWFuYcuHyLboNmYS1Q0PGTl+a7tcf32E9SVEoWLhDdT8Ld524iKGeLnX+KqmyNdVtgt9OdGVSJnZVbcscdUpMSqJCt9HcefYKd8cqbJnw362mWtSqRBn7Apy5+YCwd5G/XH/ksk3M2rwfK6vcXL9ynpwWFr98TEZ17dEHkUjE6pVLuXzlKl179CaPjR2r16wjb15rLp4/SeWKFdSehzqMHT8RkUjEpAk+allfqVTCH9oVrJVHO44dD6ZkvnxMTEdh5Z+alS/Pxt69qWpvz4Pwd9ScOge/06rZ/HHz5Ss8l65GKYLATfOpVO7Xr40jB3TmwbndNG9Yh7fhbxk5ehw5rfLj1NCVu/fSNzPFd9I0kpOTGdCv1+8+he+EvXzFvXv3qVqlMkZG6p0RJsge7O1smT51IvdvX2P61Incu3eXRo0aMW3aND5//qzt9LQqb9687N69m4oVK9LKox2r1qzVdkqZ3suXqTM78+VTXcFYkDFCcUXwR9q2bRvTpk1jyOABlHEore10BAK1CAw8SCv3tkjEIo5tX0KNSmUAaFS/OkE7lyKVSPBs58XK1X5azlSQFsnJydRydCIpKYmNPn3Jb/XjWR6qksNQH4Do2Lgffj/o1EXKO7XD0a0n12+n7pw3NTFW2a7nwrb56dahBa/DIxg/8/cHdCclJaH40gHVxMSEypUq0rF9G2ZNn8yJ44eJfBvGo3s3Wb1yKfnUvCv5/8trbc2Dh480GlOQNR0LCubuvXucPXee4qXK4d29N4mJqe20XrxIPeVVNL+VNlP8bZ0mLQGgZ7P6abq+kHVuxndpxTW/6bzas4RRHZqhK5WwYOUWrMu44Dt7VZpPsrRyrYdUIiHg9KXfzv+fHr18Q0R0LPUqlPr1xZnE/G0H+PAxnm6u9dRasFel2PgEynYewbM3EXRzdWTFsO5pety8/p0AmLMl8JfXLgs4hpVVbm5cuUCOHDkylO/PKBQKbty8xarVa3FyceXBg4colUrKVahK3foubNu+Cz09PSZO8OHOjctqnfWiTs9evODuvftUq1pFbb+XoMxyM2hUwb1NB44cDaJE3rxMbt06Q78HOlIpI5o2ZbK7O7o6Okzad4iOK9eRkpLy22vefvWGVktWoQT2+s+jSvm0f+7OaW7KukUTeHfnKPMnDaF44YJcuBhK5Wp16Ny1Z5pe59++fceCRUswNTWlezfv334e/9/IUalFwqmTJ6hsTcGfwdjYiO5du3Dx7AlGDBvCsmXLaNCgAVeuXNF2alplbGyMn58fXl5eDP57BCNG+WTotSe7i/rwAQBzc3MtZyL4SiiuCP44kZGRjBo1inZtPBg7Sn0tdQQCbToWFEy7jl2Q6cg4vW8N5Ur/u39pudLFCD26HmMjA4YMHYnP+IlaylSQVjXrOPHuXQTD2jXF+UuhTJ1MjQwAiIn9+N33ug6eSMvOQ3ny/BXOdapwYs9KAGplcAbCP4VevcPeQ6nzsDbvPvLb62zbewyA2TOmcvv6JQ4fCGDRgrl07+ZNubJltNoCp1Kl8iQkJBAREaG1HARZwxif1Bs423wHYpPLgu07dpGvYBGcXZoSFByCSCTCIIsOSY2MSX2NKW2X/tYGBnp6DGvXjGc7FjGnX0f0ZFJmL/WnQPkm7DoQ/MvHi8VirK0seRaumr+DU/0DABjZPnPPvvlKoVAw2X8Pxgb6+HZtre100uR9zEfKdh5BeGQ0QzybMLNP+zQ/tlyRgujp6hBy9c5/Xvf87XuUSmje1DXDw4ejo6M5cuQYU2fMokMnb2rUro990dJYWuXHNKc1NWrXZ/DQEVy4EAqAoYEBtrYF6dndm+tXzvP88V0G9OudoRy0bfjw1Nlws6ZPUWOUP6+w4tm2E4cOH6W4tTVT3N1VVlwqlS8f63r0oETevJx59ITqU+fwLjb9bcLuvQnHbfFKFErYvW72t01e6SUWi/HybMrZQD+uHN1AUfsC7Ny1h8ZN3f7zcc/DwqhcvQ4pKSn4r131W7F/JOTkKfYfOEC+fHkpW8ZBZesK/iwymYzhQwdzKvgIRoYGNGvWDF9f3z96vo1UKsXX15fJkyezbMUq2rT34uPHH2/y+9N9+BANgKmpqZYzEXwlFFcEf5yQkBA+ffrEhHFj/sgdToLs7/TZc7T2aIdUKuVUwCqK2hf44XUF8ubh5omtWFtZMm/BYjp37anhTAVp5TN+InfuprZBSJZrZhfP14G/sbHx333v1t3HyKRSnl7ax/ZV09mxL7WA0aNTK5XF9x7kS/i79wBERkX/9jpb96QWZtq19VBJXqrUollTADZv3aHlTASZ2cjRPty5ew/X6n/hXMmB6+tmsHxoV/R1pJy/cJG3b99hbJA1CyvvPsSQ8DmJhpUzXjDu0rgOz3csYnTHFiQmfqZz//G07TX6l7ubLXOakfg5OcPxAQ5fvIGFiTHFC+ZVyXrqtu34OZKS5Qz2aKSWORiqFvYuknKdRxAVG4evd2vGeqW/ta+1hSlvf/Ez5cr91FZ7pUqW+OV6CoWChw8fsd5/EwMGDcW1eWvKVahKvoKFMctpTX7bYrTybM/UabMI2BfI3Xv3USgU2Nnb0bhRQ/4eNIB2bVLbsXXq2I43L59w8exJZkybTKGCBdP9/DKbpKQkjhw7TsECBShZUn2zYkQiUCqUals/s+nUpRsHDh2maJ48Ki2sfKUjlTLVwwP3KlWI+BhHAQuNDwAAIABJREFU3RkLuB8e/usHfnH/zVuaL1xBilLBLr+Z1K76l0rysitkw8VD63GsUZEzZ8/Rd8CQ7665EHqJJs3ccChbiaioKMb7jKZ2rRoqiX/16nVauHkikUjZuW2jStYU/NlKlChO0JFAxvuMYu3atTg7O3HhwgVtp6VVXl5erF+/ntNnztGgcTNevnyl7ZQynQ9fTq6YmJhoORPBV1nj7LdAoEL79u2j/F/lyJXLUtupCAQqd+36DZo2b4VILCZo59KfFla+Ms1hzM2QLdRp0YOdu/bw6tVrDgXuyRI3Wf4Ue/cFMm/BYvJYWaFUKpm7NZCHYW9YP6a3Wv+czI1TZ67Exn9fXJFIxIjFYkxzGAOw/+gpdHVkv70r8f/bFnCU5y/f0Mq1HvcePKNC2d+/IXPl5n2srKwwMDBQSW6q5NLQOXW466Ej9O+rul7gguwjIiKCxUtXkNfSjHWj/7d73aNeNVrXrcLqwGDK2BXAwT5rDrRcsOMQAL2aO6lszaFtXenV3InGQ6cTePQ0xWu0ImT3CvLk/nErxRR5CmIV3Jg8e/M+cZ8S8XCsmuG1NOVo6E0AerVQ3e+/ujwMe0PNvhNI/JzE/AFedHKp9Vvr2OSy4Omb/z6pdONxaqu9v8qVBSAhIYHQS1e4dPkKt+/c5enTp7x+Hc6H6Ohv7fm+EolE6OvrY25uRvHixbC3taV06ZJUrFCesmUckMlk/7peoVCQt0Bh9PX1mTtr+m89p8xs8tQZpKSkMGL49zfBVUmECIUybe0AszKFQkFrzw4cPRaEba5cTPPwUOt7wXbVqlHAwoJZBw7QdP5yNnTvRMVCBf/zMQ/evqX5ouWkKBXsWD2DutVVPydo55oZVGzQkfX+G3EoVYLu3bzx37gZ30nTePv2LQDFihVl6cJ5lC+vmlPVj588wcnFFYCD+3dTvFixXzxCIEgbqVTKwP59adSwAb37DcLNzY3OnTszYsQIDA0NtZ2eVtStW5eAgAA6duyIo1Mjtmxa9+1nsiD15IqhoeF37ykE2iMUVwR/lIiICIKDg4X+qIJs6dWr1zg3dEWpUHJo60IcShRO0+OkUiknA1bi0X0kR0LOU75Sdc6cDMqUN6P/NI+fPMXLuwd6urqcCjmKubkZ9Zwbs//sFew8BjCkTRN6N3dSywdrsy+Fk48ff1xcUX6ZY5KUlMSzsDfYFcyHQqHIcC5R0bH0GTkdXV0dFk4ehkEGduQ/ff6auPgEmjRulKGc1EUqlZInjxWXr1zVdiqCTCYuLo6Tp86wd1/qbIjOjep+93dLLBbTzbWeNtJTmb2nLqErk1G73K9PCKSHkYEeJxaPY+LanczeEohDXU+2rZhG3Rrf3+R7/yEaXZ2MfzidsWkfAMPauWZ4LU0xNkidrRUR/RGbXOof2P677r94Ta0+E0iSy1k7qhfNa1X87bUKWFmivHaX6LiE/7W/jEvg5uMX3H72kodhb9h/NrX3vYtrc+Lj45H/vxOjUqkUY2MjCuTPT4H8NhQrWoSyZR2oU7smOXOmbx7a2HG+xMfHM8l3nFbbVKrLGr/1GBkZ0dbTXb2BRCLI5gdXXr9+g7NLU16EhX1rBaaJzVA1ihbFzMCAsTt30m75Wjb37EL5gj8u6D+JiKDZghXIUxRsXTGVejUrqSUnsVjMid0rKFGzNX8PH83fX1rPyWQy2ni0ZrzPaPLkUe0csm49+pKUlMTO7ZuoVFH1BSOBoEiRwhw+EMCyFavxnTSFY8eOMXPmTGrUUM3Jq6ymWLFi7N+/ny5duuDSpDkrly2mqWtjbaeVKcTExmKithlmgt8hbE0W/FFWrVqFnq4urVulv42AQJCZxcXFUbWmI4mfP7Nu0QQqlSuZrseLxWK2r5pOlzZNefzkKaXKVhTmQGhZYmIijvVdSElJYdfOLeTKZYlUKuXE8cMMGzqIhM/JjFmxFatmPfGeuow3kR9UGj/Hl6JGXML3vX8lEgnKL3cxYuMSEIlEPHoahkWxelRr3JkFq7aSkPDv3byhV+/Qe/jU/2zRo1AocPHsS1JSMn7zxmWosAKwatMeALp28crQOurU2q0FiYmJHD12XNupCLTgeVgYa9dvpG//QTg6NcK+WGkscttgnd8ez3ad2LRlGyKRiHKFC2o7VZWLS0jkxbtIyhdT35DusV5ubPMdiFKhoLnXEKYtWPvdNe8ioshraZahOAqFgrM3H2CTy4Lc5lmn/3XL2qk3PtcdPKHlTH7u6oNn1OwznmS5nE0+fTNUWAEoaJVa/CjYqi+mDbtg5uJNgVZ9aTJ8BsOXbmLV/mDCo2KQSCQYGBhQpowDrVu1ZILPGAL37uLtq6dEvXvJ88f3CD1/kh3bNjJp4jhaubXAxsYmXbnExcWxdPkqLCwssuXpxV179hITG0vH9m3UHkskEqHMpidXFAoFY8f5UsKhPC/CwmhUpgzTPD01esq8pI0NMzw9QQRtl/txP/ztd9c8jYikybxlJKeksGnZFJzrqvcUn4GBHoXt/vd3rlePrrwJe8zypQtVXlh5HxnJ5StXKVPGAad6jipdWyD4J4lEQp9e3Tl3OoT8Nnnx8PBg2LBhfPz4/QzMP0GuXLnYvn079es70b6TN3PnL/y2we9PlpKSglQ4tZKpZL/tMQLBT0RFReHn50ePbl0wN8vYh2iBIDNRKBRUreFIdHQ0U0b1wdX591plAMydOIR81rnxnb0Sh7+qcObkMWwLqe/Gl+DnnBq68iE6mskTx1Oj2r8/oI4ZOZxRw4eyaMlyFi5eys4TF9l54iIlCuZlSg9P6qSzuPYjXz+0x/+ouCIWf+ttntPclDc3DrFq4x427znM3QdPGTttCT7Tl1AgXx6audTBpW5VXDsMJlkuR1dHh35dPXHvNoKnz18hlqSuJZNJ+ZyUTEpKCq1c69HYKeO7tM6FXkcikVCpUubdYThkUH/mL1zCnHkLcaovfGD/EwTsC6Rf/8HEfvz4r2KjRCzGxMiAYjZWFCuQl7+KFKJ22eIUK2CdLVs1Ltp1GIDuaj5941zJgStrpuHYfyJTF/hx7vINdvvNQiwW478tkKRkOS5VMtY2Zs+pSyTJ5bR1rq6irDWjhkNRJBIxB89fY0ynzLfxKOTqbdxGzwVgq+8AnCpmfHi0rXXuf/13rZrVyW9jg52dLSWKF8OhdCny5LHSyFzGXn0HIpfLmT9nhtpjacPEydOQiMWMGztK7bFEIhGKbDZzJS4uDt/J0/DfsJn4+HhMDAwY3qQJJfPl00o+9lZW+Lq1YsyOHbRctJKTIwZiYZQ6n+95ZCRN5i8hKSWFDUsm4lKvmlpzUSgUVG/ShTsPnlKubFl2bN2ApWX6To2lx8hRPiiVSqH7hUBjbAsVZH/ATtasXY/PuIkcP36cGTNmUKdOnWz5nvC/6Ovrs2TJEmxtbRk3YTIPHz1h3uzp6OjoaDs1rVFFtwiBaomU2bDsFxERQXKyagZTCrKP6dOns2rVSm5dC033kX2BQJv09fX59On7G9xf1XduzMVLl+nesSUzfQaoJObGnQfpM2I6MpmMw4EBKutXLEibfgOGsM5/I81cG+O/bvUvrw+9dJkxPr5cuHARhVLJQPdGjO+S8eHyZi7e1Kpajr3r5/7r6w09+3Lx6m2i7gd/9xiFQsGOfUGs2RzAlRv3+JyU+vNYJBJhYWbC+6joLztMlTiUKIxSqUQsFhPxPgrLnGa0cq1P/66eGc4doFy9trx9H82bsMcqWU9dylWoyrPnL3gT9hg9vaw5mDy9fvW6lp3ZFy1FZGQUlUrYUaqQDZVK2FOnXAksTf+s4/1lvYbz+n0U4XuXa+QDolwup+nIWZy9+YDcluYE71qBs0dvwt++5/XuZejo/P6eM8f+E7n68Bmvdi/BQE9XhVmrXxmvYbyP/sirPUu1ncq/7DkZSpepy5BIxATOGE6lEvYqWfdNZDTF2w2me9fOzJoxVSVrfpWe17WXr15T0qE8toUKcvXSOZXmkRk8ePCQClVqUs+xDrt3bFF7PLuipRAh4tH9m2qP9StXr17nTXg4lpY5sbKyIncuyzTdBExMTORYUDALFi7hdXg4YWEvUSqVGOrq0qx8edwrV9ZI0e9XTt2/z6zAQHLnMObkiEG8iY6l4dzFfJbLWb9oAk0b1FZrfKVSiVPr3oReu4OneytWLFuk1ngKhYJc1gUxMzPj4d3rao2VGf3J79cyixdhYfQfOJTjwSEA6Orq0rx5c8aNG/fHDTTfvn07Q4cOpUrlSvivW/XHbpoeO86XfYEHOXXqtLZTyXJkMhmWlqqfvy2cXBH8EZ48ecKKFSvo1aOrUFgRZCudvXtw8dJlGtatprLCCkA7Nxdy5TTHo/sI6jdswuYNfjRs4Kyy9QU/579xM+v8N2JnW4j1a1el6TEVK5Tn8IEAoqI+UKVGHeZtO0CVkvY0rJyxwX8SsYhPnz5/93WxWMzPtmaIxWLcmznh3syJuLgEilZ3Iy4+gSkj++BUpzJVXLzIZWnO1hVT0zwX6HdlhpsQaTFq5DC8u/ViwsQpTJ3sq+10BGp0IfQS7yLe4+5YhRXDums7Ha2JjU/gWXgE1UoX0djOO6lUyoGZI77NYSlT15NkuRzX6n9lqLCSnCzn2qNnFM9vneUKKwB2eXPzPPw9nz5/Rl83c+S/cl8QQxdvRF9Xh5CFPhTNb62yta3MU29Ehb18rbI1f0eXrj1QKpWsXpG5ilqqMnRE6gyMWdMnaySeUqnkfWQk02bM/vaa8s/3AOIvvxb9v+/9/2v/d13qv5OT5STLk7EwM0cqlaKjq4NMKkVHRweZTIqOji4ymQwdXR10pDJkMhm16zX4YY4ikQiJRJIaS5naXDV1n6sShUL5XaubIlZWtKpUicr2qiksqkrNokV5GB5OwOXLlB47GYlEzGd5Mmvmj9dIYcWlTX9Cr93BpaGz2gsrAPMWLCYpKYmB/XurPZZA8CP5bWzYvWMzx4KCCQ8PJ/ztO+YtWMyJEycYPnw47u5qnmmVibRu3Zr8+fPj7e1NfecmbNvij72drbbT0jiFQoFIJJxcyUyE4oog24uOjqZr167kyWPF8KGDtZ2OQKAy430ns3N3AKWL27N5ueo/vDrVrkzQjqU08OiLR9tOLJw3m44d2qo8juB/bt66Rb8BQzA0NCQk6FC6iwPm5macCj5KyTLl6TBxcYZ3+4pEIh4+DaP7kEkkfk6ioI01vsN7IpVK+Gl15R9mL9tAXHwCw/p2pHeX1gBE3D2msZupJsZGPH8ZrpFYGdHarQWD/x6B37oNTJ44XjjmnY35jJsIwATv1lrORLsW7DgEQJ8Wmi/aj/Vyo2JxOzzHLQDArXblDK23fG8QCoWSHs3qqyI9jWteoyLHL99ma9B5vBqp98ZoWoxbvZ352w9iYmTA6SUTsMllodL1U29wi3n//r1K102PK1eucf5CKJUrV+SvvzK2CSIzio+P58TJ0xS2t8POzk4jMWNjP6JUKpkybaZG4v1KESsrKtraEvvpE/GfPxP/+TMJSUl8SkpKPbErEiESib79WyaRYGJgQEFLS2wtLfkrk7fk7VK7NgGXL5OUkgIpKayaO5aWjeqqPW773mM5d+kGTvUd2bppvdrjAewJ2IdYLKZXj24aiScQ/IhIJPpX++C2nu40aebGoEGDCAkJYcqUKZiaZp2ZbxlRuXJl9u3bR8eOHann3JhN/muoXk29M54yG6Xy+4K8QLuE4oogW1MqlQwaNIi3b99y7NA+DAwMtJ2SQKASm7duZ868hVjnzknIbvW1VClXuhgXD/tTo0kX+g4YTPjbtwz7e5BaYv3pYmJiadCoGQAH9+/+7WPeuXPnYtvmDbi5t6XhkKksH9aN1nWr/NZaCoWSD9GxbA04+u1rznWqIJVIScvbuXo1KzFn2Ubi4v/XTkCThQN7Wxuu3LxHfHw8hoaGGov7O3r16Mq0GbNZ7beObt6dtZ2OQA0SEhK4cDGUYgWsyWPxZ7Yx+Gr/mSvIpBIaV/tL26nQeeoyImPj8G7yezcG/Q6EIJWI6dCwpooz0wx3xyr0n7+WgNOhWi+udJ22nB0hF8hraca5ZRPJYaie9+0iRCi0OPzcu3svRCIRfiuXay0HdRrvOwWFQsE4H/XPWvlKJBJhZZKDZR1T24r+c/7Ktz/pLzOuvv731/8Hvt6fUnz5xdd/K5VKBm7ZyceETwx1dSUlJQW5QoE8JQV5SgopCgVyhYIUhYLkf/y3WCSiSdmy5Mjmnzu39u1L28WLkUgluDqp//Xv2q0H7D96ilIlS7Bz2ya1xwNISkri5q3b5LfJJ2x8EWQqefNa8/btOwCCg4OpW7cu06dPx9n5z+g0UahQIfbt20f37t1p2sKdhfNn09bzzznBY2hoyKdPCdpOQ/APQnFFkK2tXr2aI0eOsHXTeooUUW/7GYFAUy5fvkqvPgMwNNDjTKAfUql6X8oL2uThWvBmqjTyYtKU6bx48YJFC+b++oGCNJPL5VStWZe4uHgWLZhD2TIZG9rrWLc2Z04cw9G5Ed2mryAhMYlOLrXSvY6hni45TIy5EbIF/+2BDBgzmxmL1qGrq5Om3TI1KpdFT1eXvYdPMHV03995KhniUMKebQFHOXfhIvUd1b+jMiOG/T2IOfMWMmXaTKG4kk1NmjIDhULBiHbNtJ2K1oVFRGmtwKRQKOg1azVSiYSgeaNxHTGTIYv8eRP5Id1D3aPjEnj86i1VShbOsjfe9HR1yGlizLWHz7WWg0KhoMmwGZy99YBStvkIWeCj1vc2SqUSHZl2BuEG7N3P4ydPad6sCfnyqa7dWWayYdMWTE1NaNqkscZiJicnk9/aitL58qp0XVN9feITP1NZQydwshI9HR36ODuz4PBhOg+YwOblU9Qab7DPHEQiEVs0dGIFYMbMuaSkpAjdLwSZztbtO4mLj2fQgH706NaFAYOH0rlz6ueHc+fOkT9/fi1nqH6mpqZs3LiRkSNH0rN3fx49fsKYkcOy7Pux9DA2MiIuLl7baQj+Ifv/Xyf4Y508eZKJEyfSt3cPXBr+GRV8QfYXHv4WF9cWiERwdPsSzDU0ADmnuSm3QrZiX8iG9Rs207ipGwqF9nZ9ZicKhYIatevx8uUr+vfpRcf2qmm9VqJEca6GnsPY2IgB89dy9uaDdK8hk0pIlqcgkUgoW6ooBvp6nDh3hfuP0n4TzjKnKS9fv+Pt+6h0x8+oKuVTi1QXL17SeOz0kkqldO/ahcjIKBYvzZ67mf90GzZtxkhfj+a1Kmo7Fa37lPiZAlbamYHns3o7Hz7G83ebJpQpXJBb62diZWHKrM372XjkVLrWmr1lPwCDPTR3E1kdyhUpyIeP8SQkJmo8dlKSnCo9xnL21gPqlS/FyUXj1VpYiY3/RIpCgXWePGqL8V86eHUFYOmi+VqJr27+GzcTHx+Pd+dOGov58OEjFAoFBXKaqydAFpnfpg31SpakQM6cHAg6Q+jV22qLo1QquXHnIfZ2tuS3yae2OAC+k6byV8XqzJ2/iJWr/TA0NKBdW0+1xhQI0mvajNlIJBJGDh+CtXUetm32p5VbCwCcnZ05dOiQljPUDJlMxsyZMxkzZgyz58zHy7sHnz59+vUDszgjYyPi4+OF1mCZiFBcEWQ7KSkpzJ07l3bt2lGrZg0mjBuj7ZQEApVITk6mRu36JCYmsnbBeEoW1ewuOj09XUIPr6du9QqcOn2GvypWIyFBOI6aUQ0bN+fO3fu09XRn0sRxKl07Tx4rzp4ORiKR0HHS4nQ/XiaVIpfLAShbqij3z+4C4PnLN2leo0+X1CPac5dtTHf8jCpbMvXE4q3bdzQe+3dM8vXBwMCA8b5TiI6O1nY6AhU6FhRMdHTMb7foy07kcjkKpRIrc833Bn8f85Glu49iaZqDEe1TTxDlMDTg4opJGOjpMnD+eqJi49K83vbg8+jr6uBcKWOnDbWtec0KAGw6elajcaPjEnDwGsqDsDe0c67BzsmD1b7jdN+ZywDUqaP5Nm6z5swDoHq1Kpm+VeXvmj5jDlKplFEjhmos5tQZswHoWrO6ytdWKpUIpZX/5tOiBSKRiLa9xqjtRt/5yzdJlstpqOYNk3K5nHkLFvPo8WPGTZjEh+hoPNxbqTWmQJAeSqWSi6GXePz4CRXK/4Wenh6Q2hpxzcql3L99jerVquDt7U2fPn2IitL85jZNE4lE9OrVi5UrV3Lo8FEaubb81jItuzI2NkahUPwRhaSsQiiuCLKVsLAw3N3dmT17NsP+HsTObRuRyWTaTksgUIl6zo15FxHBqAFdaNpAO33RxWIxe9bNxrttM548fUaxUn/x7MULreSSHXi07cj5Cxdp4FyfZUsWqCVGARsbOrRrw/uYj9x6Epaux4pFon+dUMphbMi4v7vhUKIwFcoUT9MaPTu6oSOTcjj4XLpiq4JMJkNHR8aTJ081Hvt3iMVili2ez+fPn3Ft/mcPPM9ufCdNRSSCcV2EmzRvomIAyGlipPHY7X0XkaJQsHpEj399PYehAWtG9iA5JYVOk5ekaa3nb98THhlNnbIl1JGqRrnVqYxYJGLc6u0aO5X6/O17HDoOJTwqhr/bNGHx4C4aiXvw/DUAWjRrqpF4X8nlcmbOnoehoSGBe3dpNLamXL9xkxdhYTRwrq/Rz1+nz5zFSE8X+9yWGosp+J+cxsY0KVeOd++jmLXEXy0x1m1NPSXo7dVRLet/NXPOPORyOfPnzGTBvNk0btSQKRPHqzWmQJAWycnJ+K31p3K12tRv0ASACxdDqVHHiVOnz3y7Lk8eK7ZuWs+KZYsICQmhbt26HDx4UFtpa5SLiwu7d+/m5avX1HVy4fadu9pOSW1y5DAGICYmRsuZCL4SiiuCLO/Ro0ckJCSwbNky6tevz6tXLwncu5NRI4YikUi0nZ5AoBLe3Xtz7foNmjaoxfB+mmu18DNzfAczZVQfYmJiKF+xOsEhJ7WdUpbTs09/Dh46QqWKFdi2WT0fRr9q4FQPgAt3HqX5MUqlksjYj5j9v9Zzg3u259TeVQTtXJamdUQiEaVLFObpi9daaSVnZmJMePhbjcf9Xc2budLIpQHXb9xk9lz1FNwEmhUV9YHrN25Sxr4gpkbZe8BxekjEmn2PdvLaXc7ffkiVkoWpVfb74nDDymUpX6QQp67f487Tl79cb5r/HgBGdNDsTXp10NPRQSIRE5/4mcbDpqv9tfr6o2dU6jqajwmfmNOvY7pn3WTE1YfPMDYy/HZjQlOGjRzDp0+JTBw/Ntv2gx82IrVbwPSpkzQW89nz54SHv6WsmltFCf5bl1q10NfRYc6yjWp5/Th5/ioGBgbY2hZS+dr/tGLlGvT19enUsR1eHduxecNaDAyEn9sC7ZLL5TRt0ZqBQ4ZRyNaONWvWsHnzZpYtW4ZUKqNxUzc82nakRas2rFm7HqVSiad7Ky6ePUGlCuXp2rUrvXv3/iNOsTg4OLB//35MTExxaujKkaNB2k5JLb62Nn3zJu3dJATqlT3f2Qn+GPv376d27doULlyYKVOm4OHuxrlTwdSoXk3bqQkEKjNz9jy279hFiaK2rF/kq+10vunTxZ3dfjNBqaS5mwdLlq3QdkpZxmifCWzavI1iRYtw+EAAIjX38877ZcBrZExsmh/js3o7n5PluDetn6HYH6I/cuPOQwz0dbVyQ8naypKY2LQ/78xgw7rVmJmZMXHyNB4+THtBTJA5jfedjFKpZFxnN22nkikYG+gDEPdJc/M9FAoFXpOXIBGL2eDT96fXrRnZE4BBC9f9cs3DF65jamRAGfuCqkpTq77+HDp36yHVevp8awmpakdDb+DYfxLJKSlsGtePLo3rqCXOz4RHRlO4cGGNxoyJicFvrT+5c+emq7eXRmNrSnR0DOcvXKREieJqn4nxTz169QdgVOMGallfidDPPi3EYjEtK1Yk4VMiC1ZuUenaycnJvA6PwKF0SZWu+/8dDz5BZGQUrd2aZ9sCqCBrmjFrLucvhLJt2zZWrVpFgwYNqFWrFq6urgQEBDBv3jyePH1OTOxHBg4eRuNmbjx89Bgrq9xs3riWVSuWcPLkSRo0aMDVq1e1/XTUztramt27d1O1alXc23Rg+crV2k5J5aytheJKZiP81BBkafv27fv26/V+K5k7a7rGd6IJBOp08NARRo0Zh4WZCcE7l6n9Jnx61a1RkUtH1mOSw4gRo3zw7t5b2yllenPmLmDhoqXky5eXMyeDNHLCzszcDIDY+LTdzFx38CQLdxwiT+6cDO/nlaHYHfuOJTlZzrKZozK0zu8qbl+QlJQUXr3KOm8+pVIpAbu2olQqcXRuRFxc2mdACDKfHTt3Y2ZsSN2/1HtjKKv4enonIlpzRc/RK7YQ9TGewZ6NyWny8/eJBfJYUq5wQS7cecyriJ/v8HwT+YGoj/E/PAGTFaWkpJCULKdx1XK0darOvRevcRyg+tMHG4+cwt1nHhKxmMNzRuFStZzKY/yXo6E3SFEoqO9YV6Nxu/fsS0pKCosXzNFoXE0a7TMBpVLJpPFjNRbzzp27nDt/AYd8eSmaJ7d6ggi1lTRrVbEiulIpc1dsUum6ew6eQKlUqr2V385duwHYt/8gSUlJao0lEKTVxdDLzJg1lwEDBlCt2vcbiMViMa1bt+b48eMEBASwZcsWXr58TbWajsyZtxC5XI57q5acOXEM6zxWtGzZEn9//2w/CN3Q0JDVq1fj7e3N0OGj+XvYKLVtGtEGczMz9PX1eP36tbZTEXwhFFcEWZZcLuf06dOYm5szdbIvrk0aaTslgUCl7t9/SLuOndHV0eFkwCr09HS1ndIPFcyfl7undlCiiG3qCZvS5bl2/Ya208qUtmzZzviJU7CwMOfi2RMa60luYZZaXPmYhqF3B89dZeCCtRgbGXB63+oM794rmN8agA59fMhXxoVnYZotcrR1cwFgxux2y3U1AAAgAElEQVSsdVOrbBkHZk6bTExMLDVq1yclJUXbKQl+w5Ejx4iLj6edcw1tp5KpSMRiItMxOD4jwt5FsjwgCCtzE0Z3bPHL6+cNSO3p32fOmp9es2T3UQC6uzqqJkktu/44dXZayUL5WDLEmxa1KnLj8QtGLFXdTdJZm/fTZ44fBnq6XFgxkYrFbFW2dlotDzgGQO9e3dUeS6lUcjToONVqOnLw8FGKFSuC85cWndmNQqFg+45dWFhYUL++5v5OeHXtiQhY0Fa9M8oy17amzEssFlOrWDGiYz5y6dodla27Zc9hANq381TZmj8yd/YM9PT0+BgXh1QqVWssgSCtgkNOoFAokEqlJCcn//L6mjVrEhQUhJeXF76TplLXqRHXrt8gX768HNy/m44d2jJixAgGDx6c7YehSyQSxo8fz7Rp01jttw6Pth2Jjf2o7bRUQiQSkdc6L69evdJ2KoIvhOKKIMt6/vw50dHRrF29nD4a+JAkEGhSdHQ0dZ1cSElRcGjrIvJZ59J2Sv/JwECPcwf86NquOa9ev6ZWXWeq16pH8AlhFstX9x88oGffARgaGBB67iRGRpob5vy1X3T8p8//ed3p63dpN3EROjIdzgSuIae5aYZjL5wyjFEDOlO9YhniEj7RvNPgDK+ZHjWrlCOnuSnr/TfxKovt7unerQvenTvy5OkzWrRS700FgXps3rYDgAGtXbScSeYik0qIjovXSCzPcfNRKJX4+/RL0/Vl7AtS2taGkKt3uHz/yQ+vOXzhOjpSCTXKZI+TKxfvPgbgr6KpBQ+/Ub3IbWbCyn3HiY5LyPD6Qxb6M2ndLixNjLm+dgaFrNV0yuAXzt9+RO7cuTD/cppTlS5cCKV6rXoULVmWXNYFMbHIg1vrtty6nXqT2W/lcpXHzCxWrV5LYmIivXt201jMo8eOc+/efeoWL4KNher/PL9SAmSyU+OZmUeVKgDMXrpBZWteun6XnBYWGBurtzvF6jXrSExMpGsXL6EtmCDT6Nu7B31792D27NnUrFmTXbt2/fIx+vr6+Pj4sG/fPpKT5dSt70LHzt0YMnQkSZ+TKONQmm3bttGsWTOeP3+ugWehXR06dGDDhg1cuHgJZxdXXoSFaTsllShc2I6HDx9qOw3BF8JPDUGW9flz6k1CYcicILtJSUmheu36xMXFMX/y31SvVFbbKaXZ7AmDuB6ymRqVy3Lr9h2atXCngF0xfMZPzPa7Y36lTbvOqTtZD+0nZ86cGo399UPiq/cfePTyDZfvPyH4ym32nLzEuoMnmLs1kMZDp+M6YiYSsYRjO5ZQIG8elcUf3s+LA5sXUNS+AE9fvMaxZU9u3NHcm8H1i3xJSUmhaQt3jcVUlbmzZ1CrRnVCTpyid99B2k5HkE4XLoZiqK+LpWkObaeSqUglEj4nqb89w5ZjZ7j99CUulcum66TEpvH9EYtEePrMJ/EH7WFevoskr6WFKlPVqptfTq5ULmH/7WuLBncmRaGgy5SlGVq7zbgFrA4MxtY6F9fXTf/PtmzqdOtJGHGfEqlfTz0nK9w82nIx9BKJnxIpkN8Gp/r1aNqkMQCVKlagZMnsUYj7kdnzFiCTyRg8MG0FTFXo028QErGY2e4t1RondeZK9m6fo0qWOXJgZmhIyLnLKlkvKjqW6JiPVKpUQSXr/YxCoWDCpKkYGBgwZdJ4tcYSCNLD0NCQKZMmsD9gB2FhYfTr14+wNBYHypYty4EDBxg1ahRhL19z/eZtrt24xd179xGJRNy5cwcXFxeCgrLn0Pd/qlWrFgEBAcTFJ+Do1IjQS1e0nVKGlXEozc2bN7N9i7esQiiuCLKsr+10kpOFnqiC7MW1eSvCwl7Ss1MrOrk30XY66VYgbx4CN87nSWgAndybkPT5M/MWLCaPjR0NGzcn9JJqPnBlJZcvX+XR48c0buRCqVIltJbHuVsPqNB1NPUGTKLFqNl4TVnCgPnrmOC3kzM371O4UH4uHFyLQwn1DPvdsHgif5UuxuUbd2nZ+W+1xPiR6pXK0LppfR4+fMSsufM1FldV9u7ZTpEihdmwaTNDho3UdjqCNFIoFLx+/YZiX1rjCf5HKhGTrObe10lJcgYt9EdPR4bf6J7peqxNLguGtWtKRMxHynuP5H3M/9pIJCYlkfA5iRKF8qo6Za25cPshYrEIM2PDb19zquhAGbv8HL9ym9B7Pz7B819SUlJw7D+RgxeuUbGYHZdWTcFAT0+VaafLzM2pcxqHDOyf4bUUCgVTps2ktmMD6jq50KKVJ7GxHxk8sB/Pn9wj9Pwpdm7byOmzZxGLxWxcn/2G6X517vwF3rwJp6lrI43MkANYvXot4W/f4lmpPDkM9DUQUTi5kh5V7e1JSEjkTOj1DK+1ckPqLv0O7dpkeK3/MnrseBISEhg7erjQEkyQKW3dtvPbrzdsSPvJMB0dHXr27MnevXs5cOAABw8eJDAwkAIFCqBUKvn48SMdO3Zk1qxZ2b4FcZEiRdi3bx82Nvlp3LQlu/fs1XZKGVK+fDkiIyN5+vSptlMRIBRXBFnY1atXEYlEFC2inpuAAoE2DP57BKfPnKNOtfJMH6u5HYDqYG5qwoIpQ3l94xBr5o+jsK0NZ8+dp55zYwral6BHr37cvHVL22lqhO/kaQDMnjFFazmIRCJ0ZFIGdm/L6IHeTBvTl0VTh7NhyUQObJrPq2sHCT3ij10hG7XlUNg2P8G7l5PDyBB9Dd9kWz5zFKYmxkyeMoN37yI0GjujxGIxZ04cw7ZQQVau8qNbjz7aTkmQBidOnUahUFC/Qmltp5IJiVCoeaddn7lr+PQ5iWk926Cno5Pux49o34x+rRryKuIDJdsPYffJiwBcf5TaQqOcfUFVpqs1iUlJPHr1FoXi+z+PDeP6IRKJcBo4icTPad/MlJCYSPmuo7jy4CmNq5Xj6LzRWm+zc/zyLXJaWGBvn/FZL45OLkybMZsbN29x7ep1go6HIJPJmDjB59s102fOISrqA6VKliB3bu20QdOEkaN9EIlETJ86WSPxFAoFY8dPRE8mw8dV/e0WlUqhtJJerStXBmDuso0ZXmvvoZNIJBJcGjpneK2fiYuLY/nKNeTMaUGfXj3UFkcgyIjtO3ZhbmZGY5eG3LiRsdmmJUqU4MCBAzg5OaFQKJBIJMydO5dOnToRFRWloowzp5w5c7Jt2zYaNmxIpy7dmTVnfpY9+VGtShWkUiknTwpt2DMDoSwvyLKCg4MpV7aMxtvrCATqsnrNOlatWUtBmzzs8pup7XRUyq2xI26NHXnz9j1jpy9l+95jbN66nc1btyORSMiVy5JcuXJhbmaKsbExxsZG5DA2xsTEBFNTE8zMzMidKxd58uQmr7U1OXJkrRY7F0NDsc6Thzx5rLSWg45MRhG7/EwYpv0PjgmfEilsl1+jMSUSCRsWT6RJ+4F4tu3E8WMHNBo/o3R1dbl04TS16jqzdftO3oS/Zc/OLcIOy0xs25ddhm2FYfbfSUj8TF5L9c1JePr6LTtCzmNrnQuvRnV+e52JXd2pVNwO72nL6TxlGSOXb6HUlwK0XT7tvZ7/yLsPMTwPf094VDQR0R+JjIklKjaODx8TiIlLIDYhgbhPn4n/lMinz0l8TpajVCpJ+nKCaKzX9+2VbHJZ0N65Bv6HT1Gtlw9X1kz7ZR4R0bFU6TGGyJg4urs6MqNPe5U/1/QKvfuYjwmJtHLP+ODz3QF7uXL1Ok71Hdm5bRMKhYItW7fjULo0Ojo631qgLluxCoBDgXsyHDOzevfuHVeuXqf8X+XIZamZz2PjJkwiLj6e4Y2ckUrVf1JGIhKRkJREszlzfvh9qUSMrWUuBjZsSF5zc7XnkxWYGxlhYWTE6QvXMrzW/cfPsbOzVWtxtne/gcjlcubPyV6fvQTZx+at24lPSKBXj27cvH2bxMTEDK9pYmLCmjVrWLRoETNnzkQikRASEoKLiwsrV67EwcFBBZlnTnp6eixatAg7Ozt8J03l0aPHzJ87E11dXW2nli7GxkZUqVyRoKAgvLy8tJ3OH0/4RC7IklJSUjh58iTdu3bWdioCgUqcPHWawUNHkMPIkFN7V2mstYKm5cmdk8kje7N97zEqFLTBwcaGi0+e8iLqA3feRSBXKNK8e0QkEiGVSNDV08XWthC1atSgQ7s2FC9eVM3PIn0iIiKIj0/AtXEjreYhkUr5lPjfA+01oesgX+QpKRTTwq7vmlXKUa1iGc6GXuHho8cUtrfTeA4ZIZVKOX3iGE1buHPy1GmKlSxH0LEDFLBR32kjwe87e+4Cero6FMgtbAL5p8v3n5Akl1OpuP2vL/5N7XwXo1TC+jEZP+XlWr08z7YvYMiiDewIucCxSzcB6D5jBTM37aNO2eK0capOaQ0WjJOS5Kw7fILdJ0O59/w1Hz7G//Jnp1gsQiKWIJNK0JFK0JVJEYkkSKUSHOzyM8Tzx21IFw7qzL3nrwm995hpGwIY0b7ZT2M8fvWWWn3GE5/4GZ/Obgz2aJyh56kqk9althYaNiTjc6smTJyKRCJh4/o1QOrJwrZtPP51zcZNW4mMjKJHN2+MjIwyHDOzGjZyLADTpvpqJF5CQgJLlq3AzNCA7rWrayTm+GaN2Hj+0pfZK6knWSB1FotSCS+iongQHk6fdeuY0LIlZQoU0EhemV2NokUJuHyZkLOXqVOt/G+tcef+k9Rh3LVrqTi7/3n16jUBewOxsy2EaxPtvk8XCH5mxsw5SCQSGjduyKy585nzk2JveonFYvr370/ZsmXp3bs30dHRvH79mubNmzNlyhQ8PT1VEiczEolEDB48mEKFCjF48GCePX/BRv81WGSxInmzpk0YOXocUVFRmGex3LMbkTKrnoH6DxERESQnJ2s7DYEanT59Gg8PD44dDqRSxd97wyYQZBb37j+kSvXaiERw4eB6Ctv++0apvr5+thkGr1AoqNqoM/cePWNDt05U/Ul7jsSkZGI+JRAZl0BUfDxR8Qm8j4sjMi6BDwkJxCQkEJuYyMdPn4mKjyc89iMpCgWQ2lvW3s6Wtm086N2zm9Z39vtv3EyffoNYsWwRnu6ttJaHfdHSKFKSeXwxQGs5ANRp0Z2rN+8za/xAurVvofH49x89o1LDTrRo3pR1a1ZoPL6qTJk2k2kzZiOVSlmzcinNm7lqO6V0yU6vaz9jbpmX4gWsObVkgrZTyVQ6TFzEvjNXuLl+Jja5VD8Ufu/py3SctJgGlRzY6jtQ5eu3m7CQwHNXyWtlydv3UcjlqT3KZVIJ+XPnpHrpIrSsVYmaZYqpfKPEkYvXmeofwPVHz1EolYhEYJHDmKL5rSmW35o8FqZYmuUgl2kOLM1yYGVhRm6zHMgy+HNQLpdTvP3fRETHsn/6UGqU+X44+4lrd2k9Zg7JKQqWDvHGs361DMVUlc9JSVg3702hQgW5Eno2Q2vdv/+QilVr4lzfkR3bNn33/a+va0WKlyEyKoo3YY/R+Y2WdFmBXC4nl3VBDA0NCXt6XyMxvby7s2v3Xha1c8fFoaRGYqbFrVevcVu0El2ZjE19hLadADHx8XRcvhyn2pXZsXrGb60xYtJClq7dwYmgw5QrV0bFGaZq0KgZ585fIPjoQcqXL6eWGFndn/B+LTN7/OQJ5SpUw7FubfJaW3M0KJjz589/mz+sKq9evaJbt25cv34dmUxGcnIybdu2ZeLEiehpcV6aJoSGhtKlSxdMTUzYvsWfwoXVt/lH1SIiIihSoiy+vr7C6ZU0kslkWFpaqnxd4eSKIEvy9/enaJHCVKzwl7ZTEQgy5OPHj9R3boTiS2FgzrINLJ42XOu9ydWloWc/7j16Rou/yvy0sAKgpyNDT8eE3CYmaVpXqVRy69Ubdly6ytlHT7h//wFjfCYwfsIkqlWryszpkyherJiqnka6xETHAJDHSrstZAoVKsDF0MskJyer/A15euxZO5uStdwZOmE+NSqVpXiRQhqNX9S+IDktTDl6LEijcVVt1Iih1KxRHTf3tnTs3A2n+o5sWLcafX1NDPcV/Mrbt++Qp6SQx0J9ra+yqqBLt7A0zaGWwopCoaDfPD9kUgmrR6RviH1a2X9pB7bPfy52hWy4fvshm3Yf4uTZyzx+9or1h06x/tApRCLIZWpCuSIFaVazAi1qVkRPN/032hUKBVM3BLA84Bix8Z8QAaXsbPBuXJf2zjU0soFAKpVybP4YyncZifu4BdzbOJschgbfvr9k9xFGLd8C/B975x1X8//F8ee9DQ0VkiQNsiLZRXY2ySwNKVv2Klu2ZG/ZJEJG9opkZu8ViSJlpYzmvb8/+vL9+lndurcb7vPx+P7x7b7f55xb1+d+Pu9zzuvArhkjaFw9/xx8z9myn0yRCK8RuU+0eY8ZB8As3x/PFzlyNJQX8fG4ODn8sYkVgISEl2RkZKBbJG+ucXFxL9i1ey8mukXyVWIFwMKwBD0b2OAfdpozDx5Qt1w5eYckd3Q0NSmiqcmZCzkfan8w9CwFChSQWWLlxs1bnDsfQa2aNRSJFQX5lrHjfAAYNmQgHR1c8Pb2lslznKGhITt37mTixIkEBgairKzM5s2buXXrFqtXr8bQ0FDqPvMLtWrVYt++fbi7u9OkhR2bNqymQf3fQ9JXT0+P1q1asn79etzd3REIFFPC5MWfeXqn4I8mISGBQ4cO0aO74uKh4PdGJBLR0LYFScnJjGzRBDO9omzeeYgqjZ158ixO3uFJlVPnr1LN1oWIK7ewNS/HnC7farvnBoFAQOWSJZjcvg1HRw7i3vQJTG5vR8lCOoSfOo21TSOsbBpy6nTuqlZzgqamJgDJSUl57vu/ODk6IBaL2bhtv1zjKKSjxa71cxCLxQQEy2fuSYdWjXj//gOnzpyTi39pUb+eDfduXaVqFUuOHjuOiZk527bvkHdYCgB9/WIYGZXkyMUbnLmZN1XdvwNbjp7hY2oa7q1kI/PiszaYd+8/4uVsR0EN2VRaKitlPT59Ss2SWaxSqSyzxg/i3IH1JNw5yvUTQYwd0oPaNSxJycjkUMR1POesoXi7fpg5DqHj2Lms2x/G+48/10zPzMzEZ812SnToz+zNe8kUiehj34To4CWcWjoZj9aN8rQz00S/KHMHuvExJZUaPcbw6l0yAGP9t3xJrOyYNjxfJVYA1h4IQ11dHacuuZu38uHDB06Gn6ZsGTPMSv+4KGDMuIkIhUL8fpKA+RNYsGgpAJMnjssTfx49+yIWi5nr1ClP/ElK34ZZB3FXoqPlG0g+wrpMGT5+SuFsDhIsMc/jeRIbh2VlCxlElkWP3p4IBALWrlkhMx8KFOSGjIwMjoaewNjYiCNHQ1FXV8fNzU1m/tTU1PDz82PevCwZMiUlJe7evYubmxvJycky85sfMDExISQkBEtLS9p3ciJg07fdqfmV/v16ERkZSVhYmLxD+atRJFcU/HasXbsWFRVlnLrIT15HgQJp4OTqwcNHUXSuWQ1P2wYcGTmIrrVr8fTZC6o1dmHJmq3yDjHXnL5wnWpNXLDrOpTHMc9pW7UyqzxcZe5XKBTStU4tQr2HcNx7MDZlSnH//gPa2HekYuXqbN+xS+YxfKZM2ay5Hrfu3M0zn9+jm5sLQqGQeSsCsz3XRlZUr5w1F+dFwmu5+B81yAOAOXPny8W/NClSpDDhJ46wfMkCQEyvvgNo3LQlr9+8kXdofz2H9oegpKSE/ejZuE5eTHRcglTtbzgYjlHHAei37Uu70bM5ff2eVO3Lgjlb9qIkFOLtbC912yKRiJUhxyiipYm364/nguQWY/0sKYGHj2O/+7qpkQGjBrlzKGgxT6/uJ+bqfuZNGU7jejURCwUcv3KbYYs3UrJjf0w7D6SN1yxGL9/MvjNXOHPjPrM2hdBi+AxKtO/Pwu0HKaCizIw+TsTsWIpff1d0Cmp8129e4N6qARM9OvLyXTKVu3lRz9OHZbuOYlRMl6hti2hSU3YHoTnhzM37vH6XTHt7O4kKsoK2BbNz956vfjZ1mi8ikYgJ48f8cN/9B5FEPnxEo4YN0NbWznHcvwMBgVvQ0dGhXR5IUn7uMKhmXJJqxiVl7i8naP7TlfZZolYBOFhbAzDPP1CifW/fJdG4Q1YybeYM2chqHjp8hAcPImnVsrlibp2CfMu8+YvJyMigVw8P1q7biLu7O1paWjL326VLF0JCQtDT0yM9PZ379+/Tv39/MjMzZe5bnujo6LBx40acnJwYMHg4EydN/aIukp+xqVObGtWrsWDBArk/4//NKJIrCn4rHj16hL+/PwM8+1K4UCF5h6NAQY5ZvGQ5hw4fwbKkIb6d/z0EmtzBjmDPnmioqjJu5jIatu9N4jv5djzkhLj4VzRz6E8bl8FEP31Os4oVuDDeiwXOeZ8UNdHVJaC3BxfGe9HGshJxcS/o2duTUmUrEbhF9gmsOtZWAISfOiNzXz9DRUUFj25diY1LYMQk+SYV3n/I0m5+lySfKig93cIYGxbn7LmIP+Ym1NXFiceRd7Bt3IjLV65RtoIlixYvk3dYfzVGJQ3ZunkjBgYG7D93lardR1O9+2g2HT6Vq8/dragYqnUfxZCF60kXidDTL8bJa3exG+VHyQ796T5jOQ+e5r/ux+jnCTx6nkCDquaoqkq/42Ju0H5S0zMY9ZOB69LA3KQEAJGPnmZrvbZWQXq6tGP3+rk8vrSX+FtHWOY3mpaN66BSoABnb95nRcgxuk5dQhvvWczcFELEnYcUVC/A7P6uPAleQv+OzfONXOhwJzsWD/PgU2oatx7HYFu9EtfXz6KIdv4b3O6zZjsAk33GZ3tPfHwCffoNxKNHH0qalmX8xMmkpKSwMXAL2tratLe3++HekV6jAZjtOy13gedzAjZt4cOHD/Tp1T1P/PXs3R8BsFAO95DZRfhP8k78GxzE5RW6BQuiW7AgpyKu/XKtWCzm6MkIOnYfSRnr9rx8/ZaxY7ywqllTJrENGjISJSUlVi5fLBP7ChRIA//Va1BTUyMpKRmRWEyfPn3yzHflypUJCQmhWLFiABw/fpyFCxfmmX95oaKigq+vLz4+PixcvAw3j958/PhR3mH9FIFAwJhRI7l06RLHjx+Xdzh/LfnjLl2Bgmwya9YsihfXl4pusgIF8iIy8iETJk1FR0OdoH7dv6mmrGZqzKUJ3jSuUI5rtx5gVK01uw+GySfYHOC7aD0V6ztw4eptapUy4dz4kaxwd6ZIQU25xlWkoCaLXB25MXksbnWsSHz7Fs8BQ7CsZsVtGXaVKCsrU8LAgEuXr8jMR3aZP3cWRkYlWbt5D09jX8gtDu8pWTfnZUsbyy0Gx3bNSE1N5eChI3KLQdpoamqye0cQu7ZvQUNDg/E+U6heqy5PnsbIO7S/lubNmnDnxmUizoTRpHEjniS8ZuD8dRi096Tv7FW8ePMu27bef0yhy8SF1OvvQ/SLVzh07kDM4wfcuXGZh/du0LunB2oamuwKv4hVn3GUdRrKqOWBvEzMvg9ZMuYf6aiZfZ1kYn9X+AWUlZTo3dZWJvY/Y1km67p1696jHO1XUyuAa8dWbF3ly8OI3by+f5z5U0bQw7kdmv9ImY3r1oFH2xbR276J1OKWFvFvEpm4Oitp4WBbm50zRuSbxM9/iX+TyOV7UVhWtqB4cf1s7xs7IUvfvmXzZojFsGjJcvQNS/H+/Xu6u/9YjuXTp08cDT1BKVPT32oYbk7w9ZuLsrIyo7yGy9zX0WPHuf/gAbbm5THMo/kuueHPKNeQHvXLlyclJZXQUxe+eS01NY1Vm3bRuGNf9Co2pXNPb0JPXURfX5+tmzcw2muETGJas2Y98QkJ9PDo9sd3mCn4fTlz7hwvX76iXds2bArcgqOjI0WKFMnTGEqWLMnatWu/DLSfP38+Fy58+2/5T0MgENCnTx/Wrl1L6PETtGzTnrg4+T03Z4dmTW2xqVMbX1/f36Lb5k8k/90JK1DwA27cuMGBAwfo37e3YmCvgt8WkUhE67YdEItFbOrlToEfDKRTVlZidXdXlrg6gkiE+yAfHHqNIiMjI48jzj7RMc+pZuvCzEXr0FFXY5tnT4L69aBowfxVzaqmqsKk9m1wqJk1vDL6yVPq1GuMc1cPmVWmuDg7kpKSwu6QvTKxn10EAgGbA9YhFosZPG623OJw7tCSAgVUWb4+mHbdZH848z2G9HYGsg7O/jSaNGnMk0d3cejckYePHlGlujWTp86Qd1h/NebmFdi1I4j4Z48Z7T0SLS1ttoaeo4LLMGz6TWD/2Z8nX2dv3kspx8EcvnCdShXNuXrpHGtWLqdAgQIAFCtWjLmzfYmKvE3E2ZO0t7fjQ1oG/iGhlHUaRlWPUVy+H5UXb/W7iEQiQq/coqReESqYyGYo6uO4lxgV05X5Qb+aqipqqircvPdQKvaUlJTo4WLP23dJfPiYQudG1ni5yF5qKSdExsRRrccY3iZ/YGovR1Z5510VraQ0HDgZMeA7Y2q294hEIvbsPYC+fjG2BQXw7Ekkq/yXUqmiOV0cOjFp4tgf7p0ybWbWnJyfrPkTuHT5CjGxsbRp3QJVVVWZ+xs4ZDhKQiFzHDvI3FduUMwB/T6drLK6t+f7Z80viH76HE/vmVS1dUbfojkjJy3g6s37mBgbM2LYEB49uMXdm1do1bKFTOIRiURMmDQVdXV1Zs3M/rVBgYK8ZsLErM9nvXo2vIiPx8XFRS5xVKtWjQkTJgBZ/34GDx5MSsrPZ8b9KTRv3pxdu3YRn5BA42atuXnrtrxD+iECgYBJE8Zy584d9u6V73nD34oiuaLgt+HgwYOIxWJ8pkzn8tWr8g5HgYIc0cdzIPEJL+nXqD4VDQ1+ub6VZSWuTR2PhWEJjoSdp7RVOy5evZMHkWYfkUjE6GmLqdbEhainz+hUoyoXxntRw1R+XQnZ4fOD8MndK6lQ1pT9Bw5hXLrClyGt0mTk8CEIBALmLZC//GX45S0AACAASURBVEAVy8qoq6lx4swlucXQuF5Noi/upUwpI8LOXqaMdXt27AvN0xi0tTQxKWnAlau/lqv4HVFSUmLNymUcP3oA3SJFmDt/EeaVqxMZKZ0DYQU5Q1VVlbGjR/LowS0OHwjB2qoWd588x3XKEkw6DWTCqq2kpKZ9WR9+7S7lnIcyfeMu1DU0CFi3inOnT1C6lOkPfZhXKM/G9auJi3nE7uAg6tW14WnCa1oMn8H525Gyf5PfYfuJ86SlZ9CtZX2Z2H/1LplPqWnUKP/jQePSxES/KDHP4qVmb/ayAHYdOIGlmTGrR/eVml1pcuHOQ2w8J/IpNQ1/r14M6txS3iH9kMzMzC9dYfXq1sn2vhUrV5OamsoAz3//Bl0cOnH21HFW+S9FSUnph3t379mHkpISHdtLf55QfmLUmKxDttm+sk/YBwRuIS7uBZ1qVkVbI38X1imSK99HW12dYtranIm4RmmrdlSxdWbzzkM8e/GKmjWqs3jBHF69eMqVi2fxmTAGvaJFZRrPjFmzef/hA6O9R6CsLH15SgUKpMG7d++4fOUqlpUt2BK0HWtrayws5DfTrFu3blStWhVd3SI8f/6cDRs2yC2WvMbCwoJ9+/ajq6tL85ZtOXg4/yoe1K5tRYvmTZnt50d6erq8w/nrUCRXFPw2fK7YT01NpWlzO06fPSfniBQokIzDh4+ybftOyhTTY2TLptnep6OhQcjgvoxu3Zzk5A80dfBk1NRFMow0+9y+/4hydTqyfH0wupqa7BzYGz/HDvlSIuRHlDYxJOLgBtYsmICqijITJ02lfKWqRFy8KDUfGhoaWFa24PqNm7x8+VJqdn9FSkoKx0+cxNdvLpOmTGfazFn4+s3l0z8VR3sOnyT+pXyGymtoqDHFux9FixTi5eu3bNpxMM9jqFnFnJSUFF6/ls/vIC+oWaM6kfdu0LtXd54/j8O6biOOhZ6Qd1gKgDq1rTl6aC+x0Q/o07sHmQIhi3ccpkSH/tiPnk2L4TOwHz2b10kf6N+vD0+j7kk0PFogEGBr24gDe3dyeH8ICAS08Z7FxRzKWeWGJTsOIxQIGOzQSib2d57MkqloVbuqTOz/P3UsypGWns4tKXSvHDh2hmnzVqOno8Wx+dmfDZKXBB45RYsRMxCJxARPHUaXJjZyiePjp1QCDp+iy8SFmDkORs+uN8Xa9qFEe0/MugzGxnMi0zfuYs6WfQASV6YvXLwMFRUVBg3oJ3Fsb9+8pWA+69SVNi9fveLS5StUrWIpkdRaThCJRIwZ54OqsjKT27WRqS8FsqWmqSkisZhPn1KpXq0KixfO5dWLp4Qe2Y97t66o/KCLXxasXrMBTU0Nhg0ZmGc+FSiQlImTpiEWi3Hq0pmz587Tq1cvucYjFAoZOnQor1+/oXTpUmzYsOGvkp4qXrw4O3fupH6DBji7erB0+cp8O7Nz4vgxPI6OJigoSN6h/HX8PqdfCv567tz5t1pfIBBgZ9+J7Tt2yTEiBQqyT3JyMm7de6OipMTmvh45stG7YV2OeQ3CQEebFRt2UK2JC+/fy2/A2sRZy6lr15NXbxLp37gB58d7UcWopNzikZTPN0WfE0Gd7Zry9Mo+ejjbEx8fT7MWbbHv4Mi7d9KZVzB71nTEYjHDR46Wir3/kpiYyNbtO+jTbyCVqtTErLwFuvpGFCthSvtOXZjhO5t5CxbjN3s+M3z/lQNzGzCRcnU6Ut6mI/uPnpZ6XL+iTbN6PLoQgoqKMq/fJOa5//q1s6ThTpw8lee+8xKhUMhcv5kc3LcLoVBIJ0cXQvbsk3dYCv5BS0uLObNm8PzpQ9atXoGZWWnCr90l4s5DbOpY8+DudXxnTMlV0trauhYH9+4GBLQa4cu1yGipxf8rPqakcOtxLJXNjFGTkYzQsYs3AWhjU00m9v+fAR2bAzBveWCu7Nx/+AS3ARMooKJC+LJJqKrmv0rqVXtCGTBvHWIxmBnqU8u8dJ75TklLwz/kGHbeszDtPIgSHTwZNH8dhy9cJ1MgoFIFMyqUMaWEQTGUVVV58DSO2Zv3MnNT1vdK3949s+3r8uWrxMW9oE2rlj/tUPkehw4f5eOnTzh3cZD0Lf5WjB3ng1gsZsb0yTL35TdnPklJSfRrVA9VRYfBb023+lkdizVqVCcs9DDubq5yieNk+GnevHlDp475W2JOgYJtwTspXLgwN27cwsjIiBYtZCOTJwm2trbo6+ujoa7OkydPuHz5srxDylM0NDRYtWoV/fr1Y8y4iQwfOTpfyrVXtqhE504dWLBgAZ8+fZJ3OH8VijsVBfkOsVhMbGwsQqGQEiVKIBAIEIlEXy7g5cqWIWDDaho3bUXP3p48e/acoYMHyDlqBQp+TtsODqSkpDDfqRO6uahsNNHVJXz0MMbt2su2C1eo1NCRs/vWYWigJ8Vof05k1FPau48gNi6BYloFCejtQRn9vPMvS5SUlJg/dQReA7rh4jmesJPhlCpbidHeI/AeOSxXtmtbW1HS0JADh44gEomk0t1z+uw5Bg4aRtTj6K9+rqWhTgXj4pQraUCVMiZYVSxDYS1N0jMySc/IJDU9jVeJySQkJnPiyi0Onr+Oi+c4uju1ZcG0kbmOKzu8//CRMxeuc+7SDUQiMc9fvMoTv/+lTk1LAC5fvkLnju3z3H9eY1OnNhfOnaR23cZ0696b7UGbaN4s/w3M/pvp1LE9nTq2Jyb2GSkpKZQtYyY129bWtdi3Jxg7+840Gzad0IXjsTQzkZr9HzF/W5as6xAH2clI3Yh6io6mhsySN/9PWSMDCmtpfndIc3ZJSn5P4459yRSJ2OfnjYqyMkcu3KBQQQ2sKuaPgegTVm1j8Y5D6GgVpEJZUyKu3MK400CK6mhRspguNSuUZphjawz1pDtk91pkNGP9gzh/JxKRSIwAKKpbmOY1K2PXrD6d7GwpqKnxzT6RSMScZQFMX7CWejY2En3Pjp0wCYCZMyRPHEyd7otAIGD6VB+J9/4uiEQidoXsRV9fn3o22ZdaywlpaWnMnb8ILTU1BjVpKFNf0kaUT6uZ5Yl6gQLoaWlx8ZJ8D2MnTZ2OQCBgik/+7BBUoABg67ZgPnz4QBeHTgQEbmHMmDESJ/xlgZKSEra2tly9cpnChQtz4sQJatWqJe+w8hShUMi4ceMoVaoUY8aM4XH0EzasW4mOtra8Q/uKcWO8qVW7PuvXr8fT01Pe4fw1SJxcuXv3Lnv27CEqKorExES8vLyoWbPmD9ffu3ePwMBAnj9/TmpqKnp6ejRt2pQ2bf5t7w0LC2P58q8HyqqoqLBp0yZJw1PwG/PixQs2bdrE9u3biY2NBcDS0hI/Pz+Sk5NJTk4GwNXFCfMKFbh+OYLadRsxcdJUYmJjmes3U57hK1DwQxYuXsaVK9doVL4s9tUsc21PKBQys1M7yhbTY/q+w9Ro5sr1E1vQ19OVQrQ/Z9HqIHxmrUAkFmNVyoTAPh6/lQTYf/ncufI9newSxfUI2+XPoeNn6es1g2kzZnEs9AQH9u7MlUbzoAH9GDV2AsuWr2RgDmRH/svESVNZsGgpQqGQRnVr0LG1LUYl9OnQfSQ97RozqUfnbNnp0aYRSR8+0njwVNYF7SU9I4OlvrnrrhGJRLx8/ZYHj54S9eQZT2JfEP30GY+exPIs7iWJ75JJ/79qn1dvEqWWdMouZUsbAXDn7r088ylvSpcqxblToVjXbYyjsxuHDoRQ2+rvejj6HTAqKZuh73Xr1GH3jq206+hI0yHTObXUh/IyGjD/mc1HT1NARYUODaxkYl8kEpHw5l2ezVv5THMrS7aGnuNe5GMqlJXc98hJC/nwMauqsPVI368OZSsYl+Dsitx1K+UW92nLCDl9iZIGxTh3YB3aWgU5ejKCBSs3cy8ymltRMVyLjGb13uPYVq9E0KQhueq8ycjIYHlIKP67jxL78g0A5c1MGNzLCacOzbP13SsUCjkWnpXwWrliSbZ9Jycncz7iAhXNK2BYooREcb98+ZKbt25Tq2YNtLW1/9hK0YWLlpKWlsbwPJBT8ho9jtTUVHw62v9295gZmZnyDiFfYm1mxr5r1zh3/gJ1asvmu+BnJCUlceXKNSwrW1CkSOE8969AQXaZNXseSkpK6OoWQUVFBScnJ3mH9IWqVasSFBSEvV1rTpw4gbe3t7xDkgsuLi4YGxvTp08fmrWwY1tQAKYmsi9Wyi5mpUvRrasLS5cuwdXVFe18lvz5U5H4Djg1NRVTU1NsbW2ZM2fOL9erqanRqlUrjI2NUVNT4969e/j7+6OmpkaTJv9WS2poaLBw4cKfHnYp+DPJzMzE39+f+fPnoyQU0rlTB1q2aEZmZiYz/ebi4OCAlVXWTZhAIKBfn6wWf339Yty+cYna9RqzavU6YmOfsXXzRnm+FQUKviHq8WN8Jk9DW10N/27OUrXdo74NxbS1GLI5mJZOg7gaulmq9v/LqzeJ2LsN4/b9KLQ11UlJTefa01iSUlIopPFt9ejvgOj/ZMG+R0tbGx5f3EOnnt4cP3WBchWrcOrEUQwNJTt8+UzfPj0Z7zMF/9Vrc5VcWb5iFQsWLf2SBPqcWPusf3s3OlYie9qaGkT4T8XG04dNwQcpbVKSEZ5df7g+MzOTYRPncSz8AqmpaaSnZ5CemUFmRiYZmZlkZn5fh1dZWYlC2lpULFeKcmYmVLesQP3a1Th0/CzT5q8hYNt+3J2yP1MitygpKaGhrsaTJ0/zzGd+wMzMjNAj+2nUpCXNW7Yl/MQRqlbJfeJXwe9Bwwb12LFtM50cnGk4aCoXVk7DuLhshggnffjIs5dvaVarsszu7S8/iEYkFlOvirlM7P+IkU52bA09h9+SjaxdKHnHwvQx/VFVVSbqyTPEYihX2ogKZUtx9GQEoacusGb/CXq3lU9nmcOE+Ry9eJOqlcoRumP5l8RGs4bWNGto/WXdxat3GDFpHsev3Ma863Ca1KzM0/hXGBXTxb5eDVpZV/kmKfI66T2X70Vx/dET7j6OJSruJXGv3/IqMZlMkQgVZWXsWzTAd8IgDIsXkyjupOT3XLh6G4tKFdHXz/5en8lZsp0+E8dJ5A9g/MQpAEydPFHivb8TS5ZlPb/37ZN9qbWckJiYyMaAzRTT1qKLdQ2Z+pIFis6V79PRyop9166xaPFSuSRXJk+diVgsZuL4MXnuW4GC7PI4OpqHj6Jo2KA+W4K20759e3R0dOQd1heMjIwQi8VYWFQiZO9+EhISKFZMsu/pP4V69eqxZ88e3N3dsW3Wmi2bNmBt9eOmg7xmlNdwtmzdxooVK/7aJFheI3FypWrVqlStmv1hkaamppiamn75/3r16nH+/Hnu3r37VXIFUGTU/mDev3/PyZMnadnyax3jpKQkBgwYQFhYGJ59ezN61Iiv2urq169LtZp1CA0NBUBHRwd1dfUvr2toaHDt0jmat2rLwUNHaNC4OcePHshVZbkCBdJCJBLR2q4jYpGIdT3cUFaWfkuvXZXKHL/7gJCrN1i7ZQ89nO2l7mPjtn0Mnzif9IwM7Gyqs35sP45cuInLlMU4r1jHweG/pyxf6j+dE2oFfi4jIxQK2bVuDrOXbGTagjVY2TTg2qVz6OlJLoUmFAqpUb0qERcukZaWhmoOJGxiYp8xdrwPOloFuXosEDW1Al/ZFwoEfExNk9iusrIyp5dOpqLbCKbMXcWj6FiWzfp+B0t9+17cvh9FQU0NNDXU0FAviKqqCupqBdBQV0OvaGFK6BelZAl9ShmXoIypEaVNDL+K9b+UNzPGb8kGps5fnafJFYCiRQrx8mXeS5LJmyqWlfFfuohe/QbQ0LYF717HyTskBXlIE9tGbFi/mm4evbDxnMidTXPR1lT/5T5JOXU9qyusac3KUrf9mZ1h5wFwaGT9i5XSpayRAbraBTkaHpGj/XpFC7Nk5qhvft67a3v0LZqzOPiQXJIrjhMWcPTiTerUtOTA5oU/LUCoVa0i4SGrmTxnJfNWBLLt+DmEQiHnb0ey/UTW30VHUwOhUECmSMT7jynfHD4rKyuhXVCTiuVL092pLd2dc96t0MZ1KGKxmLGjvbK9RywWs2XrdgoV0qFVi2YS+fsslaWnVxSbOnn7+ctLQo+H8fLVK7p1dZZ5J0m/AUPIzMzEt3M7mfqRFRl/0ZBnSdAtWJBCGhqcDM/7+X4AQduCKaSjQ7OmtnLxr0BBdhgzNqtQo1XLZoweOxFXV/nMJ/oR6enpADRrasv0mX6EhYXh6Ogo56jkR5kyZdi7dy+9evXCrl0nli1ZgEOn/DHTycCgOH1792TlqlV07949R+cWCiQjz0+gHz9+TGRk5DftbSkpKQwYMACRSESpUqVwcXGhZMnfZzCygp8zZ84cVq1ahbW1NYsXL8bQ0JBPnz7RvXt37ty5w45tm2li2+ibfTra2tSoXo3DR44B0KhB/W/WCIVCjh3ej5tHL0L27KNKjdpEnAmjYC7mWihQIA169xvA87g4etSrQ1Vj2V3PfDu34/Ctu4yfuRSPLnZSe/B9//4jHbqP5MLV22ioFWDzxIE0s8qqbm9tU40ODWqxK/wi8w8fZ1iL3+9h5fMDcHarqb0GdqOYXhEGj5tNDat6XLt8PkfSAi5OXTgfcZGAwC307O4u8X779p3JFIkIXuv3TbLiXuRjRGIxZQyLS2wXQFVVmevrZ9F48FQCdxzkxu0HHN2+DHV1tS9rdh44we37Udg1q0fg8uk58vOtX1XcHNqwZnMIQbuP4NS+uVTsZgfjksWJeX49z/zlJxwdO7F77z727T/IkmUrGNg/d1J1Cn4v2rVtw8Rxo5k8bSY7wiLo3qaR1H2cv/MQgIZVZddVcvZmJMpKQiqWyvvnhjY21dl4KJzL1+9SQ0qdM8rKyjStb82hE2e5//Q55Y1z1imZE9qNns3Ja3epU6PyLxMr/8VnZB/2HA7n4eMY7p0JRigQsjXkCIfDzhMVHYtILEYoFGBRsSxlShlRsVwpqlQqT7XK5VBXU/u1g2xy694jAOzatMr2nm3bd/DhwweGDRkksb+AwC2kpKQwfKjke38nxk2cjEAgYNoU2c6UiYl9xsFDRzDTK0rD8mVl6ksWCAQC0vLhgOOcIhKJuB8Xx6WoKO7FxfHs7Vvep2QlSEViMYjFCIVCNFRVKaypiUGhQjQ0N6dOmTLfvXZYm5lx+OZNLl2+Qs0a1fPsfYTs3U9ycjIDPPvkmU8FCiQlIyODI8dCMTIqyalTZ6lYsSJVqlSRd1hfcfLkSfSLFaNa1SpUq1qFU6dO/dXJFYAiRYqwZcsWvLy86Nnbk0ePohjlNTxfKDENHTKQtesDWLx4MVOmTJF3OH88eSZi6unpiaurK2PHjqVFixY0btz4y2slSpTA09MTb29vBg8ejFgsZvz48bx58yavwlMgYwwMDACIiIjAysqKPXv24OPjw/Xr19ixNfC7iZXP/Pe1FcsW/nBdwPrVDOzfl5iYWCpZ1uTZs+fSCV6BghywdfsOtgfvopx+Mca1ld0QXwBVZWUGN23Ih48p+Mz2l4rN3QfDMLNux4Wrt2lUrSJR2xZ+Sax8Zs3ovugV0mbp8ZNciv47ZJXcu9gxa8JgEt+9o4Z1XZKSkiS24eLsiEAgYPOWbRLtS0lJoUXrdjyKeoxrp5ZYVav0zZrJc1cB0K99U4nj+oymuhoRK6fRoUEtbt57RHmbTly58e9MEq9JC1BRVmbV3Ak59vE9ZowdgIqyMj5+K6Rq91dUKGOKWCwmJuZZnvrNL2xctwqtggXxmTydxMREeYejII+pYpnVUSKrA8FbUU8RAOWMDGRiH+Dh83gMdOWjoe/lktVpN3uZdGVpZ4ztD8C4lUFStfszevn6c/LaXRrUqc6hrUskLtRY7pclt9N/1Cz0ihZmYM8u7A2Yz+1T27l7Opjb4ds5uGUxi2d44+nhgE0tS6kmVtLS0hCJRDSxbfzrxf9h5qy5KCkpMWbUCIl9zp2/CGVlJUYMGyzx3t+F6KdPuXPnLjZ1rClUqJBMffXo1Q+xWMw8504y9SMrVJWUSPz4Ud5h5JqIR4/ov24dHRYsYPTWrQRfvMjtZ7GIBVDO2IAa5UtRt3I5bGtYYGlmjIZ6AeKT3hHx6BF++/bRaeFCBm/cSMTDh1/ZdbDO6u6aOevX0vLSZOas2QiFQiaMy908QQUKZMmCRUvJyMjA3c2VQ0eO4urqmi8O6D8THh5OQEAAPbp3QyAQUL16Ve7cuSPvsPIFBQoUYOHChXh5eTHDdza9+w4kJSVF3mFRpHBhhgzqT0BAwJeZ1gpkR551rkyZMoWUlBQiIyMJDAykePHi2NjYAFCuXDnKlSv3ZW25cuUYNmwYx44d++szoX8Kffv2pVSpUvTo0QOxWIynpycAC+b5YW3980G6fXv3ZOz4SZiamqDxi9kOM6ZNxtCwBGPG+VCtlg3HjxzAwqKi1N6HAgXZ4UlMDJ79B6OuosK2/rLVpv5M30b1WXXyLMvXBTNuSI8fyi/9itTUVJz6juP46YsUUFFm9ei+dP6B1IpQKGSvnzf1PCfi4r+OTb3dsSptmot3kbekpufsMLGfeydSUlPx8fOnhlU9rl85/8tr039RVVXF2MiIa9dvMHf+Ij58+MD79x9ITUslM1OEWJQ1s0QkEpEpEpGZmUFs7HOuXrtOeno6TepbsWzWt5rRaWlpHAk7T0m9IrmudBYIBKwb60kdi3KMXr6Zxh374tqpJRYVyvDqTSL9PTqjoSG9QzEANbUC2DWvz64DJ4iOjcO0pOwOY/9LzaoVWR24m1NnzuDi9PfdcygrK7PKfylOru44uXpwaP9ueYekIA8pXlwfgNV7j1POyID6luWlKq0a9TwBDXU1mUkJJX34yIdPKdhWl8+9nlExXYoX0eHk2StStWtWyghToxKEXb1DRkaGzOVufTeFEBwWgUV5M0I2zM2RDatqlShvZkLoqQskJb9HWytvO8iPhV8EoEnjhtneE/nwEVGPH2PbuBFqEiZ6Ih8+Ijr6Cc2a2qKioiLR3t8Jb++sOTSzfWfI1E/ExUtEXLhIDRMjLHI4107eFNbU4HVysrzDyDGXoqJYfOQIiR8/IhQIqF2pLA2rmtPSuipVyhj/8jqe9OEjq/ceZ2f4Re48jmXGnj1oFihA+xo1cKxdGz1tbfS0tQk7eYrMzMyvpMJlRXx8Anfu3KO2tZVE9+oKFOQ1K1au/vI9pKqiQseOHeUc0b88fPiQPn360LBBPUYOHwKAWalSBG0NlnNk+QeBQMDQoUMpXbo0Q4cO5WlMDJsD1lK0qGxmGmYXz769WbFyNXPnzmX+/PlyjeVPJ8+SK5813oyMjEhMTGT79u1fkiv/j5KSEqamprx48eKH9k6fPs2ZM2e++pm+vj4eHh5oa2sjVgyTy3c4OTlhY2ODm5sbFy5cAKB/vz6/zMhvD95FRkYGbq7OX81b+REjhw/Nkpbr6kED2+aE7NxG82byGQiq4O9DJBLRrLkdGZmZbBvQm2KFc19NK1QSZuuzP6WjPYM2BTHBz/+7Ou6/4tjJCBx7e/P+wyesKpZh/+wxaBf8+YNItfJmHFvkQ9PBU3BduZ5N/XrSyLzcT/fkF1IyMhAKBNn63f4/Y4b0JCNTxNS5q6hZuz53b16R6GCmalVLnjx9yuSp2TusEAqFGJXQZ7J3X1w6tf7uGh8/fzIyMpnU0zFH7+l7DOlih32DWrQZMZPAHYeArBk1c6eMkMlDcTdHO3YdOMGRE+cZ0sdF6va/R4vGdQC4dPlKjmTa/gQ6dWxPXZvanDl7nhNh4VhUMmfPvgM8ePCQmNhY4uMTEIvFqKurYV6hAraNG9KiedNcyW8Khdm7rimQLbVq1cS5iyNbtm6jw9isQ/WihbQwNShGgyrmzPTMnd7363fv0S+sI7O/ddDxrLkebevVktvnycG2DouDD3H20k2a1JfeoOYxQ7rTd+R0rPtOYOWoftSrUkFqtv/L0h2H8N0Ugr5eEc4f2pCjWWCf8fMZRrtuQ5k0exXLZ4+VYpS/JuLKLQDs7e2y/VkYOz5L5mr+3FkSf37GT5z8z16/L3v/tOtaSkoKR0OPU7qUKbVqyXa4fM9enggFAtb0dv9tf4cWJQ05dvsuYqEQjQI5K3KSB8/evGHqjh1EJSSgrCSkp50tfgPcKChhEY26ujrjujswrrsD7z+m4LN6K0t2HCLw7FkO37zJKHt7HOvUYenhw0yd7susmdNk9I7+ZdLULPna2b7Tf9vPlbz5065r+ZGz586TkPASpy4ObAoMorND56/mVsubCRMmYGBQnK2bN36Zk61TSIePHz9SuHDhfNVhI288PDwwNzfH0dGRpi3s2L1zG+YVysstHnV1dcaNGcWwEd4MHz4830nNyYPPn9f169cTHx//1Wt169alXr16ObMrzkUWokuXLnh5eVGzZk2J9gUHBxMWFsaSJUu++7pIJGLEiBFUq1aNbt26SRzXy5cvvwxbUpD/uHfvHk2aNGH40EFMmjjup2tFIhHWdRtx//4D4mIeoampmW0/ERcv0aZtB9LTMxjlNVyi4ZYKFOQU+w6OhJ0Mp3/j+oxomXNppv+irq7Op0+fsrXWaqofSSmpRF/aS8FfJEY+k5GRQc9hU9l9MAxlJSX8+rvSQ0Lt/WsPn9Bs6DQyMkUsd+tCs0qy09eXFl2Wr+HK01jePjiRYxs+fitYsHILpibGXLl4NtvVxXfv3sW6bmNaN6nHxBG90NYqiLp6AVSVlVFVVUZZWVmiSm+RSIRhlVaoKAl5Evz979bc4huwG9/APQCUK23M0lmjvytNlhtevn5LGev29HJtz9zJw6Rq+2foVmhC+XJlOXc655+F/Mb+/Qfp4zmIUqVMOX3yWJZ2+oMHXL9xizp1rDExMvqyNjMzkzXrNjDS+/uHocrKyggEAjIzMxH9Z1ivhoY6lpUrM6B/X9q1bSNR2T14fgAAIABJREFUfJJc1xTInsjIh+zZu5+lK1by6tVrIOtAJWHPilx1Tei27kXNCqU4PO/n93s5xXXyYvafu0rszmUSHwRKi1fvkinTZQgNbaqzZ6N0qwK7DZzInsPhiMViTA30mNLTkSplTTDRl04l5K7wC3SfsYJC2gW5HhZEIW2tXNssXcueTympxN08LIUIs4+L5zj2Hz1N4qvn2fr+TElJwcDIDKOSJblxNUJif8UMTNArpsft65e+/OxPu66NnziZRUuWs8p/KV0cZCfVtXDxMib4TKFTjar4OeaPYcA5YfvFK4wODmFA06Y0t7T89QY5IxKJmH/oEOH3sqRfm9a0YPXofhTK5vNDdijRvh8ihF9k+5pZWHAhKorklBRuXb9ESRl2KYlEIoqXLI2WVkEe3b8lMz9/On/adS0/0qylHREXLrFm5TJ69ulPSEiIxGessiItLY3SpUszf+4senj8ezY7wWcK24J3cunSZTlGl3+JiYnB3d2duLg4AtavpnGjBnKLJT09nTr1bNEtWpTt27f/9ckwFRWVL80f0kTiHv2UlBSio6OJjo4GID4+nujoaF69egXA5s2bv0qaHD58mMuXL/PixQtevHjB8ePH2bt3Lw0a/PvhCg4O5saNGyQkJPD48WMWLVrEq1evaNJE0W3wJxIWFoamhgajvIb/cq336PHcv/8AXd0iEiVWAKxr1STi7EnEYjG+fnOZMs03pyErUJAtfCZPJ+xkOLVLm0otsSIpUzvYkf5PsiQ7XLx6hzLW7dl9MAxzE0PuBs6VOLECULWMCaeWTqKAsjKeG4M4evuuxDbymiKaGl8dFOeEyd796OfeiegnT6ldt1G27Zmbm6OkpETC69eYlyuFoYEeRQppU7CgBqqqqhJL6GzeeYiPn1Lo1052n7vRbu2J2raIFlaWRD5+SjOH/pSuZc+0eatJS0uTig/1f+Ts0nMo2ZYT7j2IJiMjg9t37vL48ZM88ytLPHr2wdmtO8nv33Pj5i109Y0oVLQE1jaN6NNvIFa1s+7Bzp47T6MmLSla3PhLYkVHRwdXZycCA9Zx//Y13r2O401CLK/jY0h89Zyb1y4yx28GHdrbo6urS8SFi7i598SgZGmGDPeS2mdBQd5StmwZRgwfwu3rl9gfsoOli+YjEoloOTLn904ZGRlkikQUK6wjxUi/5sqDx2hpqMstsQJQVEcLY/2inLt4I9ffKf/PxiVTiDy3C7vm9Xka/5pu05ZSxd2bg+eu5tr2ncex9PRdiZpaAS4c3iiVxAqAg31TPn5K4VRE7mOUhLeJySgJhdn+/vSbM5/MzEy8R0qeyL9/P5KU1FSaNbWVeO/vxLoNm9DW0pJpYiUy8iGTpkxHW12dGR3tZeYnL2hjmVVwcv7RIzlH8mvevn9P7zVrCL93j9IlinF62WSCpw2XamLlbnQsH1PScOzcgci71yldypSjt24hFmVJ39rZy3a2TuCWraSkpNCrp4dM/ShQkBuSkpK4cPEylS0qsX3HLiqam1Ojhmw7BSVBRUUFLS0tHj7897r2+vVrArdspWnTZnKMLH9jZGRESEgINWrUoKODM+vWB8gtFhUVFWZMm8S5c+c4ePCg3OL405E4uRIVFcWoUaMYNSpLcmbjxo2MGjWKbduyBvMmJiby+vXrL+vFYjGbN2/G29ubMWPGcOTIEdzc3L6apfLhwwf8/f0ZNmwYvr6+pKSkMG3aNAwNDXP7/hTkQ27fvo2FRaVstZdu37ELgI3rVufIl1np0ty9laWDPWfeAmb4zs6RHQUKfkXI3v3MX7iY4jrabOgpecedtGhhUZEyxfQ4fOIs0TFxP1wnEokYMm42TR08eZf8nokeHTnnPxW9Qto59l3BxJCz/lNQVVGhf8BWrsfk78Fp2v9cgz59Ss2VnVkTBtPNsQ0PIh/StIVdtvepqqqSlCydwaebdx5CIBAwokv2/eeEItoF2TplKHc2zcWpiQ2fPqUwe1kA+pWaU7dND27cicyV/XdJ7wHQ1JS9/MCrN4nYdxuOdet/pcC6uveQuV9ZceXKNWrVboChcRl27tqDRaWKzJg6CUPDElQ0r4Bdm9YMGzIIff1ipKWlMXjoSFq2ac/Va9cpW8aMaVN8SHgeTczj+yxfuoC2bVphYFD8m+omE2Mj+vTqwYa1K7l9/RJxMY8YOngAaupqrFsfgKFJWebOWyin34KC3KKurk79+nVx6+pM61YtuHQvCocJC3Jk68LdKAAszUykGeIXRCIR8W/eYW4i//kMHq0akJaewdaQI1K3rVe0MIHLpvHk8l76uGVV9febu4ZVe0PJyMhZIlokEtFuzBzEYjGHtixCX09XavEO75slJbd49Vap2cwOGupqZIpE2U7wbg/eiYqKCq4uXST2tXHTZgDcXJwl3vu7sHX7DpKTk+nu4SYzH3fu3cO6biMyMzNZ6+GCsrLsZ3DIEo0CBdBRV+PR/8mM5Ddux8bSe80aXiUnM7BjC66s9cWitNGvN0rIkp1Z18OBA/qhp6fHtcvn8ejWlaR/Bj1HPX6M1yjZdDUCzJ23ECUlJUYMHSwzHwoU5JZJU2cgFovp2d2dw0eO0b1Hj3zVWSAQCOjduzdLlvnj4NSVEd5jqN+oOSKRmMGDFf+2foaWlhbr16/Hzc2NIcO9GDdhEpmZmXKJpXmzJjRrasvUqVNJ+ecarEC65EoWLL+ikAXL33To0IFSpsasWvFz6ZojR0Pp3MUVVxcnli/J2YP9Z5KSkqhhXZ/4+HjatG7JqhVLcqUVr0DBf4mMfIiVTUNUhAJOjh5GUSl/tiRtx74X94I2C5ZTw9Kc4ztXfPt65GPsuw0n/uUbTIoXZc8sb6lJjADcfhxD/QGTUFdR4fx4LzRyod8uS8bu2MPWC5e5cyoYQ4Pct4Y69xvLgWNnsGvTis0B6365vlgJU0xK6nPh0MZc+27Qrhd37kfxct+qXNuSlMAjp1i55zg3Hj1BLAan9i3wn5Mzrf0nsXFYNnJiUM8uTBvTX8qRZpGamsawifPYsuswIpGIKhXLsm6hD6OmLuZoeARBgRto3aqFTHzLkuX+qxg1ZgLKysp0c3NhwVy/766za9eZ8FOnATAzK82RAyFSa40OCNzCmHE+JCUlYVBcn+PHDmJY4vsH3wqZid+D5q3sOR9xAecmNiz36iXRXr/AEGYEhLB/9ijqVpa+3nTY1du0HzOX0V3bMbprO6nbl4S0tAyKt+tLxXKlObN/rUx9jfSZz9qgPWRmihAKBNSvUoGtU4agJsF3reec1Ww5dhav/m6MHy7Z3zU7mFnZIxKJeXxpr9Rt/4iVATvxmryQVSuW0MWx8y/Xd3Rw5ljoCR7cvU5xfX2JfNl3cOBk+Gnevf66iOVPuq5ZVrcmJiaWuJhHEs2Uyy4rVq5mzDifLwdNK9ycaGaR/yVlf4Wr/zrOR0UTPGQIKnkwsF1SDt24wYpjx1BSEhIwfgCt6lSTma/yzsP4kJ7B86dfd/JsDtpGv/7/HsqG7Nwmdcmc6CdPsKxmjW3jRuzeESRV238bf9J1LT9SwrgMyspKdHVxYtPmrVy6dCnfzbgRiURs3bqVHTt28PbtWywsLBgxYgTGxsbyDu23Ye3atfj4+NCqRXNWr1wqsSqPNHjwIJLa9Rrj5eXFwIED89x/fiHfyIIpUJBbPn36hKbGr1uOR3qPQSgUMnPa5Fz71NbW5vrlc5hXqMD+A4cwLl1eppUyCv4e4uMTaNikBSKRiE293KWeWMkJFQyKU8vUmMs37nLx6p2vXvOavIDarbuT8Ootgzu34vp6P6kmVgAqlTJi/qBufEhNo9+GLVK1LU0ev8ySs3yR8Eoq9rasmEF1ywrs238Qr9E/v76kpqaSkpKCYfFiUvFd2rgk6RmZxCS8/vViKePavD4nl/hwbe0sypQsTtDuw9i06c7Hj5JXxQj/qdSSRdmHWCxm1uINGFVvQ+COgxjoF2XfpgWE71mNWSkj1i6cCICTq7vUpX3yAs++vSlXtgwZGRk0tW30w3VJSUkAGBsZcTnitFRvLt1cnXkadQ/7tm2IexGPuUV1bt68LTX7CvKeQ/t3U6FCebaEnmWChJ0IoZdvIRAIsDY3k0ls209kzclwblZXJvYlQVVVmSplTLj9ICpH1z5JmDN5GAm3jzJ/6gjKlTHh5LW7lHMexvWH0dnaf/FeFFuOncXMtKRMEisARobFSXr/QSa2f4RT++YIBAJmzZ6XrfVeI4YCMHnKDIl9JSS8pEA+LRyRBnfu3CU6+gnNmjSWemIlaFswFSyq4T16POqqKswf6EYBFRX6BQThH3ZKqr7kweeZg+cePJBzJN+y/Ngxlh87RkENNc6tmCrTxMrb5A/Ev31HbWurb15zcXIkKHDDl/93cukm9cLYMeN8AJgx1UeqdhUokCY7du7m/fv3dHHoTEBgEM7OzvkusQJZM/icnZ0JDg4mNDSUhQsXKhIrEtKjRw/Wr19PWPgpWrRpz/PnP1YYkRXlypWld8/uLFq06JtB7gpyjyK5oiDP0dLSIjEx8adrDh4+SvSTpzRsUJ9ChaSj1a2hoUHE2TCCAjegq1sU/1VrsGv368o2BQp+xKvXr6lpXY/37z/g29meaqb55yZjoasDAoGAPiOmAXDi9CV0yjRkZcAuiupocW7FFKb0cpCZf/dWDalWzpQzD6O49iRGZn5yQ1n9rMSGhnoBqdk8tn0ZJkYG+K9cw/wFi3+4bsPGQADsW0inUm+4Z5YMS48Zy6ViLyeYGOhxafUMOjW04vb9KOq36ylxkkLwj1a+GOkmNzZs24dx9TbMWLgWVRUVFs/w4s6p7dSv/e/BgrZWQRrXzRoe2bf/79nmfvjAHgoUUMWjZz9evf5+oq1N65ZoamoQFnpQ4tk+2UEoFLJpwxomjh8DQAPb5pwIOyl1Pwryhk2BQURGPkQoFLI4+DALtx3I9t7ouFcU1tJEWVlZJrGdvx1JAVUVqRcI5JQhDq0Qi8XMWb5J5r6UlZXp4WxPxMENzJk0lPefUmg0aCqr9ob+cm9fv5UIBAL2BuSuK/xnFNfTJSMjk7wUSNDWKkjb5vV5+CiKvft+/TmtU9uawoULEbhlK6ZlKjJw8HCinz7Nli/xP//9qdRtmDW/zW/WdKnYS09Px82jF8aly9On30AS4hNwamJD9PZFdLdrzJW1M9HVLojfwWN4bd0pFZ/yomONqgCcun9fzpH8S4ZIxJitWzl04walDPS4HTCHskYGMvXpH3IMgF49PL77eutWLVixbBEAn1JSGDxspNR8i0QijhwNpaShIRUr/v7dUAr+XGbOmoNQKKR0aVOSk5Nxd3f/9SYFvy1NmjRh9+7dvHr1msZNW3Ht+o08j2H0qBGoq6sxeXLuC9gVfI0iuaIgzzEyMiLyUdRP16T/o5ccdjKcadNnSdV/61YtiLx7nYYN6hN+6jRt7DtK1b6Cv4PExERqWNXlXVISk9vb0blmdXmH9BX62tq0sjAn6ukzzOt1or3HCAAqmZbkXuBcKpjIfqbVlkmDEQhg7M49MveVE7T+qcZUkqJsg5KSEuf3r0e3sA4+U6azZev2765bsXINSkIhbg6tpeLXsmJZGtpU5+K9KHrOXCHXzos1Y/rRrWUDHj6OpZ/XTIn2fpYYluQ8Lj09nX1HTzF0/Bw69fSmvccI+oyYxuhpi+k1fCplrNszeOxsUlPTGDXQnZir++nm+P3ZNLvWz6F4MV22bd9B5MP8P5D2/9HVLcKGtatIS0ujeavvDwYe5TWcuJgoihaV7YH0yOFDOHZ4P0KhkPadnDh0WPqzKBTIHp1COmRmZn65pvisDc52h9yH1FS0ZTg/KSbhNabFpd/Wn1PaN6iFmqoKW3bm7bDQ3l07cG7/OrQKauC1NJBJa4N/uPZQxDWinifQtnl9qchh/gjjksUBeP5COp2h2WX5rDEoKysxZJhXttafPx2GY+dOZGSks3HTZiyrWmFiVoGDhw5/s/bV69dMmeZLzdr1uXv3HqmpuZvXll+Zt2DxF6kuU5PczUt6/jwON49e6OobEbJnH4mJ7+hj34TYXUtZ4dXrS+LVUK8ItzfNobxxCXZeuU6jWQuIevky1+9FHmirq1FIQ52bsflj7uD7T5/ou3o1d549o2lNCy6vmYm2pvSG1v+IXeEXUVZWomWLHw+8dnFyZOrkrK7hwM1beflSOteLZctXkp6ezoD+faRiT4ECWfA0JpYHkQ+pa1Ob9Rs20axZM4yMpD/7SEH+omLFiuzfvx/94sVp2aYd+w8cylP/hQsVYtoUH0JCQggPD89T3386iuSKgjyndu3a3Lx5i5c/uWm2b9uG8BNHKKqri9/c+TRo3DzHQzt/xN7d22nYoD6nTp9VDLpXIBHx8fFYVrfm7dtExtm1oGudWvIO6RviEt/x+h9JjucvXtGwqjlR2xZxZsUUqSYTfkbxIoWoW7k8918kEJf4Lk985gRpF9ZqaKhx/uB6NDXU6dd/MEdDj3/1+o2bt3j46BEN6lSXakV38OpZWJQ3Y8fJC9ToOZaXiUlSsy0pi4Z6UN7IgK0hR9h/9HS29wkF/3Su/OSPkpmZyZGw83gMnkT5Oh3Rq9gUV8/xrAvaS+jJCMLOXGZryFGWrw9m+55jvP/wEY8udjy7fpCxQ38+JFIgELBjrR9isZhOji7Zf8P5iNatWuDq3IWHDx8x0lu+8pdWtWpw9lQoqqqqOLl6cPrsObnGo0By2rVtg8+Ef2co1a1cHl3t7OlEf0pJo3hh6XQf/z9P41+Tlp6BlYwkx3JKo2oVeR7/ipjneSu3UKFsKa6fCKJ4MV0WbDtAFXdvnsR9e589ckkgSkpClvqOkmk89ayzqvc3bM27mSsABQtq0NO5Ha9ev2Zz0PeLG/6LgUFxVq9cSmx0JOEnjtC6VQvevk2ki4s7zVvZc/jIMQYMHkZZc0tKl63EnHkLiIp6jJaWFgBv3r6V9VvKU9as3cCkKVndKv365Fwy7ljoCWzq21LBohohe/ZRomhhetk15s2B1fj1d/3ufCA1VVXOrZiCS7O6xL55S/M5SxgdvPu3lOl0rFWDT2lpHLx+Xa5xPHn5kp6rV/Pq/XsGd25F8LThMulY/X8yMzOJjI2jorn5L/39j73zDqh5f+P4q72jNJAtsiUyMkPZ5Gbv7L3JJntTycjeKiOyV0aSGSIqiUpJpD1Op9Pvj+71u65VOSP3ntc/9zrn+3mep07n8/18P8/ned6TJoylTu1aADS3/n4ipiC4bXVHVUWFMaNGiMWeHDmSYM6frevsunXl+YsQHBwcZByRHGlhZGTE0aNHsbZuTb+BDrhu2iLVSt++vXvS1Koxc+fO/dceFJEF8uSKHKnTpk0bVFVVOXj4x727zevWIezFE7p27sSjx0+o18CK9PR0scbifewIhgYGrFqznsdPgsRqW86/kzeRUdSztCIxMYl5XdoztLmVrEP6gtTMLIbtPkCzFeu5E/EGE73iAOhoaqCvK309mIUOea33Nl8teicjFD9XSYj/wd3IQJ8bJ7ejoqJMj179cd/+f4FjO/veAGxcJr4WCACqqqrcOrMLhz5diIh9T40B0/DyDRCrj4Jwbt1sVJSVGDV92XeT42cv32LCnNX0GTmbTv0n0X1o3u/Ew/siLboNp439GGx7jaNNjzE0aj+YYqYt0TdrTc/hjpw460taRgZNLc1ZOmsMz254kfjyOolh13j/7BJPb3gSH3yJd08v4rxsBioqKvmKu1Y1U/rbt+f16zesXrtBbL8PaeLmuoGyZcvgvmMnvtdl+90zq1qVqxfPoqioSFe7ngQ+ku1mk5yCM23KRCaOHwNAtlCIZj40GNIyMskRiahQSjy6Uv/k+PU8vZWuzepLxH5hcezfDYAVzpIVtf8W+sV1ee53lEG9OvEm7gN1HRyxGj0fn1sPALh07wnR8R/p3tEaXR3Jrgc62zRHU0OdDe6HiI59L1Ff/2TJrDEoKSmyfqNLgcaZ163DkYN7OXH0CLVq1iDgzl169hnA/gOHSUtLx9amDcc9D/ExLgr3rXltP3fu3COBn0A2zFvgxJTpjujq6nD29AlWLl9coPFCoZDVazdQsUpN/ujZl2fBz2lcw5QrzvMIPrCOteMH/nSjXVFRkc3ThnF72xLKGhvgdS8QC6eVXA5+8Ss/mtSZamuNmrIyO3x9iU9JkUkM/qGhTD5wAIFQiNvUoRJtBfxPjl27g0iUS6+e+esOcfnCaSCv0unmLf9f8j10xBjevo3B1tZGKokkOXIKg0gk4tyFi5iULs2Nm36YmprSrFkzWYclR4poaGiwdetWxo0bx9wFTkycMkPs2lPfQ0FBgfVrVhIZGcmWLbJrKf5vQyFXmikyKREfHy+1P0w5hWPatGn4Xr3K/bt+FNPV/en1M2fNY6v7DgwNDLhz+zoGJUqILZaQ0FAaWbVCV1eH8JCn+d6Ak/Pf40VoKC1a2ZKVmcmKHnb0tJScEOTf0dDQICMj44fXpAsELD51lhMPHiMUiahibMSqHt2oW64M7ddvIiwuntOrZtCsrvR7D5e2G42Oqhr+c8WbTPhV1l+4gtvVG9w+s5saZpUk4uPV62hadh9Fckoq7WzaUrWqKa5uW6lRtSK3z+6RiE+AS9fvMGDsPDKzBHRqUo/988fJ5CFz8/GLzHE/QjvrJnhuX/n59ZUue3Db7Ulyyv8FjxUVFVFUUCA3NxdlZSVyAZEol9zcXBQUQFlJicysvJaRtq0a4bLckVJG4rsX/B2RSESlht1ITEph2xZX+vT6/fS5YmJiqWVuiYqKCmHPH6Obj3utJLkdcIeOXbqjpKSM/40r1K1b56fzmpyiRY9e/bl4+QrVy5ugoKhAanoG9apWZO/csV9d6/f4OZ0d1+A0tAeTeomn/eHf6TZrDTcePSf+tLvENF0KS4UeE8hVVCDy4RmZxfDoaSgzFztzL/AZotxcdDQ1UFCA1IxMIu77UFxXR+IxnLtyiz6j5lBMV5tn1z3R0clfxZM4aNV9FI+fhZLwPrrQ976XL8PZd+AwPeztPp+s/wuRSEQJ47KYmVUhwO/a59fzs14rivQbOJTTZ85iYlKaAD9fihXLf8VZQsInpkyfyekz58nOzkZdTZUerRqxdERvimv/WvupDR5nWLbPG2FODnXLmrBtUF8MpfC3Kw4uP3vBqH2HKaapyY7hw1GV4jx12N+fIwEBqKuq4LNqJpZSrvDrNGMVt4JCiI0KR0srf9/7Xbv3MnlaXkVdcsK7QvlNTU2ldDlTAJ4E3vnltnZy8vhd57WizAbnTSx0WsrM6VNYt8GFRYsWMXToUFmHJUdGeHh44OjoiFWTxuzbsx294sWl4nfBoiVsdd/JlStXqFChglR8FgVUVFQwNBR/a1x5Ol+OTJg6dSpp6emfyyH/IjEpiZSU1K+uX71yKQvnzSb+wwfq1mvE6zdvxBaLWdWqLHFaQGJiEn/0/D3bwMiRPLdu36Zp8zZkZWXhOqCX1BIrPyMhNY1x+49gvnA5XvcCKa6pweaBvTk/dRx1y5UBYO/wQSgpKtJv8Saxt9fLDw1rmBKXnEJyEVuYf9b3kKAsbaUKZXh+04u6Naty4dJlXN22AnD12FaJ+QSwadmIsIAT1Klhypnbgeh3HM79kB9rXUmCsX/YYl6lAhd8b3Pmkh9RMXFUb2rPCpfdiEQixg/tRfjdkyS9vM6nUF8+hlwlIdSX98GXiQ++zMcXV0gIucrHF1eJe3aJ2CcX0FBX45r/QzTV1SQWt6KiIte9t6OhrsbI0eNpbdORmJhYifmTBKVLl2Lzpo1kZGTQsYvstcWaNG6E55EDZGdn09zalqioKFmHJKeAeB7ZT61aNQiJiiU8Jp63HxI57f/wm9cGhuWt0+pWkczmVnBENPq62kUusQLQsYk5ScmpBAbJ7rS9ea2qXPR0IyrwLGMdeiIQ5pCclkGDujWkklgB6NCmKavmTyQpOZWW3aWrfdCmuSUikYiAO3cLbcPUtDKLF837KrECefeIatXMCAkJ+y3bVv2FUCikeSsbTp85i0U9c4IC7xYosTJ/4WIqV63JCW8fjIprs278QGJObGbTFIdfTqwATOndiZcezrSoW43HUW9punwd6y9c+WW70qBtzWpMaNOSpPR05nh4SKXli0gkYvnJkxwJCMBIT5fHe1ZJPbEC8DA0gjJlTPKdWAEY6jAYdbW8dd2mzdsK5ddpSZ7O3ybn9fLEipwizeYt7qj9+feupqZGjx6/3yEuOeKjd+/eHD58mCdBQdi068KriNdS8es4YyoGBiWYPXu2VNuS/VuRJ1fkyAQTExOcnJzYf/Awzi5uAKSkpNKkqTWtbTp8c8y0qZNw2biO1LQ0LBu34EnQU7HFM2HcaKysGnP9xk3mLlgkNrty/h2sW+9Mx85/kJuTw95hA+lQu6asQyI+OYWhO/fTcOlqzj99TqlixXAb0Js782fSrlaNL6411tXFsaMNyWkZOKyQ7Kb+txjeyRqAvbcKv8khGfKyK5JeTGhra3Lj5HbaNP+/Nk992wEF0iIpDLo62tw8tZMm9WsD0HbSUrxv3JOoz29xauV0VJSV6DdmLrVa9CIm7gOjB9sTFXiWZXPGYaCf/9M5mprqbF8/D4Egm17DJasZUL5MSV74H6V543rcf/CQGnUsGD1uEgKBQKJ+xUmfXj3o3KkjT4KeFokWZzZtWrNnlzuZmZnUrd+E+A/SFbuW82soKirif+MqiR9iiI99Q5fOHcjJEX1zc/n5m7cAWFStKPY4RCIRH5JTqFbeROy2xcHsgXYALNso/dZg/0RbW5MVc8dT7c8k18HNS6Xqf/Rgewb06ED462imLZLeHNTHzhYAr2MnJOajd097cnJyOHrcW2I+JEliYiK1zC15/CQIu26duXblfL6TlbGx76hZpwHOrpspUUwH7xXTeLZ/HcM6W4uPGqJgAAAgAElEQVS9Sra4tianVs3kzBpHiuto4Xb1Bk2WrSUo+q1Y/UiCybatsa5WlbC4ONwuXZKorwyBgAl793InPByLqhV5tm8txgVYX4mLByGvyMgS0KGdbYHHvngWiJKSEitXrytU0vLQYQ+KFSvGoIHyw5Jyii7+twOIe/+eLp06sG//Iezt7WVeXS5H9jRp0oRTp3wQCoW0tunA7YA7EveppaXFxnWruXHjBp6enhL3929HnlyRIzP69OnDhAkTmL9oCU1btsWycXPexsQQEhr23TFDBvXn8IE9ZGdn06pNO7H2kj913JMyZUxw3bQV67btCQ5+Ljbbcn5PhEIhXbv3xGnpCopranBh2niaVpGteG5ccjIOO/fTZNlaroe+pLKhAQdHDuH6rCm0r13ju+OGNbfCrKQRPrce4vvwmRQjho5N6qGspMiZIqZrpPhnckUkks5pQv97TyimpUk/m6a8i/tIvzFzManbnt4jZuPrd18ip1/DXkVyJ/AZKirKqKmqMGT5Fnov2EhC8tcVgpJCV0uTAbb/7yN8bNdqVs2fWOgNmC62LWhkUYuAh095+uKluML8JsV0dDh9YCMXPd0wKWnEocMelKlQFbct7hL1K07KmJQGIPZd4dpsiJvu3brgsnEtKSkpNGjUnOTkZFmHJKeQlC9XDoDwt1+Lt0fEvEdRUQFdrV8/vf5PzgY8JjcXWtWTfpvL/FDWqAQmhnrcCAiUdSgAxMZ94PGzMCzNa2BkqC91/67LZ1LOxJgdB7zxu/NIKj6rVCqHiooy/rcltzkxYtgQAI5KMIEjKcJfvaJmXUtiYmKZMmk8+3bvyPfYY8dOUNvckqjoaEZ0ac2Lg+toVU/yh46a1jYj7MhGRndrS3xKKt1d3Vl9TrIJC3HgPrgv5Uvoc+npU4kJ3L9LTGT49u1Ef/pEf9tmXHWZj4qKbKr6tpzI+0zGjxtV4LH6+vrMdpxOcnIyY8ZNKtBYr2MnSElNZcig/gX2K0eONJm3IE/PqkWLZryLi2PQoEEyjkhOUaFSpUqc8vHBzKwaXex6csTzqMR92tq0oU+vHjg5OfH+vXQ18v5tyDVX5MicCxcucO7cOXR0dPDz80NdXQ2/az9eLAfcuUunrvbk5AjZ6b4F+z/sxBJLVlYWdva9ueWfJwJdoUJ5Shobo6+vh7GxEaVKlsTEpDSVK1WkcaOGcqG8fzGvIyNpY9OR+PgPNKxYnn3DB6OirCSTWDQ0NIiMe89ML29uhr4kF6hibMiKHnbU+7P1V374kJpK02XrUFdT5ZWHC6qq0nvwaj5uIcGvoglZsRCFv/pxFZCUzEwuBj0n+N07XsbFk5yR+fk9RQUFtNXVMNTRprKRIQ3Kl6V+hXI//I46X/LF5fI1rntvx7xW1ULFlF82uh9i4eptLHCwZ2rvTqSmZ+K0+yjeN+8Tn5i3uaygoICujhZqqqqoqamgqqKChoYaJQ0NMK1Yhob1amLTslG+hYhFIhFVG3fnw6ckfI9vpWJ5E7oMmMyT4LyEhOLPPgcFUFVWprSBHh0b12NCj3aFOgV56d4Tei90QSQSsXjmaCaN7FtgG//kzdtY6rTsg0kpI/a4LKKhFDZ2AHYfPsXcFZtJS8+gZEljtm9zo2XzoitAuWv3PiZPm0nZsmUICrxbpO5ZW913MHPWPEoaG/P4YQAaGhqyDklOAdmz7yATJ09jz5wx2LWw/OI98yGOfEhKIfrE5s+vxX78xOLdx/B/GkpyWgYaqqpUKVuS0d3a0qFJ/lttNhuzgKcR0fhtXkStSuXE9vOIE6fdx9jgcYYDm5fQxbaFTGMZNH4BJ89f5+qxrdSXge4aQHTse+q26oO6uioR906hqqoqcZ8Wbfvx9t0H3seIr5XwPylTvgra2tq8eJaXSPsdtAlu3b5NV7teCIVCnNevYcjgAfkeu2bdRpYsW4mCAngunoyNZR0JRvp9ImLi6DB9Fe8SErGuVpUdDkV7Qz05I4PmKzaQlpXFit69qW4ivqq7R69fs8TbmxyRiOWj+zLGzkZstguDae9JCHIViH4dWmgbFpZNeRkezlmf4zRrapXvMREREcRGv0JdXb3QvuV8ze8wr/0uJCR8omKVGtSpUwsjQ0M+fPzE6dOnZR2WnCKGQCBg1qxZeHh4MHP6FObOnlno/ZP88DEhAcvGzWnYsBHbt2+XmJ+igqQ0V+TJFTlFhoSEBCwsLHBaMJfx40b/9PqQ0FBaWLcjIyOD1SuXMnrkcLHF8ioigrHjpxD46DECgYCcnJyvrjEyMuTKpbOUL1tWbH7lFA2Oe59i+MixCIVCJrVtxUQba5nFIhAKmel1ktOPn5CbC6ZGhqzsWbCkyt/Z538Hp5Nn6dDInMNOE8Uc7fdZsMMTl6PnOTtlDGYlS+ZrjEgk4sTDxxx/8IigtzGkZf2/HZOCggLKSkqfhVNyc3PJycn5osWXooICJnrFaVK5Ir0sLahX/svvquvla2y85Mu1E9uoV7uaGH7K71O+fmeyMrN4e2LzVxvc8YnJuJ+6wq2gECLffSBLkI1AmINQlEO2MAdB9pc6OTramjSoW4NxQ3th07LRd332GTWbc1f8mT3RgVkTh3x+3ffWffZ6nOZDQuIPF2pCYQ4fEj7xJiqWLEHePVVfV5umtasytJM11hY/T2h437iHw4qtqKgoc+XoFurUqPLTMfll5LRleJy8CIC2lgatmjbAbaWjxPUEhEIhM5e4sPuwDyKRCIt65uzfu5OyZYpOi6Lk5GRGjB7PufMX0dXVIfCev0QWkb+ChoYG8xY6sWr1esqXL0fgPf8iqZ8h5/vcu/+ANradmDuoOzP6dfniver9p5KVLeSVpwsAi3YdxdnrHLm5uWhqqFNcV5v0jEwS/6yiM9YrxtKRvelp3finfm2nLOPu83ASz8u+7db3SE3PpKz9WOrXqcGVY1tkGkupOu3Q0dIk9LZsKyx2HDjBtEUbaVy/Nhc8Nknc35iZKzh0/DzPgx5i8mcFn7hpYW3L02fBJLyPBor+JuQRDy9Gj5uIoqISXkcO0KZ1q3yPHTpizOcqHVMTY+7vXCGZIPOJSCSi44xVBDwLo3aZ0hwfN6JIHSD4Jy/j3tNx4xaUFBRwHz4cvQLokXwP7/v32X3jBirKSngtmUKret+vYJcGcQmJmPWbSscO7TlycE+h7bx9G0Mtc0u0tDSJCAtGRUXlh9e/iojAvH4TWrVswakT8tY24qaoz2u/E+MmTGb/wSNs37qJkWMmsHr1avr1k7exk/M1ubm5uLm5sWLFCuz/sGPLpo0STRwfP3GSIcNG4e7uTqdOnSTmpyggT64UAHly5fdDKBRiZmZGZmYmocGPKVnSOF/jYmPf0ciqJYlJSUyfOokF82ZLLMaEhE9ERLzm9Zs33PC7xe49+1FWVmb7Njfsu3eTmF850mXi5Ons2XcAdRUVdjn0p1Fl8feLzy8B4RGM2HOIdIGACiX0Wd2rO/Ur/Pop3S7OWwiOeYfn4snYNpTOqcNt3pdw3HqYnQ79aVXtx1Uiga8j2XDJlzsRrxHm5LXKKlWiOFa1qnLa/yFGJY15+uj+NxMDaWlpPAx8zPUbN7l0+SrPX4SQmZlX4aIA5ALlS+ijp6lJXHIysUnJWNQ2o4R+cYrpalO7uimtrBpQp4ap2B7SDx47x1jHlYz/ox1LR/YulI03sfFcefiM64+CCXgWRlxCEgAa6mr06NKGlXMnoP038dgDx84yznEV5rWqct3710+g3AwIxG23JwH3g/iUlAKAspISVcuVomvT+gzv0hqDYl8mNVyPnmfBDk/U1NXwO7WDKhI4YR4b94E1bvs4dfEG8R8+0ciiFhc93cTu51vEf0xkyMSF+N15hIKCAgP698F14zqZbu68e/+e6TNmc+bseXJycqhVswbnz3gXyV7Ofz2sz5w1j63uO6hezYzbfr5FenNMzpekp6dTskwl+ra1Ysv0Lw+4mPWbgihHRJiHMwMWb+K0/0OMDfU5uHkZln/bAExNTWfuCjcOHDuHUJiTryRL87ELCYmK5b1P0W7P12jEXF6+jeN98KUCJQ7fvI3l0NHzxMTFo6uthZVlXTq0sSrUdyMw6AWtuo9iWL9urF88tcDjIW8T+8rNe1y5maebVr9udew7tS5UPHWt+/A6KpYZ4wYxb8qwQsWTX85f9af3yNksWjCXqZMnSMTH+IlT2HfgMOEhQRgaGhbpTci5851wdduCgoICd/yvUc3MLF/jcnJyaNexK3fvPaBWxbKERcdSoaQhd7Yvk2zA+WTQUjdO+T2gWkljfCaNLtL3kPNBzxh3wBM9LS12DB+ed0iokGw8dw7f58/R09bi+qaFlCtpIMZIC8fCnV44e53jlLcXrVo0/yVbW7a64zhnAR3a2+JxaN8Pr+3ddyDnLlzijv81qleT7GGp/yJFeV77nRCJRJQsUwltLS0GD+rPtu27ePDgAdra+etIIOe/yZkzZ5g0cSK1atXk8IE9GBlJ5rBcbm4u/QcO5c69+1y9ehV9fem3kZUW8uRKAZAnV34/zp8/z7Bhw1jqtICJE8YWaGxiYiINrVrx7t07Bg3oyyYX6Qhm3rx1G/uefcnMzGRg/764ucpeLFhO4fn06RNtbDvxMvwVFQxKcHzcCIppyq5NzV8tq5QUFVnaoxu96puLzXZCahpNlq9FTUWFCE9XqbQHm7n5IO6nrnDNcRJlv3GzTkhNw/mSLz6Pn5L05wK+QklDhnZqxfAu1mj+eVKjQo8JaOnq8vxp/nvZv3wZzq49+zl6/ATv3uVpAygrK5EryiVHJEJBQeErUXtlZWVqVavMOIee9Or2ay0WLNr2501UDDEntortd52QnIqz1zkOXPTjY1IKioqKdLVtgfPy6aSkpmNu3RdVNRXC/E98kXQRB3HxH9m+/wQ+F28QFhFFzp8JMCM9XUrp65GdIyQiNp6MLAHFdLW56bOD8ialxBrDt2hgO5BXb6KJfXIBNTXJt5z5iwdPnjNkwkIi38ZRrmxZbvtdRUdHstUz/8Tv1m3mzF/Io0dPAChXrixrVy2nfTvZtgf5EX9/WB8zbhIHD3vQoH49rlw8K9HSdznipViJUjSvY8apVTO/eL1Kn8kADOnYkjWHfLCoXY0rx7Z8d+MzMzMLxyUun5MsRnq6dG3WgFIlimOkVwzD4jqkZWQR9ymJtYdPk5CcSscm5qgqK6OloY6Ohjramuroamqgp6NFwxqmVClTUqYbrWsO+7Bs7wkc+nRh49LpP7w2MOgFG7Yd4pr/A5K+oYmlpqpC6+aWLHEcU6BE9eJ1O1i3ZX+hKjTDI6KYs3wzV/3uflVBqamhzsp5Exjcu3OBbCYmp1DeojM62ppEPjwj0c9HKBRiUL0tTa0ac9ZHMlU7O3buYeqMWRzav4vOnToW2U3IseMnc+DQkc//7tOrB1s3u/z095+SkkKT5q2JjIyifaO6HF40kdJ2YyhvbECA+1JJh51vRqxyx8s3gOqljDk1sWgnWNadv8xm35tUL12alX36FHi8QChk1pEjhL9/T7VypfF1nY+GmpoEIi049YbO4u2HT3x4FyUWe82tbXn8+Ameh/fRvp3tN68RCASULFMJk9KlCXp0Vyx+5XxJUZ3Xfjd279nPpKkzmDZlIjt376Nnz54sWrRI1mHJ+Q149OgRDg4OqKmpcvTIAapXl0wS+d27OBo3a0WjRo3Zvn37v/Z5TJ5cKQDy5Mrvh729PcpKCpw5dbxQX2KBQIBV89aEhr2kva0Nnkf2SyDKr/n0KZE27Trx8mU4VUwrc/nCGfT0Cq5JIEe2+N++Q/cevcnIyMS+QT1W9xSPhk9hEApzGLr7ALdevqKEthYnxo3A1KS02Be1h+/cZ95xH2wsa+O1ZIpYbX+L9tOWczc4nLCViz6/JhKJOHL3Abv9bvMq/iMAOpoadGlqwfwhf1CqhN4XNkQiEQadR1K3Tm2uX70g9hgzMzPxv30H32vXOXfhEi9fhiMSiSheTIfZEx0YPdi+wDY/JCRSuWE3rGpX5eyaWWKPGeDc7UActx4mMu7DF6+fOeRCs4Z1JeLzL0QiERevBbDz0EkCHgSRmSlAQQEMS+jRs2tb5k0ZJrVWT54nLzFi2lL6dG/HtjVzpOLz78xc7MK2fccwMCjB4wcBEk+wiEQiNm9xx3nTZuLi3qOgoIBFPXNWLHWiceOGEvUtDv75sN5voAOnz5yjVcvmnDrhJcPI5BQEo9IVqGCk/9VGaz2HWUTE5gljGhno89zPK19zQWZmFjMWO+PhfYksgeCn1/8MDTVV9HS0MDHQo5KJMbUqlsWyemUsqlSU+MGC7Gwhhl1GUryYDm8efNlT/XVULKcu3OCCrz8Pg16Qnp5XYamvr0eb1tYMGTSA+hbmxMS+w9PrGPsOHCImJhaAciYlmTyyLw59u/50E7nXiFlc8L3Np9D/V4WJRHkJ8W+NFYlE7D58CtedHkRExgBQtmwZ+vftTZ/ePVBSVsbT8xhr128kIyMT04pl8XRfQeWK+W+Ru8p1L8udd7Fg2gimjcm/3kdhMG1kh1CUy5vwFxKxf/TYCYaOGMPWzS7069OryG1CikQiOnfrgd8tf8zKluLkqhl0m7WGkMhYypcry5WLZ797CvbDx4/Ua2BFUlISY+xsWDE6Ty+tVLfRRS65AjB85TaOXruDeVkTvMYOL9IJliE79nEzLJxO5uaMbN063+M+pqYy9cABEtPT6dKsPvvmji0ym18CgRDjbqNoUN+CKxfPiMVmQsInqlSvg4qKCq9fBn+zJc7ylWtYuXodrs7rGDywaGvv/K4UtXntd6VWXUtiYmNZ4rSAeQuc8Pf3p0yZwrX5lvPf4+3btwwZPJio6Gj27nKnbRvJtK0/5XOGAYOHsX79enr3LlzHjaKOPLlSAOTJld+LhIQErKysmDxxHDOmTS60HZFIRLuOXblz9z4N6ltw+cJpqS2s/zoRpqGhwfOgh+jr6/18kJwiwZp1G1m6fBWKCgqs6/0HXcxryyyWuORk7Fy28T4llYYVy7N/+GCUlZUktqjt7rqNJ9ExHF44oUBiwoWhSp/JCAVC7i90JDE9HaeTZzkXFEx2Tg5Kioo0rFEZx/5dafUDYfL1R06zeM9xVixzYtyYURKNF/KStgsWLWH33v1kZGRSsVxpju9eS6Xy+dfWcFziwta9xzixfFq+NEp+hSv3n9LfyZXMP+9/y+eMY9zQXhL1WdSo1tSe2LgPGJbQY+2iydh1aCVV/+u2HGDxuu2UKWNCUOBdlH6h5cf3+PgxgTnzF3H8xEmysrJQVVWle7curFjmhIGB7NuC5JdvzWtd7Hpw/YYfXTp35OC+oqunISePhIRPVKtVD10NNUIP/796NycnB3OHWUS9/4iOtib3LuynlHHB/zZDXr7B+5wvOTkijA31UVdXo7SxITo6mrSxH8OQ3l1wXjadzMwsPn5K5lNSEonJacS9/0BgUAjBoRG8iY7lw8dPpKSlf66y+wsVJSV0tTQoWaI41cub0LCGKeam5aljWg71vwmui0QiBEIhKemZpKZnkJKeRUpGBmkZWaRlZpKankl6loD0zCzSswRkZApIy8wiPSsLr6sBiHJzKWdiTFpGJmnpmWRlCb6olixVqiTt29kwdcrEH+r4hYW9ZO78RVy+eg2hUIiaqirdOrRk+exxGBp8e93Z2n40j5+Fsnr+RFx2HOFN9LsvfCsrK6OupoKmhga5uSISEpPJyRGhrKxEq5YtWLHMCbOqX7fyFAgEjBwznuMnTgFQzbQC173dUVf/+Ql6kUhEyVrt0CuuQ4j/8Z9e/yt0HzKdq373+PAuElVV8Vc0HvE8ysjR49m+zY3ePe2L1CZkeno6TVu2JTz8Fa0tanJ06ZTPz0XTN+1nx2lfVFVV2LPTnc6dOnwxVigUft4IXDWmH6O6tf38Xsmuo6hQypCAbUUruQLQ38mVM7cDaVK5IgdGDpF1ON8lJyeH1mtciP6UyKR27Whd8+frwxcxMczz8iI7J4c5g+yY2a+rFCLNP7tO+zJ10342rFvNMIdBYrO7Z98BJk6ejq1NW456HPjq/YpVapCenkFsVHiRTqj9zhSlee135enTYKxatKZDO1ueh4RQp05dtmyRrR6bnN+P1NRUxo4dy7Vr11izahnDhw6RiJ/RYydy0ucMly9fplw58bf1ljXy5EoBkCdXfh9SU1Pp1asXb99Gc/XSWSqUL//LNvv0H8zZcxeoZlaVWzeu/FQET1z8Veo5cdwYli5ZKBWfcgqPUCjkj559uXb9JvpaWhwdO5zyBrLrLXkzLJyRuw8iyMlhrHVzprX//4OspBa1yekZNFy6BhVlJV55uXyxmSRu9DoMxVBbGy01NSI+5FWplCpRnDF2NoztbpOvE82l7cagqKRM9JswqT5ACYVCxk+cyqEjnigqKrJq/gRGDvwjX2OrNO5OamoaMd6SX0Cf8nvAoKVu6OpokZMjIi09g9LGBuzcuAArS8lWsBQVhEIhs5dtYtfhUwiFOdh3as2ODfOl+vcyb8VmXHd60LhRQy6eOyUWmzk5ORw67MGOXXt59PgJubm5GBkaMmH8aMaPHS2RJI6k+da8lpubS2ubjjx4GEj/vr3Z4uYso+jk/Ix9Bw4xZZoj2dnZjOjSmjXj8ioQvG/eY/z63aRmZGKgX4x7Fw+gX1y8mj8ikQi9qtbYd27Dro0L8j0uNTWdO4FPefj4Bc9CXvEqMprYuI8kJiV/1fZKQQHE/YRkbGRE8eLFKVWqJGZVq9CqRTPatcvf/e/vCIVCnF3c2Oq+k7j371FQAEvzmqxZOBnzWl8mQqo2+YO4PytDVVSUqW9hQflyZRHl5pKYmEhCQgKfPiWSnJKCooIipUqVpId9d8aNGZmvuB48fIh1244AqKmqMmeyAxOH9/npnDtk4iJOnPXl8tEtWJpLToR7004P5q7YjMehvXRo30789jdvZc68RXgf86C1dcsiswkZG/sOq+at+ZiQgEPHlmyYOPiray7efczAJZvJys5m0IB+bHJZ//m9LnY9uX7jJpN7dWTR0B5fjCvZdRQVSxlyuwgmVwC6z1mL78NgrKtVZYdD0a1kSEzPoPmK9WRkZ7O2Xz9Mjb+vN3opKAi3y5dRVFBg77yxdLaykGKk+aPt5KU8CIkgPvaN2BOZLaxtefT4CSe8DtPmb6e1fa/foFv3XlJtC/5fpKjMa78znbv14MZNP9asXMqMWfM4c+YM5ubia/kt579DTk4OTk5O7Ny5kzGjRrB86SKxPwcmJ6dg1aI1xsYlOXbs2G/5nPkj5MmVAiBPrvweZGZmMmjQIJ48ecJZn+PUrSO+ioG/+reXK1eWe7dvoKEhHe0Mo9IVKFFCn+dBD6XiT07hiIyKpnXbDryPj6dhxfLsGz4IFSm1LvoWrpevsfGSLypKSmwZ2Afr6l9ujkhyUXv0/kMcvU5ibVGDE8t/3BO+oIhEInac9mWHz1VCo/LamSgpKmJZvTKzBvy4SuWf+AeF0nHGSiZNGMsSp/xvpomTBw8C6fZHL5JTUmjVtD5e21f+8AEyPCIKC5sBdGlqwf754yUaW3xiMjUHTEdBSZEXt46hq63JDCdn9nicRiQS0cSyDvtdF3/3dPO/jbS0DNr2HENwaAT1alfj2oltUvXfY9hMLl2/w+CB/XF1XlcoGxkZGezcvZeDhzx4/iIE0Z/6QLVr1WTZkkW0bNFMzFFLl+/NayKRiMbNrHnxIoRRI4exZmXREE2Wk4dAIKBDZzvu3X+Iproa22eOoJOVBSFv3jJo2RZCImNQVVFh4YyRjJdg5Vwx05a0s26C5/aVYrGXnJJKh74TefoinD52tsR/TERZWQk1VRXU1FRRV1NFXVUVNTVVNDXV0dLUQFMj779amhroaGuipamBtpYG2lpa6OpoUVxXG0VFRQxrtMXI0IjgoAdiifXv+PnfZvacBTx+EgRAaWNDSugXo5xJSW7eCSQ5JQ2AKZMmMH+uo8TaNB464smMmXNISU1FR0uTCSN6M2PsoO8mWd69/4CZlT01zSrhf2a3RGICCHr+kmZdhjFtykQWzhd/u8hhI8fidfQ4r8KeYVCiRJHYhHz8JAib9l3IzMzEaWgPJvXq+N1rPyalYDt1OeFv46hUsQKXzvsQ9DQYO/veNKpRmQvr5341pihXrvxFu6nLuRP8ssgnWIJjYunmsg0VZWV2Dh+OzjeeV7f7+nI6MBBtDXUub5xLtQJUT0sToy4jKVu2LIH3b4vddvyHD5jVMEdDQ4M34c8/z2PNW9nwJOgpEWHB8q4REqQozGu/M+np6ZQuZ4qpaWX0ihcHBUWOH5ds1aacfz979uxhwYIF2LRtzU73LejoaIvVvv/tADp07o6joyMTJkwQq21ZI0+uFAB5cqXoIxQKGTVqFNeuXcP72BGsmjQWuw/H2fPYsm0HxsZGPLjjh66ueE9Ofgs7+95c9b3++SFLTtHj1KnTOAwfTbZQyIQ2LZlsm/9ex+JGJBIxdNcBboaFU0JbC+/xIyn9Dc0eSS9qe7htJzAymj1zxmDXwvKX7fkHhbLigDe3n4YhzMn5/HrftlZsmuJQqNMPrkfPM3+HJz7eR2W6qZyZmUm3P3pzO+AOesV0OH1wI7WqmX7z2r/akdxxX4pZudISjav+sNmEv43Dw30F7VtbfX49Lv4jA8ct4M7DpygpKjKsfzdWzZ/4n2id8FeLLjPT8tw9v0+qvkUiEZbtBvEyIoqVy5cwdvQIALKysti1ex/HvU8RExtLZmYmxkZGVKtmRvOmTWhoaclhDy9O+ZzmTWQUubm5KCkqUr1GdQb0680wh8GoFRHh2l/lR/NadnY2FpZNeRMZieP0qcydM/Ob18mRPpcuX8W+Vz+KaWkQcmgD6VkChq/cxtWHzwDo2LYp29fNQ1tLU6Jx6FW1JjdXhLqaGhrqamhraYVVav4AACAASURBVKKrq0XZ0sbsc3Uq1MnpDn0nEvAgiE+hvmKN9a97QdjzJxgbG4nV9l9ERb9l2nRHzl+8/Pk1HR1tRKJcsrKySHgfLRG/f0ckErF8xRrctm4jLS0dDXU1hve3Y8G04d/8PP5KQm9bO5c+dt8Wq/5VcnJy0DdrTcf2thw5JP77QGWzWmRkZBIT+RKQ/SbkufMX6TfQgdxcEbtnj6Fb8wb5Gjdp4x72nr+BqqoqOTlCFIDQwxvR1/16s6Z4+6FoqqkSc3KrmKMXHyKRiI4zVhHwLIyWZlXYNVSy2j6/gvfDx0zzOI6hjg7uw4Z9oY00/+hRnkZHU87YgBtuiyiuLdl5tbBce/gMuznrmDJpPE4L50nEx+at7syas4AB/fqwedNG4uPjqWxWmwb1Lbh66axEfMrJQ9bz2u/OrDnz2bx1O44zprJqzXp27dpFu3bir6SU89/j2rVrjB49mnLlyuJ1eD9lyog3+b7QaSmublvx8fGhTp06YrUtS+TJlQIgT64Uffbu3cucOXNwXr8GhyEDJeZn2YrVrFqzHj09Pe7f8cPQQLIJj78Wftu2uNK3d0+J+pJTcKZMc2Tn7r2oKSuzY0g/rKpUllksyekZdHLeQkxiEpYVynFgxBCUlb+ddJD0ojYlM5OGS9aAAgQfWIdBsYILccclJLJsnzcnb94nKS0dgMqVKzFqxFCys4XMnb+I48um0rp+rULFuOn4Bea5e3DyhCfWLVsUyoY4cXbdzMJFSwBYOGMkk0f2++L9uPiPVG3yB/q62rzydJFoLNPdDrDD5yoDenTAbeWsb15zMyCQ4VOX8u79B3S0NFnrNEVim1myYOdBb/YfPUdKahrp6RlkZAlIS0tHkC3k+O41tGkufYH3tPR0ajTrRVJKKnt3ubNz915u+vkjEolQVFRAW1sbNVU1EpOSvlqzqKmpUs/cnCGDB9C7p/2/rhwbfj6vZWZmUseiEe/exbF08UImjh8jxejkfA+hUEilKjVJTEqiYfXKPAiJIEckonZ1U/a6LCqQsPmvsGbTPq743eVTYjJJKWmkpWeQnpGJUJjDgc1L6GJb8PtE4w5DiIh8S9yzS2KN1f/eYzr0nciIYQ6sW7NCrLb/SW5uLq9fv8HAoAQ6Ojp0sevJTT8/Ej/EStTv3xGJRLi6bWXdemcSk5JQUVamWWNzdjsvRK/Y/w86JaekYmZlT2ZWFvs2LS7UZ5YfjGraUKliRe74Xxer3ZDQUCwbt6C7XRf27toOyHYTcqv7DmbOmoeaigpn1zpS36xSgcafCwhk4JLNCHNymN63M/MGf7v9afH2QwFIPF+0dbFEIhGdZ67G/2kozatUZs9w8emAiJulp86x+1YAdcuVY3GPHqRmZjL5wAHik5NpaV6DE8unFulDMX0XuXAu4BEvXzzByEgyCWSAmnUa8DbmLcFBD1m4aBkeXkc5f8ZbIoc05fwfeXLl1yhTvgoogHWrlgQ9fcb16zeK9PdZzu9FSEgIgwYNIlsg4MihvdS3EJ+OrkAgoE27zqSkpHLhwgU0NYtmgr+gSCq5Iv9Wy5EJlpZ5p+Nv3Q6QqJ+5s2eyfOkiPn36hLlFIyKjJHty75RP3smZrp2/X4IvR/qkpqbSuJk1O3fvpay+Hn5zpso0sRKXnEyLVRuISUxiWPMmHBkz7LuJFWmgo66OS98eCLKFtJ+6PN/jhEIhm49fpJ7DLMz6TWXf+RsoqKjgMGQg4SFBBN7zZ/TI4Xz4U2PFxLDwmjbmlfPE1G75ib/dQGGYNGEs/jevUqxYMRau3kb7PuPJzMz6/H6HvhMBcBwgWcFR34fP2OFzlXImJXFd/v3T/c0b1yPE/xiLHUcjyM5m1PRl1Lfpz4uwCInGJy0Wrt7Go6cviHkXT0aWAA01VcqVKUXThnVpUl82J220NDW57u2OspISgxxGcP2GH1WrVsF141o+xkUT/TqM8NCnfIyLIvJVCLt2bGXs6BH4eB8lPjaSi+dO0a9Pr39lYiU/qKurcz/gJvr6esxb4MSuPQU/dR4V/ZaOXf6ghbUtHTp3p3ffgYwcPZ6Q0FAJRPzfQFlZmZatmgNw93k4hgZ6eO9Zh5/PTqklVgBmjB/E+SObuHN+Hy9uHSMq8Ozn5HJmlqBQNpNSUvMlyF5QrCzroq2lyYmT4tFg+hEKCgpUrFgBHZ28QxLa2lqIRNI9R6eoqMikCWOJjAhhk/N6soVCfP3uU6F+F7oNnsrrP9uE6upoc+XoFlRUVBgwdj5b9xyVSDx6xXSIiX0ndrvLV64BYM6sGWK3XVAcZ89j5qx5FNPW5P7O5QVOrAB0aFyP5wfXsWpMv+8mVgDUVVWoVl6y1bjiQFFRkbNrZ9Gsjhk3w8IZtH2vrEP6LvO6dqBhxfI8joxk47lzDNu+nfjkZMZ1t+XkyulFfiPWPygUgxIlJJpYAdizaxsiUS4dOtnhfcoHYyMjeWJFTpHmuPcpklNS6NShPT6nzzJs2PAi/32W83thZmbG6dOnMSlTho5dunPK54zYbKuqqrLLfTPv3sWycKFcU/pnyL/ZcqROdnY2s2bNQl9fj+lTJkrc3/ixo3HZuJaU1FQsGzcnLOylRPwIBALu3rtPxYoV0NLSkogPOQXn/oOHVKlel+Dg53SuWwvfmZPQl+HnE/MpEZu1rqRkZrGke2fmdG4vs1j+jk2t6tjXN+fl2zjmbff44bU3Hj2n44yVGHcbzRz3I0TFJ9CyRXMunjtF5KsQnNev+eI0wMeEBABMDAqfXLGqbYaaqgqum7cSFf220HbESY0a1QkPfYp1q5bcvh9ElSbdefQ0lC17jhL+OpoOjcwZ1bWtxPwnp6XTz8kVFWVlLnq65WuxPmlEXyIfnqF7B2vCX0fTqMMQeg53JDklVWJxShqRSERKWjqtmzUkNugCr+/78PzWMR5cOsDZQy5oaqrLLLYK5Up/FtxWU1Pl1HFPBg8a8FXCpHjxYvT4w46Vy5f89loq4kRXV5f7ATfR1dFh8tSZLF6ygosXL3P5ii+x/9gsFQgEJCR8+vzvpStWUdvcEr9b/jwLDuZ2wB3OXbjEEc+j9O73tbiznJ9z63YAlarW4uTJ0wDMnjSEEP/jWDfLX+shSaOultd6KquQyZW09Ay0tSSj0deuVWM+fPjIk6CnErH/PUr8qUPw9++GNAl+/hzIa1FmVrUq1249oK51H1p1H8W9wGBqmFUi8PIhihfTwXGpKy47jog9hsYWtUlKSuJVhPgOE4hEIs6du4iRoSFmVav+fICEEIlE9OozkC3bdlDe2IBn+9ZS1qjwVfqGxXUZ1e3H65YckQh1FZVC+5A2p1c70qJuNW69fEX/bZLT9/lV9g8fjJqyMr7Pn5OZnY3b1KEsG9VH1mH9lOj4BJLS0qWydrFsUB+HIQOJeP2GrKwsxvzZclWOnKLK8hWrUVRUpFixYmhra9Orl+S06OT8dzE0NMTT0xMbG1sGDB7G+o2uiKtBVZUqpqxesYxDhw5x5oz4Ejf/RuTJFTlSJy0tjbCwMExKl6Z0aemcfBoyaAB7dm4jMzOTJs1b8+jxE7H7WLx0JUKhkMkTx4ndtpzCsdBpKa1tOpKens7KHt1w7tcTBQUFmcWTkplJx41bSMsSsLqnHf0a/7q+iThZ2aMbxTU12Onji0gk+uK92I+fGLd+F+Xsx9F11hr8g0KpVLEiG9as5MO7SHy8vWjc6Nutl3JFeborysqFv+UoKiriOtmBjIwM6phbMnnaTIRCYaHtiQtlZWVOHvdg9cqlpKZl0Kr7SOYs34SOpgZ7546VqO+OM1aRkSVgy5rZlDI2yPc4dXU19rgu4sHFA9Q0q8TFawGUs+jMDKeNReJ3WlDuBuZpPTSsV1PGkXybru1bsmP9PLKyBDSyaklKSoqsQ/qtMDAw4O7tm6iqqrJ2gzM9+gzgj559MatpTrWa9fijZ19MzWpjULIcFUyrY9O+CzXrNmD1mg3oFdfhktdmPjy/wqdQX5Je5rUF+t0+g+s3/Bg4eBiNm1lTs24DKprWwKR8FUqWqUSpspUwKV+FiqY1MKtpTv1GzRg4eBgnfU6TlZX1c+P5ICrqLdY2HejQyY6EhITPYsItGluIxb64UP1zw1eQXbh5LCk5FW0JtTxYOHMkAEuWSrYt2D+xqJfXHuLGTT+p+k1NTcWqRRs2b91OmTIm3A/w417ADQL8fGnU0JLAoBe07TmGGs174uVziYBzu9Evrsv8lVtw3n5YrLFMG5unt7Fy1Tqx2Vy1dj2ZWVkyWfMLhUIWLFpC9NsYmrZoy/mLl2hYvTKBu1eiLeHDBAKBkGxhDqVK/F7i4adWzcTaogYBr17Td2vRbGfm5nuDLKEQJUVFDjtNor/t73HQYvupPJ2nYcOGSMWf8/o1n///ytWvn1fkyCkqvH7zhtCwlzRp3JAjnkfp27fvv6atkpyih4aGBm5ubkyePJlFi5cxbsIUBILCHTb6JwMH9KVzp444Os7k3TvxVwL/W5AnV+RIneLFi+Pl5UXYy3A2OLtKze8f3bvh5XEQoVBIa5uO3PIXX0sykUjE9p27Kaary5BBRVc08b9CTk4Odva92eC8CQA9LU3s65vLNCaRSERXl62kZGbi1K0j9g3E1w9TXCgqKjLIqhEZAgH7L/ghFApxPXYB8yGOVO8/jYMX/VBSVWPY0MG8CnvGg7u3GDZsyE8rJoyNjQEIiYz5pfh6tW7M2TWzMNTTZdfufVSvbUFc3PtfsikuRo8czh3/aygoKCAS5XJwwXhUVZUl5s9p9zGevoqiW/uW9OxSuOqYyhXLcvawC0p/fn7u+09Qxrwjuw5LvnWNOLly8y6ATHRV8kvPrjYsnzOOT4mJNGnempycHFmH9FtRunRJAm5dQ00tr2WTfefWtLNuQsKnBC5f8UWQlUlLKwsa1K3Bnbv3iI5+y9C+XXkZ4P1F0u2vTZjsbCFTZ8zi4cNHMvl5fkZycjIbNrrSrGVbShiXpYtdD076nCE8/BXJScmoqKpQQl8Pk9KlKFWyJPr6eqioqpCVmUVUVDQnfc4wcPBwjEpXwKymOX/07IvTkuUc8TzGixch+f77i4p+yyCH4dQyb8CDB4E0a9qE0ODHPA96iKKiIkMmLpLsL+InrHTZQ+2WvalvM4CmXYYyf9UWoHCVK3uO+ABgoF9crDH+RXmTUpQyNuCGn79E7H8PdY28zXZpzjk3/fypUr0OT58+o7tdF54+ukepUiWBvIrPS+d9CHn2iK6dOxH/4RMLV2+jmlUPEhKTAViwaiuzl24SWzx1alTB2FAfr2MnSExM/GV76enprFvvgq6uDmPHjBRDhAXj/ft4Nrq4UaO2Bc+Cg+lp3ZiLG+ZKpdXMocu3ALBpWFvivsTNieXTaVO/Fncj3tBny84isykvEokYvfcwLpevYaSnS/CBtXRoVFfWYeWbswGPUFFRoakU23MlfoihVcvm3PTzp279xryP/yA133Lk5JdZs+cD0KBBfZKTk3FwcJBxRHL+7SgqKjJjxgycnZ3xPHqc7j36kPDp1yuXFRQUcHVei5qqGlOnThVbVcy/DXlyRY5M0NLSIjc3V+q95G3btuasz3EAOnX9g4uXrojF7mEPLzIyMpg4YaxMKyPkwJuoKMxqmnPV9zpNGjdk+LAhJKSm0WHDZpk+SE31OE7kx08MaGzJAKtGMovjZ4yzzhOUneS8B6Muo5i/3YO3Hz9h3aolVy6e4U34CzasXYVBify3nWjevCkA5wIe/3J8VrWr8uLgeqb16URc3HssLK348PHjL9sVB/v3H0YkEtGnTRNamFeXmJ+7wS/Z6HEGY0N99rgs+iVbDhOdyBGJOOpxkLWrloGCIlPmr6Ne236/jR7Lg8cvAKhft5qMI/kx44b2YvRgeyIjo5gwabqsw/ntMK1cift3/dDQ0OD4GV/627cn7ulFPoX68ubhaU7t28CVY1t47HuEZze82LBk2lebjYqKijRpUJv09DR27NxDq7bt0TcqQz1LK5atWC2jnyyPjIwM1q13oV6DJpSpUJWFi5fx9FkwFSuUZ9qUiYQGPyY+9g1Rr0MJDX7Mk8C7PLh7i4f3/AkKvEto8GNehz/nfcxrXr4IYtGCuTSob0FycgqXr/iyboMLI0ePo6FVS/QMTTAoWY7KZrWwatGavgOGMG3GbBY6LWPBoiX06T+YqtXrUrNOfbxPnqZihQpcv3KBsz4nMDIyxNjYiDGjhhMXn8AKZ9m12dnj4UPk23fEvIsnLDyS11ExKCsrUbtGlQLb2v1nUnnfJidxh/mZ7h2tycjIwPf6DYn5+CfJyXkJi2LFikncV1zce4aNHEunrn+QmZmFm+sG9u7a/s1N/1KlSnJg307ex75h62YXOnZo98X7m/d44XNBfL+nTctnkpOTQ4fO3X95LThs5FgEAgHO69fIpHd+6dKlPlePzR5gx3ZH6SV4Dly8iYKCAgNsmkvNpzg5tmwqtpZ1uPc6kj5bd8k8wZIuENBhw2YuBb+gftWKBO9fi7GEErySQCjMITw6jurVzKT6/KuoqMipE14MHzaEN28iqV6rHlvdd0rNvxw5P0MoFHLx8lXKlSvLxYuXsbW1pWxZ6enSyflv06NHDzw8PHj67DltbTvzMvzVL9ssoa/PxvWruX79OgEBktXN/l1RyP0Xpp3i4+PJzs6WdRhyfoCTkxPe3id4dD8AbW3p6188fhJEG9tOZGdns9N9Cz3s7X7J3pat23GcM58TR4/QpnUrscQop+AcO3GSEaPGIRQKmTVjGnNm54mM9h0whDNnz9OpTk1c+ku/1+nl4BeM2nuYKsaGnJ86vsDjNTQ0yMjIkEBk/ychNY2Nl3w5/fgpSX/60tLUZNmSRQwZPOCXNhBEIhEljMtSsaQB93eKryXK/vM3mLBxD2XKmBD85IHY7BYGkUiEcekKaKurEnZko8Q2XDIFAkz7TCYjS8D9iweoVN6k0LaeBIfRvOtw6tSuhd/1vLYOAoGA0eMmcey4N7m5uXTvYM3WNbMlIvIsLuq06s3HT8m8fXxO1qHkizqtehP5No4Hd29hWrngosP/Fgo7r72KiKBxU2uysrLY77aYLrYtCuX/RVgE+73O4nvrPiEv3yDMySHhffTnTUtpIBKJOOzhhdvmbTwLfk5ubi7KyspYNqjPqJHDsOvaWSxziVAoJDQ0jMdBT3n+/AUhoWFERkYR9/49yckp32wboKWlScvmzZgxbQr1639daSkSiahoWoOUlBRe3vVGr5juL8dZUMrW64iuthbPbnr9kp0PCYmYNrKjbo0qXD+5XUzRfdtP5YbdaNPamhNHxdv66nus3+jKosXLuHju1HdbdxaGVxERXLl6Df/bd3j06DHRb2M+t6GrUsWU095HP1erFJR3799Tp64l2UIht8/uxqxyebHEPHSSE8fOXKVWrZr4XbtUqO/WkydPadYqr1p0354d2HXt/MX70livffj4kcpVa2FWthQB7ksl6uufGHUeQRmjEjzctVKqfsVNn4XOnL/zmHrlyuA5ZphMkmRRHz/RzXUbSRkZ9G1rxZbpw6Uew69y+NItxqzbycpli2VSxQVw4eJlhgwbSVpaOuXKlmXDulXYtG0tk1j+rUhjXvu3sWL1WlasXMswh8Hs3L0XT09PmjZtKuuw/sfeWUdFmbZx+JohRUBAUBERMRABAxMsRDHB7lZcmxW7u7u7RbEDA1FRMAEDA1ERMRAQERCkJGe+P1jdddcgZhjkm+ucOR5n3ue+f9Qbz11y/s948+YNAwcOJDY2FleXXTRu1DBf9sRiMdUt69O8eQsWLVokIZUFj5KS0jfzgSWFvHJFjkzw9/fHpmkTmQRWAGrWqI7PTS9UVVVxHDqCPXv358ueuoY6AJ/+yhCUU7AEBj6hSTM7Bg8ZjqKiIu5nTn4NrAAcOrAXC3Mz3AOecNK/YNvAiEQixh8+iZKCAodHOBao75wgEomYcsyN+guW4+p3F7GSEh0c2gHQ3qEdjoMH5PuhUygUYtO0CSERUTx9HS4J2QD0b9OUYR1aEB4ewaw58yVmNy+sWbuBtPR0JvSSzGboj+g4dQVJKamsnDsuX4EVAOeZKxEIBLge+DvzXFlZmd07tnDH9xqVK1XilIc3RnUc2LrvRH6lS42o6DjK5mLmjKw5sn0pYrGYmbPmylrKb0lFY2N8bnihoqJM/9GzOf9Xm5rcYlrFmEXTR+PjvofWttYABVZNKxKJmD5zLqXKVmDkaGeePguiZo3qbN+6iZj3b7l4/jRdOnWQ2LlEUVERM7Nq9O7ZnflzZ3HkoAu+N715FfyEmPdviY95x6sXT7jnd4PbPleJj3lHZNgrDh90+W5gBbLP6zu2bSIzK4t+o2ZJRGduCI2IJCExmRrmOa9S8bn7CKPaDoyasoTU1L/n0UyYvQaxWMyiGb9OfoiOiWPcrFWMnroUp2nL+HP6csbOXMm4WatYsm4P/o+e/XCtro4WZcvoccvHN8ea88uX3+n8Zui7u3vQ1LYVhsZV0dLVp1YdayZMmsaJk25EvIvEyKg8fXr14LDrPvxv38xzYAWgTKlSnHY7hkgkwq7bSJKSU/Kl/Qu7182hewc7AgOfUNWsVq7bAorFYrr3ym79q6SowIBBf1DPqglPn/74Zy5pRCIRbew7IRaLWfVn/wLzC3DlXiDpmVl0bFK45gXmhcPznGlnZcmDt+F027yzwCtYbrx4SctVG0j4/JnFw3r9loEVgH0XriMQCHAcPEBmGlq3siPsdTB9e/ckPCKcrj36YFzFjKXLV/2WcwTlFA2279hNsWLFePcuElNTUxo2zN+mthw5eaFChQqcPn0aMzMzOnbpieuhI/myJxAIsGpQn8DAQAkpLFrIgytyCpy3b98SEBBAbUvZzsAwqVwZ/zs30dDQwHn8JNZt2JxnW1+yjy9euiwpeXL+RXhEBEePn2Tu/EVMnjaTcROn0HeAI+Y16tKwaQseBQTSqKEVQYEPaNL4vzcwF9zdUFMrxtTjpwmLzX/vyZySnplFcloaJqVLoVXIhtglpaZhvXgVx+89wKiCEWfdjhP+JpgDLrvR1NTE+6rkWnKsXb0MgAmb8hfI/DdLR/RGr4QGGzdvk0gv9byya48LKspKjOiUt/knOWHNEXduP31Jiyb1cezdId/2gl+GUr68IUbfKVOvamLC/bu32LRhDUIFRaYsWI950+4/3TgsaLKysli5eT+paWmYVqkgazk5ppqJMRrqxQl8Uni+l78blStV5Na1KygrK9N35AzcPK7my96XAegpKZLZxP0ZYeHhmFpYsnHzVjQ0NJgzazpREa+57n2JXj26yiSDWigUoluyJCYmVahmappjDa1atqBObUtu3n7Iq9AIKav8lnnLtwMwbUzOe5gPdp5PfEIiricuUK5WO+av2snDwGBOX7xGxfIGNK7/6zkHyze7sPvQGQ4c92D/sfO4HHVnz+Gz7D50hqUb9tK86wjMmnT/4fejSztbUlNTuVFAs1e+zNTKyMj7JmPXHn3o3X8wAY8DUS+uhrWVFaNGDOXQ/j28exvCh3dvuOd347vtvfKKdYP6rF65lITEZGw7D5eITYCdq2cxYWR/PkRH08yuDZZ1rTnvcTFHa6fOmE3k+/eM6GTH62PraWddi+fBL7BqbEurth24c+eexHR+D5FIRONmLQkOfkGflo1oVL2qVP39mx1ns1spj+7SqkD9SouDc/+kfaPaPAqLoPPG7QUWYNl1w4fBO11AAKeWTGDUb/r9FIlEPHzxBkPDcqiqqspUi6KiIls2reNNyDMGDehHSspnFi9dQWkDY/oPHEJERP5mPsqRkxu8vK8RG/uRFs2bceGSJ46OjvK28XJkhpaWFq6urvTo0YORo52Zv3BJvq53OtraJCYmSlBh0UHeFkxOgTN58mQ8PS8RcP82aoVgszk6Opp6Vk35GBfHpAljmTVjap7smFpYEvU+ipfBgejo6EhY5f8ne/buZ9PW7bx8+eqHw1jV1NSwalCPtatXUMGo/E/t+fj60dahMyXVi+M7/b/9+KVF1007ePg2HLc/h1G9XO6rDaRRji0SiWi5aiNvYmKZPGEcM2dM+ebz1u064nf7Dp9iIyXms1HTFgQ+eULwobXoaUmuhYzn3QC6z1pboK1W/o22ngHVKxpydcNsqdgPfBVGk9Fz0S6hwQu/UxJpXVTavCUVjI2543Ptp8dlZmYydvwk9rseRiwW06xRHfasm4uOBH+GeaF+6wE8fxmKirISJ/espHED2Qbsc4OJdRcyRWJev3gqaykyQxLntefBwTRp1orU1FRWzxvHkL55a/G5y9WN8XPWoK2lxbWrl6hQ/ufXkrzyPDiYxjYtSUtLY+yY0cyfW/AVH5LGx/c2bew7Mn3MYKaMGVRgfvWrt6Z48WKE+Lnl6PiNu44wY8lmhvbthHW9Gkyat47YuE8oKCggFovxO7+XqpV/3X5q3KxV7D50hqBbJyihoY5IJEIkFiESi3n5Opzt+09x5PQllJQUuXtxPxUM9b9ZHxUdi4l1F7p368Ku7XlP6skp8xYsZtWa9fjd9MbMLPezwCZNmcG2HbuoX68ubicOo66uLgWVP2bkaGdcDx3BybEHi6aPlpjdd++jcZ65ksvX7yASidDV1WX2zKkMGtDvu8cHPA6kSbOW6JfU4sn+lV83yl5FRDF4yVYehYQCoKurS68eXRk/dgy6un/PpnseHMzEyTMQiUQIBAKEQuE/XgIUhEIEf/1fIBCioPDlGAWEQgFCoQL+/g94ERJCt2YN2DlVcgGnnFJz0GRiPyURfkr6v7cFycBFmzl94x4WBvqcchom1WeDCYdP4PYgAC11Na5tmIORvuTbkhQUO85eYdImV6ZOnsD0qZN+vaAAEYlE7N13gJWr1xEekR3otrAwZ+G82TS3tZGxut8PeVuw3NHYxo7HgU+YOnkCMJvKVQAAIABJREFUq9duICAgoMCvnXLk/BuxWMy2bdtYuHAhHdrbs23z+jztxQ4aMpx3kVGcOFF4u1r8Cmm1BZMHV+QUKJ8/f8bc3Jwpk8YzcbyzrOV85dOnBGrXb0h0dAxtWrfk6KHcZ9df9vKmS7feeV4v5298fP3o2WcAnz4loKiogIW5OXVqW1Lbsia1a1uiraWFajFVNNTVUVJSypXthUuWsXzFGppXM2HHoL5S+gq+5V1cPE2XrsGkTCnOj8v95oA0bmqXe3iy7epNBg3ox/q1K//z+YRJ09ixaw/PnzzMV3uPf+Lj60cb+050alKXvTNGScTmF5qMmsPjV2H4XPfCwsJMorZzgqZOGalteKSmp1O193gSP3/m1tndmFWVzJyO8pb2aJQokeN5NWHhEfTtP5iHjwJQEApx7N2B5XOcZZJpD1CpfkfSMzJ4e9/9t8sIM7HuQmaWmNch8uBKfvlyXtEvrUvQrbzf6G/cfZSZSzahqKjEujUr6NenV761/RsTs1pERUVxcP8e7Nu1kbh9WZCYmIiBURUG9nBg/eKC2WBz87jKwD/nMH5EX+ZM/HWf/5SUVCrUdUBJSYmwB+4IhUJEIhG17fry+u076tUy4/LxLTny7XrCg1FTlrJo2iichvT87jGe127TbchkKhuXw9/T9T+f69dojW5JPQIf3c2Rz/wwaMgwTp46k+d5QqXKVkBDQ50XzwJkcq4XiUTZyUtRH3jodZAKhmUlaj8xKYUZSzZx6NRF0tMzqFK5EmfcjmFQ9m8/IpEIk2o1iY6J4c72hVT5V8AMIOpjPLN3HefsLX9S/mo5p6OjTd3alrRr15YtW3fwPDgYoVAAYvj74Vv8r///nA6N6+AyU3JBptxg2GUUOhrqPNq3XCb+pcmXAItZ2TKc/nO4xH/X0zMz6b55J4ERkZiWL4vX+pmoybjaI79U6T2WhORUIsNfFeisstzi7/+AaTPncPvOXcRiMbq6JRk5fCjjnJ0Kte7ChDy4knOioj5QpVoN6tWtA4BOSV12794tY1Vy5PzNhQsXcHJyopppVY4cdKF06VI5XpuVlUU1i9p07NSJ2bOlk1BaEMhnrsgpEty6dYu0tDTa27eVtZRvSEtLJSUl+6bhwkVP+g7I/WwMu+a2VDUx4cJFT654XZWwwv8f9rq40sa+E0lJyUwc78yHd6Fc977EmlXL6N+vD+Zm1ShbVh8dbe1cB1YAZk6bQp3alng9C+aAr/Q3NgDKamuhp6HB8/cfeBH1oUB8/ooDvncpoan53cAKQIm/hhMnJEpujlBDayvKlTPgnM990tMl2wfZZeYoBAIY4DhUonZzwpfSWkUpzWvoOHUFn5JTWDzdSWKBFYASmuokfMr5z9ewnAHXvS/hduIIunq67HB1o1ytduw9fEZimnKDUChAVUX5twusAMTFf0JP7/eZE1NYiYmJoXvPfggEAnauzl8ViJNjD07sXoGCgpBRTmOpb23Dm9C3ElIKJ0668f79ewYN6FdkAivA12zMj/EFN3Nu5eb9CAQCJo3KWZ//Qc5zSUvPYO3CvytWhUIh9y+7YlrFiLsPnzLQac7X40UiEUPGzUe/emsMarZl1rK/Ay+9O7dGQUHIoVM/biXV0qYBzRrVIeR1OBXrdcDEujNmTbpT07YXdVr2IyUllbdhYQXShi48/B0KCgp52kRMSkoiNTWV5s1sZBZEFwqFHDnoglgsZuRkyQ9R11BXY/2iSbx75EH39na8CHlJ9Vr1v7mPHzN2Ih+io3Hu3ua7gRWA0jpabJv0B3EX93Jy0Xha168BmRlcuuzF2PGTsqvWalTl4/ldfPTYRdzX127iLuwmPgevj+d3yiywApCSmk7pkloy8y9N9s0YReem9Xj67j3t122VaIuwqIQEGi9ZTWBEJB0a18Fn6/zfPrDidv0u0XEJ9OzZvdAHKOrUseSSxxlCXz5jQL/eJCUls2DRUkobGDPQcSiRke9lLVFOEWL6X/MUx4weyd17/tjb28tWkBw5/6JNmzacOnWKd5HvsW3ZlsAnOU/0O37SjfdRUXTqlLdOAUUdeXBFToHi7u5O5UqVMDHJ+QBSaZOQkEA9axuSk5PZumkdtWvX4uy583Tp3jvXto4edkFZWZluPfvid+eOFNQWbc6eO8+YsRPQ0NDg4X0/Zs+cJpWbdo9zp9DQUGfeaXdCoqL/83liaiqdNmyj3vxlnHv0WCI+F3ZxAGCL9w2J2MsPD968JTktjW7dOhe479kzp5GZJWL+XsmWkhqXLU2HxnUJCXnJsROnJGr7V3x5CM/8Qeu6/DB5s+vXOSsjB3WTqG09XW1S8pCJ1tzWhhfPAliyaB5ZIjHOM1dh1qQ713zvS1Tfr1ArpkpySmqB+pQEPncfkZ6RiV2L5rKWUqjw8r5G736DsG5sS83aDbCsa411Y1tatGpH+07d6NV3IH8MH4XzuElMmT6LkaOdMatRl8SkJNYumCCRtnAtmtTnrf852rdqQtDz59Ss3YBOXXvSvGU7DI2rYmhclVWr1+fJ9ryFS1BQUGDp4vn51lmYEAgECASCPJ1L8kJSUgqBQS+paW6CmtqvNyjvPnjKRW9fLEwr0b39tzOxhEIhvu57qWVugtuFq7TuMRqRSIRDv7EcP3sFLU11lBQVWL/jMP1Hz+KClw/OM1ciEol/GdSdMXYI5Q3KoKioQGZWFskpn4mN+8S7f9xzVDatTlj4t7NZPC97SXQey4cPH1BTK5antW/eZAcXDQ3LSUxPXrCsVZPalrXwufuIp8GvpOJDSUmJnWtmcf7gOoQCAV269+bESTcue3njcuAgRmX0mDM4Z9fg5nUsODJ/LK+OrifSbStbJg6hd8tG7Jk+Ml8aZRXg+oJILEZVqXBvpOeHPdNH0qO5FUHvo7Bfu4XMzPzf0/m/eUuzZeuITUpmev+OuMwcLfOfoyQYv3E/SkqKLF00T9ZScoyWlhYb16/hffgrVi5bhJ6eLqfczlLVvBaNbewKbA6WnKKLSCTizFl3SpcuTURkJEpKSrRs2VLWsuTI+Q/Vq1fn3LlzaGlp06pNey56/npu9JvQUKZMm0m7du2oUaNGAaj8/fj9r+5yfhvEYjGXL1+mYwf7QpNpnJ6eTn1rG+Li4li8YC59evfE69J5Gja04vIVb9o6dCY3nfOMK1TgovtpANrad8bzipe0pBc5kpKSGDRkOKoqKty/c+u7Q7YlhaqqKufcTiAGem3d/c0D1NOISBovWc3j8Hckpmcw9tAJHr0Nz7fPFmamFFdR4Wbwy3zbyi/br98CYOK4H7fmS0pKBkBNrbhEfffq0Y0SJTTZff6qxIeHbpngiLKSIuPGTy6wwaSQPUhTUUGBF+GSzX5b7nqa7WeuYFROn6M7lkjUNkA5/VJkZmbm+Xs1euRwwt8E079vLyKjYujQfxwN7QcT9OK1hJV+nyoVy5Oc8rlAf9aSYLtLdvBv9MhftzP6f8Bl/0GMq5jTqWtP3M9fICTkJdHR0byPek/Iy5c8ePiI6zducd7jIkePnWTPvv1s2boD10NHUFIQsm3lDAb1ai8xPSoqyhzYvJBrbtsxKKOHl/c17j94SDEVRTIz0pm3cDFjx0/Olc2g4GDevAmlua0NxYrlbaO7MCMQCEjPx8D03LBh1xHEYjETR31/Nsa/GThmDkKhgKM7ln33c6FQyLXTO2hta43f/UDK17bn1p1HNG9cj2e3TvDq7hlqVzflzMXr9Bw2DZej7qioKLN6/vif+q1vac7ja0cI9j3FqztnCPU/R/hDDyIDLrJ3/Vwg+zpbs3Z99uzNbiW7ZPlKuvbog32HLhw5JpkEhI9x8aiqqBKVy6rZqKgP+PjdBrLb3j59+kwievLK7p3Z1UNDxi2Qqp9G9Wtx69wuVFWUGfzHCHr2HoCSogIXV03N07NLMVVlets1YsuEIRKdNScLFBWEJKQU7dZA2ycPo7ddQ4KjPmC/bnO+AiwH/e7Sc+tuRGIRrrOdmNy3owSVyo5FLqf4mJCE06iRv+UcCaFQyLChQwgKfIDnxXPUq1uHx4FPsO/QBYua9Th91l3WEuX8pmzbvou0tDScRg3n9JlzNG3aFE3N3/u8L6fooq+vz8mTJ2nYqBE9ew9g5ep1Pxyt4ed3h7b2ndHULMGyZd+/n5YjD67IKUACAgL4+PEjDa2tZC0FyM4usGpsy7vISCaMG4PT6BFA9k3XhXNutGjejFs+vjRv1S5Xm3d16lji6XEWBQUFuvXoy779/+23Lee/jPpzLBkZGezasSVXvR/ziqVlTWbPmEpcSgqOew4AcMDnNh03bCMlPYO1q5Zz85onAoGA/jtdSElPz7fPpiaViE1OJjQ2Nt+28sOtkNfo6epiYPDj3uUvX2VnhxqU/X4LjPwwxmkUKalpjN8g2dlEaqqqTO7TgYTERKbPnPPrBRKkfHlDnr4Jl9hG/+aTl1i8/zSldHXwO79XKhVcFcpn//xfhITk2YaysjKbNqwl5Plj7FrY8uT5Kxq0HYRDv7FERUv397xuzezZOncePJGqH0nj4e2DQCDAxfUg6RI4r/yu7N13AOMq5jg5jycxIYEhfToS4ufGh6eeRDzy4N2jC3x44klskBfxL67yKeQaH5548va+O89uHifo1gnCH3nQq1MrqeirZVGVJzeOEf/iKnHB3jz3OUn4w/OUNyjD7r0udOrai0+fPuXI1vQZ2eejpYuKVtXKF8RiMcrKuW/TmRcuXvVDQSjE3q7xL499HhJKROQHutg3x+AXg6OP7ljKoJ4OJCaloKAgZPvK6UD2PaH3qW10bmuLhWklAq8fJSrwEvUtzfP8NTSsVxMAC9NKKCkq4jx+Epo6ZViydCUlNNRRUVZm2AgniQRYEhMTiY6JoUq1GmjqlEFbzwB9w4pUNq2OZb2G2DRvTRv7TjS2saOahSVlylWkREl9qlSrwcTJ0wB4+DAAq8a2aOqUQVOnTIG0M/s3FY2NsWnamKfPXxH8MlSqvkwqGXHnggsAGRkZ9LC1okxJban6/B1QUVIiPqngf/YFzZaJf9CvdRNCPsTQZu2mPAVYZp86x6xT51AvpsKtLfOxb1hbCkoLnqevw1l16BwldXSYM2uarOXkmwb16nLlkjuvXzylc6f2RLx7R/+BQ6hsWh2X/QdlLU/Ob8baDZtQVlaie9fO+N2+g4ODg6wlyZHzU4oXL87OnTtxcnJiwaKl1LVqwuKlKzjvcZErXlfZtWcfXbr3plW7DpTR1+f48ePo6OjIWnahRR5ckVNgbNmyhYoVjbFt1lTWUgCwa+1ASMhLBg7oy5xZ0//z+anjh3Fo1wZ//wc0aWZHVi5a/tStW5s7vtdQL16cP50nsGhJ0Rv+KElSUlI4e86D8uUNae/QrsD8ThjvTENrK26FvKLu/GXMOX0edXV1bl69jOPgAVQzNWXNymUkp6XRc8uufPsbZZv9u7/16s1828or3s+CSU5Lo2uXn/fKfP06FFVVVam0L5g0YSxG5cuz1+Ma1x9KNht2Ym8H9EposGPX3gLduO7ftzcZmVkcunwr37bm7jrG9O2H0VBX4+4llxy1vskLVSsZARDwOP/BCd2SJTl57BAP/X2xrFWTG34PMG3YFUfneaRIqXVX8yb1APC6UTCzkyRB0IvXpKamIRDAkqUrKW1QgbYOnbh9956spRUYR44ep6KJOUNHjCYxIYFhA7oQ8eg8q+ePR0/35xuYKirKlNBUp2wZPfRLF8zMmn9mq3/ZaK9pVgUv76tUqmrB0eMnf7o+LS0N76vXMTauQJUqlaUrVkaIxWKKF9AMgfDIKLS1NHN0bXK/nH2tHdAjZxsc6xZNYsKo/mRliajZvA8vXv09c2fvhrncOrcbw7Kl8yb8H5TWy34wNTQozas7Z755P+jWCe56ulBMVYVhI5w4cdItz35EIhFisRhT06oM/WMw9u3aUNuyFmVKl0YkEhEZ+Z7AJ0/xu32HoKDnJCWnoK9fhqZNGjPEcSBrVy3H0+MsbieOMGb0SIoXz65ktahZj/j4+Px9E/LAmpXZ2ZIT5qyRqh+xWMyAP/8e1OrqeYt9Htel6vN3QEdTnZhPibKWUSBsHDeYgW2b8jo6ltarN+Y4wJKZmUWvLbtw9buLsb4eT/avpGr5Hycy/U5kZmbiMGU5YuDc6RNFor3ZF3R0tNm3ewcRoS8Y0L8vcXHxODmPp3xFU9Zv3PLbVUjLKXju3vMnMvI99u3acu68BwoKCrRqJZ3kHzlyJImCggJTpkzhwoULWFrWZvPWHfTqO5DO3XoxYdI04j8lsnbtWk6ePIm+vuSTbosSReeqKKdQk56ezs2bN+jRrUuhGHzXtUcf7vnfx75dGzasXfXD4w4e2Ev3rp15HPiUBg1tflgq9z0qGhvz+OFdSpcuzbIVqxk20kkS0oskK1atJSsri/lz8zeQOC+cOXUUgLjkFMyqmRL87BEWFmZfPx88qD8dHOx5+u49i85eyJcvMwN9VBUVufPyTb7s5Id1l70RCATMnP7ztjZhYWEYlS8vNR3nz51CUVGRHnPWSTwTcnK/DmRkZLBj1x6J2v0Zo0cNR1FRkTm7jufLzvpjHqw95gFAYlIKNWx6MXLyEkIjIiUh8xuqV8ve6H0eFCwxmxWNjbnmdZFLHmcob1SeE+5eGNV1YN+RcxLz8YW6NasB4B8QJHHb0mLJur0A3PbYx+ZlU6loVI5bPn60bO2AcRUzZs2ZL5Os8IIgKSmJZi3aMHSEEwmfPjFqcHciHp1nxWxnlJWVZS0vx+jqaHH9zE4ObF6AUCBk2IjRBAb+eBjk8pVryMrKYvKEcQWosuCIj8+u3tHS0pCIPecZKyhlZofeD17RMXHEfMzdxn5uNsZmj/+DrSumkfI5FWv7wfjcfZTbLyFHCIUCkpI/o6amSlywN8tmjeG+pytqaqoYGejjd2EvxVRVcBw6ErfTZ/Pk421YGAB2zW1ZtXwJhw7s5coldx7c8+VV8BPeh78iNiqM+Jh3xESFEfb6OQ/u+nDW7RhrVi7DcfAAGjSoR3NbGxYumENk2EvGjhlNTGwsFjXr8SZUuhUk/6Zy5UpUNTHh5p1HJEmxgmKg0xwePH5Oh9ZNCfY9iYa6Gs7r9rLpxEWp+fwdKF+6JCmf02Qto8BY5zyIIfa2vIn9iMP6X89giU9Jodnytdx985YWdSzw37UEzeJqBaRW+vSYs46PCUnMnTUdc/NqspYjFdTU1Ni4bhWRYS9xGjWC1NRUZs6eh4FRZRYuWiYPssj5ITNmZc8fWrpoPqfcztCkSRO0tLRkrEqOnJxjYWHBhg0bePr0Kf7+/vj5+RESEsLp06fp3r17odjDLezIgytyCoSFCxeSmJhE546S64ueV4YMG4XnZS+srRpw6MDeXx6/a8cWBvTrQ/CLEOo0aJyrbHgdHW2ePLpLNdOqHD5ynNbtOuaqAub/heMn3FBRVqZLpw4F7ltZWZk3IU9Zu3o5freuoqb23wchl707MChblt03fbn2/EW+/Bloa/HuU0K+bOSVlPR0AiMisTA3/2kP2NCwMNLS07G2qi81LYblDNi2ZQOpaem0Gb9YoraH2NsiFAhwOy35Df0foaqqyvChjsR8SmTd0fN5srH/wnVm7zqGjrY2e3dtp1vXzggUFDh48gI1bHpRt1V/ic4zMa2cXbkS8kryc4CsGtQn4P5t9uzcioKCImNmrMC0UVc8r92WmA+hUIh6cTWpt4iRJJ7Xb6NXUhuTSkb07dqWe5f2E+x7kj5d2pD6+TPrNmxG37ASjZracfjo8SL1IG/Tog33HzzErml9wh6cZ+3CSb9VUOXftG/VlCsntoAY2nXo/MN7g917XFBTU6NP7x4FrLBgeBQQAEBlY8nMSXP3vIkoS4Spof53X1+44ffgl6+yZbKrm1ZvzV171t6d23Bq70rEYjH2fZ05ce6KRL62fyIUCElLy/6dEQqFjBjYFXX1v+8/jAz08T2/F1UVZQY6DuPsudxfVx4FBAJgYlJFMqKB+XNnsW71ChKTkmjc1K7Az1FzZ09HJBIxc9lmidsWiUR0GTyR0xevYWlRlf2bFlBaryT3L7uiXUKDGTuOsGR/3iuJfncqG5RBJBb/31SvAKz6sz99WjbiRVQ0rddsJDH1+5W4QZHvabJkDZGfEnDq2poTi8YXqcqOnee88PJ/QoP6dRk39k9Zy5E6ysrKLF44l/fhr5g5fQpikZjlq9bgcuCQrKXJKYQkJCRw+85dLMzNePs2jFs+fvToUTTv+eQUfQQCAWXKlMHQ0BAVFRVZy/mtKDpXfTmFluvXr7Nr1y4WL5xLtWqmMtUycfJ0jh0/iYW5GR7nTuV43cb1qxk21JE3b0KxrGvN5885H+iorKyM362rtGjeDF+/29Ss3UAm7RQKK8nJyYS+fUudOpYy06Cjo4PjoAE//FwoFOLleR5lJSVGuBwmJikpz74sypUlPTOTeBlkp2+4fA2xWMzkST/PoJ4xcy4ALZo3k6qe7l0707N7V4LevmPipgMSsysUClFWUiQhsWA3ABYtmIumhgYL9mUP+8wNV+4FMmbdPjTU1bl/14cunTuwe8cW3r56znXvS9g2syHkdRjW9o5c8vYFYP6qncxevjXPer9sbEszCNW1SyfCXj9nQP++fIiJo9uQyTS0H/xNu538YGZizNuI91z863tSmLnme5/klM90trf95v3SeiXZsnwa7wIusH/TfGqYVebJkycMG+FEqbIV6NilJ36378hItWQ46+7BixchdGvfghO7V6CqWjRu1i1MKzF/6gji4z9Rp0FjTp50QywWf/386vUbxH78SLcunfI0DPt34MWL7OBsFQkFV+I+JWJmXI7rm+Z+92VuXA4Ah35jf/kaPjE7cH/d9z7et3LXes+2UV1und2FirIyjmPns37nEYl8fV8QCgWkp/+8GrqCoT4+7ntQUVGm38AhuLt75MrHs2fZVX3Vzc1+cWTuGDyoPxPGjSEhMREPj4Kt5rBv1wZd3ZIcPHFBoslKnxITqduqP1du3KVRvZp4nfz72lpKV4eAq0corafDMtczzN55VGJ+fyd0/6pOexcdJ2MlBcvmCUMY3K4Zb2I+UnfeMobsOcDxe/dJSs2u4jn/6Akd1m8lNSODrROHsHBoTxkrliwvI94zZfNBNNTVOeuWv+rs3w2hUMjkieMoXz77+rZi1RpGjnbGy/takUp+kZM/Zs9biFgsZu6s6SxYvIxq1arJ563IkfN/iED8z6fAIkJ0dHSu2jfJkR6pqanY2tpiVL4c506fkOnmwqIly1m2YjXGFYzwv3MrT6VtM2bPY8PGLejrl8H/9k3U1dVztX7q9Nls3roddXV1rlw8J/NgU2Fg1er1zFu4mD27ttG1c0dZy/kp7u4e9O4/GEMdbbwmjclTVtpJ/4dMOnqKJV070qN+zgZcFitWLFcBvR9Rf8FyPotEvA//efWDWY06hIdHEBcdgYKCQr79/gyRSESN2g14+zaMo/PH0qp+DYnYLd1hOJUrV8b3prdE7OUUz8tedO3Rh5qVjLi2aU6O1jx9HU5Tp7kIhQrc8btORWPj7x4X8DiQFi3bkZaejq6O1tfWOBsXT6Z/D/s86S1R2QZFRUU+fgjP0/rcEB8fz9Dho7nomZ0F3sa2ITtWz0BTI3fn0X8SExtPtcZdEQqFvPA7lS9b0qb3iOmcv3yLl3dOo6vz81YBqalpbNh9FJcj53gb8R4ATU1NHNq1Ycb0KRiWMygIyRKja4++eF6+wtv77pTQzP4ZSeq8Vhj4Y/wCjp+9glgsRkVFhSaNG9KnVw82bNrKw4ePePXiKSVLFs0BkBMmTWPHrj08uXGUcvr5m0cSGhFJDZteDGprw1rngd89JiL6Iyev/R1sFAh/fl+ZkJzCqkPuKCsrEeLn9k11SE6Iio7Fqu0gPsYnsGbBBBx7S6bCtrR5SyoalcP3/K/bV758HYa1gyPp6RkcObiPNq1z1sd92AgnDh89zod3b1CV8EycqKgPVKlWg149urF960aJ2v4V23fsZuKU6UwY1Y/Z44fm294Nvwd0/2MKn1PTGNTTgXWLJn33uOSUFOq1HkhE5AeGONiyyqn/f44pSue1f7P55CWmbz/MiYXjaVHXQtZyChx3n/tM2uzKu5jvB5dmD+7CiI52qBXQ/KmCQCQSYdp3PNHxiVy+eI56devIWpJMcDt9luUr1xDy8hWpf1UvFStWjO7durBw3qwi3/6pKJ/XJIG+YUWUlVVw2bOD9p26sXv3blq3bi1rWXLkyPkBSkpK6OnpSdyuPLgiR6p4e3vTr18/fG54YSHhzLncsGnLNqbNmEPp0qV5/OB2vh4yFyxayopVa9HT0+P+nVuUKPHj9krfY99+V5zHTUIgELB759ZC0SpNltRv2JSQFy+JiQr7LUrox02cwq7d++hoWYPVvbrmen1Cymcs5y3FvoY56/vmrGRYEje1N56/YNDuA3Tv1oVd23/eTkPfsBLaWlo8feyfL585JSrqA2Y1aiMEnrmuRkcz/xvkeg7DMDc347r3pfwLzCW9+g7kvMdFxvZox1zHbr883qT3OGI+JXLB3Q2rBj9vxXbh4iV69M6usnIcPICjx06QnJzCrjWz6OrQItdaqzXuRsrndN6+fp7rtXnleXAwAwYN41lQEIqKCox27MHcicPy/Pd//OwVhoybj6ZGcdLSM7h1dhdVKkpvXlBeMbHuTGpqOm8fuOdqXWRUDEvX7+H0hWvE/dWOpWxZffr17sX4cX9+t5VhYaN8xaooCPlmeHdRe1hPSUll7Y5DuB4/T3jkh6/vGxoa8uTRXRkqky6du/XiitdV4l9czXcCzZa9x5m6cAOus52wb5iz5IOccOSKD8NX7KSWuQnXTu/I9fr4hEQsmvYgJSWVZ7eOU1qvZL41la3RBv3Suvh75qxq88WrtzRyGEJGZiYnnyygAAAgAElEQVSTJ45j4vhfzypq3a4jt+/cJT7mXb71fo9SZStgUFafB/cKtnJQLBZjWMGErKxMIh555Pn3TiQSMXbWKvYdOYeiogKbl02lZ8efB67S0tJp0HYgr9++o7ddQ7ZM/OObz4vaee2fHPP2Y+iy7WwaP5i+rZoUqO/MzEzikz+TnJJKakYGaemZZGRlkpGZhZa6GmV1tQtsvklCcgqnrt/BeZ3Ldz9XVVainJ4O1SuVx6ZWNRwa1UG3hGRmUhU0AxZs4swtfyaOd2b2zGmyllMoCAuPYOeuvbgccCU29iMCgYAG9euxZOE8mXZhkCZF+byWX1wPHmak01gmjHPm5i0fUtPScXd3L7LVynLkFAXkwZVcIA+uFB4OHDjAtGnTiI0Kk3oG/I/4ctHT1tIi4MFtSpQokW+by1auZtHi5ZTU0cH/zi10dLRztf6e/33s23fhc2oq45ydmDdnZr41/Y5kZmaiW6Y81S3MuXHVU9Zyckz9hjYEBT1nZc8udK5dM9frzWcsoIyWJlcmOefo+Pze1IbGxtJuzRYyxWKCnz1Ct+SPN4a+ZKN269qZ3Tu25Nnnr8jMzOTAwSO4HjzMw0cBpKVlt1dwWzKBZpbm+bavaz8US8taXLmUu41sSSASiahWvTaRke/ZP2s07Rv9ONMvKSWVcl1G4WDfjoP7d+fIvpf3NaqaVMHAoCyhYWHUt2pKamoqu9fNoUs7218b+Ac2HYfyJPg1sVFhuVonCdzdPRjtPJ6PH+MooaHOqvnj6N7eLk+2eg6dyoW/WoPtWD2LHh3yZkdafEpMpLylAzbWtTmzf02e7Tx4HMSS9Xu56uNPWlo6AoEAs2qmjBw+lH59exXKAHVMbCwVq5jj0LIJrlsWfn2/KD+sf4xLYMyMFZy9dJ1Z06cwaWLRHGYP0NjGjmdBQcQ8y9lcEpFIxJuwSO49fEpoxHs+xn0i86/2TkfcLvEpIYl3bpslnv3de856PG4/ZObYIUxy+nEb0B/h5/+Y1j2daNaoDqf3rc63HkPLdmiX0CTg6uEcrwl68ZoW3UaSlPwZRUUFmjRuzIJ5s6hR/ftVBMZVzBCLxLx5+Szfer9HfeumvHr1mhgZXD8WLl7G8pVrWL94EgN75L79iu+9APqOmknsx0+UL1cGj4MbKFe2VI7WZmZm0sjBkaCQUDo2qcu+GaO+flaUz2uRsXFU6zvhp5Vl+UUkEvHgxRtOXb+Lb2AwbyKj+ZScQmZWzlowCQUCFBUUUFJSQFVJiWIqyqipqqBeTBUNNVW0NIqjp6VJae0SlNXVwkBPB6PSuhjolkRZ+dcdDUQiETvPeTNj+2EyMrPQVlPDb8ZEohISuPz0OXdevyHofRTvPyWQmpH5dZ2iggKZWVlYGJeja7MGdGhcl0oG+av0kzZfgmnVLcy5dV3yc6eKApeveDN77gICnzwFshNfJowbw5DBAwvl/VheKcrntfxSs7YVb8PCcN2/m159BrJ//36aN28ua1ly5Mj5CfLgSi6QB1cKD05OTjx79pQ7Ptdk4t/d3YM+AxxRU1Pjkb8vpUrl7MEpJ6zbsJlZc+ajpVUC/9s3c/0H+iE6hibNWhIZGYltMxtOHT9UpG7EcsLefQcYM24iK5YtYvjQIbKWk2MSEhIwMavJ55TPdKlTi7TMTFSVlChTQpMKuiWpUlqPynp6qCorfXe93Yr1vIv/xNNFs3LkL683tRFxcWz0us6Jew8QiWHn9s1079r5p2tWrFrLgkVLOX74AK1aSW+DevAfIzhx0g2BAMqX0qWtVS1GdmmFUWldidjXafcHVg3qc8FdNsNnIyLeYVnPmvT0dC6unkE904rfPc7d5z59529k2eIFjByRt/Ymr16/xrqxLZ8/p+a6bc2XVlXxMe9kdv5ZunwVK1evIz09nUoVyrF3/VxqmOVuAHNmZibNOg/n8bMQtiyfRp8ubaSkNm+s3LyfBat3sn/TAjq0bioRm24eV1m7/RCPngQjEolQUlLC2qoBkyaMxaZpY4n4kATLVqxm0ZLlHNm+hDbNG359v6g/rNdo1ouI99FER4bKLLmkILBp3prHgYHEBnn98JjQiEiWrd/LVZ/7REbF/LRXvYZaMcJObpK4zszMTEz6jOdTcgqv7p5BSzP3meR1W/XnVWg4Mc+u5Pt8WaFue4qpKPPs1olcrROJROw/dp7VW115E5ZdkaKnp4tp1apUtzDD2tqKRg2tUFZSolwFE1q3bMGxI6750vojxoydyF6XAzz09/1hO0tpkZGRQWkDY8qW0eXx1ZzPwwl7F4Wj8zzuPHiCUChkwsi+zBz3x68X/ousrCxsuwzn0ZMXtKpXg6MLxgJF/7xWymEoRmX0uLtzscRsRkR/ZOOJC3jefczryGiy/jo/CAUCtIurUVarBMa6JdFUVUVVWQllBQUUhQooKiigqCAgOS2dmKRk4lNS+JTymcTUNJLT0khOTyctM7u6JUOURZZIzK+2PRQVhCgqKKCqnB2YKa6qgoZaMQQCAdHxCbyLiSNLJEJZUYH+1g2Y7vDj1j+Jqal4PXvOzeCX3H4VSsS/5m0qCIXoaWlgamRAQ4sqdGhcF1OjwtHyMzI2jhoDJ6OgqERIUACamrnr0vD/RkTEO6bNnI37+YtkZGSgqqpK966dWDBvTq4TMAsjRf28lleeBwdTz6opLe2aExcXjxgBp0+flletyJFTyJEHV3KBPLhSOEhJSaFGjRpMHO/MpAljC9z/jZs+tO/UDWUlJe74XaeCkZHEfWzdvpPJU2eiqanBXd8b6OuXydX6rKwsHDp25ZaPH4aG5bjh7VkkbsJyim3Ltty//5DoyNBftrcoTERFfaBxMzuioj78+uBCQCk9XVwP7KVBvbq/PLZFK3v879/n44cIqW62L1m+kiVLV/6ysiOv6LQdQtOmTThzSnaDZwMeB2LTvDUKQgG+Wxd8N0tx8mZXtp+5wl2/61Q1Mcmzr7DwCKwbNSMhMZGZ4/9g0qj/9oL/HjMWb2Lj7qMEPLgtlXNkTklJSWGkkzNup88hFotpYmXJjlUz0c9FsO3spev0GzWL9YsmMbBn4Rok2bqnE7fvB/LxuZfE/67S09PZvPc4ew6d/brZWry4GnbNbZk2ZSJmZtUk6i+3NLax48mTp8QEfbshXZQf1s9cuk7/UbOkurFdWPiywX7NbQe1LP4+hyUlpTBt8UY8rvgQHZs9o6B4MVWqGZWlnmlFalY2olI5fUqV0EBVJTsRIT0zi5KaxaU2s+DSnQB6zF5L/+7t2LhkSq7Xr9pygPmrdnBg8wLat8pfkLRyg04IBPDCL+8JAKERkcxZuo0rN++QmJTy3Y3jLZvW0be3dAZse3lfo1PXnkyfOompkydIxcfP6NazH5c8L+PveYDKxoY/PTY0/D1jpi/nmu99xGIxVnUs2LdhHmVK5T2hQywW06bXn/j5P6ZJDVPOLJuEmppakT2vAdg4zSPg5VteHV2PtkbxPNuJjk9g9s6jeN59TMxf7S6VFRWopKdLE5Mq2Nc0x8KgrKRkf0UkEvExJYWIj/G8i/9E5KdPfEhMIiYxiY/JKSR8TiUxNZWU9HQ+p2eQlplBelYWiLPbfRlqa9G+VnWGNm2Up2t5ZmYWvi9f4RX0ggdvwwiN/UjC59SvnwuFAnQ1NTApr4+VeRXaN6pN9YrlCzT5JSMjE/MBk/gQ94lTxw/TonmzAvP9u5OZmcmadRvZsm0HMTGxCAQC6tapzdLF83/reTVF+X4tP3Tq2gsv76usWbWMcROm4OrqSrNmzWQtS44cOb9AHlzJBfLgSuEgMDCQ1q1b4+V5nrp1JNc7Oyc8fBRA85ZtESDgurcn5ubS21zas9cF5/GTKV68OH4+VzEy/PkD3veYOn0Wm7fuoGJFYx4WcO9qWSEWi9EtY0gFIyP879yStZwcEx8fj0WteiQkJGLbrCmzZ0zF0rIWqampBL8IIeh5MCEvX/I2NIzEpCQEgv8+EGVmZhIaGkqlSpX+85lY/N+MXgUFBTIzM//z/l8Lvvt2TGwssR/jWLtqea6y2Atq3srHj3FUqFyN1vVrcGS+5IOv2m0csbNrzomjByVuOzdcunSZ7r37o6KsxO2tCzDS//tCLhKJqNp3PJ+SPkukrcrHj3HUs2pCdEwM3TvYsXP1ryuj9h05x5gZK3DZs4NOhWD+05vQUAYMGsrDRwEIBALatmjIluXTcpRlftHbhx5Dp7Fy7liG9vt5hVZBY1THARVlJYJ9T0nVT3RMHMs3u3DqvDfRfw3d1dHWxsGhHdMmT8BACptVv0K3THkMy5bi/uVvgwxF9WE9OjYe8ybdEIkhJOgx2tpFe9BtaFgY1WvWo3YNU7xPbiM9PZ0Rk5ZwyuMqIpEIzeLFaGBWmen9O2NpUkHWcinfdTQqxVQJyUNQ41VoBJYt+tC5rS3jR/ZFUUEBBQUFFBWEKCgqovBX1ruiggIKigp/ZcEroqgoRFFR8ZsNUtNGXUlNS+fNvbMS+9pevHrLdd/7BAa9ZN/Rc2RliYiNCkNJ6ftVtPlFJBKhrWeAVYP6XDx/Wio+fsaXrOFu7Vuwa83s7x5zwcuHRWt3EfA0BADTKhXYunw6ltWrSkSDWCym06AJXL3lT52qFbm5dcHXNqdFkasPntJp2kp6trBm26TcV9sGhUYwboMLfoEvEAMaqipYVzLmj6aNqFOh8M1KKwhEIhF3Xody5elzHrwN43VMLJ9SPvPl7l4oEKCjqU7lcmWY0rcDtrXz3zr3R2RlZdFw5Gyev41k6uQJTJ86SWq+ijre164za/Z8Ah4HAuA0agSLF86Vqaa8UlTv1/JDamoq+oaVqGBUHm1tbURiOHPmjLxqRY6c3wBpBVd+3VxUjpw8EhUVBYB+mdxVc+SXkJCX2LV2QCwSc979lFQDKwCDBw1ARVWVkaOdqW/VFN+bXrluj7B08QJevX7DhYuePHnyFHNzMympLTy4e1wkIyOTbl06yVpKjhGJRDSysSMhIZG1q5bjOPjvvu1qamrUqlmDWjVrSNxvQd3URka+Jzk5mbZtfj7QVRLo6Gijp1sSvychUrEvhkJRDdWqlR37dm9noOMwrEfOxnfbgq+tzwYv2Up0XAJOo0ZIxJeOjjaPH97B1q4dx85c5sHj53if3IqmhvoP11iYZgf4nj1/TidkH1ypYGTEde9L3L3nz8jRzpy/fAvjuh3o1r4F6xZMRE3txxntykrZP+/09MKXXPEpIYnGDWpJ3Y+erjYrZjuzYrYzL1+HsXTjPi54+eCy3xWX/a6ULatPz+7dmDDuzwJp83HP/z7p6em0amYldV+FAbFYTKseo0hLz2Dv7m1FPrACYGRoSONG1ty85csf4xdw9uJ1UtPSqaCvx5JhvWhrXbgG/NasbMTNgCBEIlGus8GLqWafY055eHPKwzvfWpQlHPSoUrE8VSpmb1AfOe2Jlpa21AIrAEKhEF3dkgQFPZeaj59R1cQETU0Nrvnc/+Z9/0fP2LDzCJeu+ZGc8hmBQEB9S3NWzx9P9WqVJapBIBBwet/qry026/8xjavrZxXZVoDNLM0orV2CU9fusmmcI4qKOfs6rz98xpQtB3kWGgGAWdkyzO1o/38bUPknQqEQq0rGWFX6+9lRJBLx6G04l54+537oW15Fx3D7yQu6zVxDwL7lGOjpSFxHYkoqNk5zefXuA/369JIHVvKJrU1Tbl67zOq1G5g7fxGaeWhFKafwsnjpCrKysmjR3JbtO3fj6uoqD6zIkfN/jjy4IkdqvHnzBmVlZUqXltyck18R8e4djZvZkZGRwbHDB7BqUL9A/Pbp1QMVZWUch47EqlEzblz1zHWLn+XLFnHhoieTp83E/cxJKSktPGzfsQsgz3MmZMHgP4YTFhbOqBFDvwmsFBX2ux4CoHfP7gXir0mTRpw8dYawD7EYliopMbtf+vmrqalJzGZ+6NSxPTu3b+aPYaOwHj4L7/WzuBf0ktM37mFhYSbRTDY1NTVu+1zFacw4XA4comqjrpzasxKrOtW/e3z1atnBlZCQVxLTIAnq1a3Dvds38fK+xpixEzh62pOT7l4M7tmepbP+RFHxv7cvSkrZ72X9ZJ6DLEhNTUMsFmOgL/kMmZ9RydiQHatmAnD3wVOWb9rHdb8HrFm3gTXrNlC5UiUcB/Vn2FBHqQUiDx05BoBjn45SsV/YGDVlKa9CI+jXpxddOv1/fM0ARw66YFSpGsfOXKaYijKbxg+mb6smspb1XeqaVuLGoyACg17merZTYFD2ebJBbXNsG9UjKyuLLJGILJEIUdZf//71ysr669+v74mz3xOLEIvFnDjnJbUN+NCISJJTPtPewV4q9v+Jhbk53levkZ6eLpOEBqv69bl0+QpL1u3G8/odngS9IvWvyhFdHS0G9nBgmvNgNPPRwionHNq6mD/GLeDY2ctYDZ+Fz5b5X69JRY1JfdszceMBFh9wY/agrj899sgVH+bvPUFEdBwCgYCGlY1Z2KU9RiUld89XFBEKhVhWKI/lP4JPd169ofe2PXScuoJ7u5ZI1N/94Nd0mLKcpM9pDB7Un3WrV0jU/v8zO3fvRVFRkYnjnWUtRY4E2bvvAOrqxXnw8BGWlpbY2NjIWpIcOXJkTNG865Mjc9LT0/Hw8MDcrNp3N8GkwcePcVg1bEZKymd27dhCq5YtCsTvF7p26YSKigr9BjrSqKkdVy9fwMIi5xUoFcqXx9TUhBs3fWhsY8f8ebNp3kwyg48LI7fv3MOgbFm0tH6PzN7DR49zyu0sFuZmLF28QNZypMKFi54IhcIC6688YtgfnDx1hi2nPFk8vJfE7KakpgNQvJAEVwC6d+2MSCRi2AgnGgzL3vAurqbGpfNnpOJv4/o1NGxozeg/x9G6pxP2LRuzd92c/2x+KSsroyAUEh4eIRUd+aW5rQ2Bj+7hdvosE6dMZ4erGy7H3Bnt2INZ4//4JvNcWTk7Qzsj4wct9GRExPtoAPRKSj7TNKfUszTj2M5lAJy/fIt1Ow5y7+Ezps+ay8w586lR3YJRI4fRo1sXifZ2j47O/torli/4dmQFzbEznhw8eYHKlSqyacMaWcspUDQ0NFi4YA5Tp82inVWtQhtYAWhglh1QvuH3INfBlcNuFwHYt2F+ruZBfY+Apy8Ii4jKl40fsedg9nVlwIC+UrH/T1q2sMX76jU8LnrSsb30gzmQfV5x2X+Q8xcu8TjwCQBLN+xDKBRgWLY0rWytGTO0F+XLFmzl/M41syheXI29h89Qd+gMbm9bgKqK7CtoJc0Qe1vm7jrO9tNXmDWwy3+ytUUiEWuPnmf98YvEJyWjKBTiUNOCeZ3s0SpE92W/G/UrVqBz7Zqcuv+I5a6nmdxXMgH8VYfOsdDlFAKBgPVrVzJoQD+J2JWTPXsxPDwC+3ZtCmw/RI70Oe9xkfhPn2hobYWPrx8HDhyQV63IkSOHgpuOJuf/iuPHj+Pr68vkieMKxF9ycjL1rJvwKSGBVcuX0L2rbPrtO9i35djhA2RmZmLTojX37z/M1foTRw9Rv15dHgc+oVOXHlSsYs6yFat/PG/jN+X27Tt8/vyZ9g5tZS0lR4SGhTHKyRk1NTUuuOd9+Gxh5+mzIMqW1S+wwZlWDeqjoqzMhdu5+zv5FXFJyUD2UO/CRM/uXTl3+sTX/3fs6IC6+o9bduWXPr16EPjwLuZm1XD3vIlhbQcWrd31tbLnC6qqKnz48EFqOiRBp47tCQl6zPq1qyimpsbqra4Y1GrLuh2Hvh6j/FeWcGELroRHZm+gltLVlrGSbNrZNeLikU1EP7vM+kWTMDMx5lHAY4aNcEJP3wj7Dl3x8r4mEV9VKme34Hn45IVE7BVWXr99x/BJSyhWTBUvT4//y4fsUcOHUlZfn7M+9/9zjilMNK1pCmS3jsot13z80Siulu/ACoCKsrLUquwuevuhqKhI44bWUrH/T7p36wLAuXPnpebj6dNnzFuwGJvmrSltYEylqtWZt3AJ9/zvo6NeDMhuiRYb5EXA1SOsnDO2wAMrX9i+aibDB3Ql9H00lo5TSUpJ/fWi3wyBQMCITnYkfU5l5zmvr++npqczadMBynYayfy9J0lLS8exsTWPF8xgXZ/u8sCKBFjevRPaamosPXCG0MjofNlKS8+gzYQlLNh3Eh1tLW77XpMHViTM1OnZs6CWLimaSXn/r8xbuAShUEhycjKWlpbyIfZy5MgB5MEVOVLixo0b1K1TG/t2baTuKyMjg/rWNkRHxzBz+lSG/jFY6j5/Rku7Fpw+eRSRSIRdGwd8/W7neK1hOQMuXzzH6xdP6d+3F0nJySxaspzSBsb0HeBIeMQ7KSovONZv2grAGKeRMlbya0QiES1bOZCZmcXxo64FMqdAFkREvCMlJQVrqwYF6teiujmvI6MlGkD8lJQCQHF16bYByQtNGjfkxjVPNDTUOXjoKI2a2hETGys1fwYGZfG96c36tatQVlJm+UYXbDoN++YYTY3ifIyLk5oGSTJoQF/evnrOgnmzEQiEzF62FW0TW6Yt+h97Zx0V5dbF4WeGFDFBQUHBbkVRwcTALixEVMQWO6+FYovd3d0tCthdKGKhIpKKgCAiIgzDO98fqN/1WsQE6jxr3XXXnXnP3r93LnPmvGefvfdyBCGt/Wt2C0a/ev0GAOOCWd+QlSdisZieXVpz9cQmXj/wwnVUX0yMC3D5ylXsOnbB2LQ4Xbs7f2nGmhnq1a0DpG1K/6mkpqbSpPMgBEHg8ME95M2bR9WSVMbAAX2RpEjZfFI+wTlFoKeri5amBs+DwzI07rj3JaJj4mhhW0cuOnS0tRFSFRNcCQgKpUTxjPX+yyxGRgXR1dXlto98vuOJiYns2rMPp159qVilBvkLmGBdtyELFy/D7/4DCubJSeeG1ux2G0qMx3oe71iIcf48RL2JVdrBkF8xb8owRrt0JyImjmq9x/PuQ6KqJcmd8d3aoq2lyfxdx4mOi8dp5kpM7Aax/vg5cmhqMb5lU+5Pn8ikNs3RVp/YlxtisZiNvbohyGTYTVyYaTv+wS8p7TiSG48CaNigPgFPHlCmVMYy+dT8nISEBK5dv0GZ0qUxK1JE1XLUyImw8Jf4+z+hZIni+N1/wNChQ//KAzVq1Kj5luyxClXzRyGTybh69So29esq3JcgCNSu35iw8HCGDBrAP2NGKNxnerCpX5eTx9P6prRs04ELly5naHz+/PlYuXwJr8NfsHi+O0YFC3L8xEnKV6qGdZ0GeHmdVoRspXHx4mUMDQwwNTVVtZRf0s2pN68jIxk5fKhSToGqCmX3W/lMl84dkclk7DuX/iDkr/i8kZFTL/sFVwCqVKpESOATWrVszoOHDyldrgobN25RqE9np24sXOAOQAmzr793hvnz8uE32/wZPnQQL0Oeo6GhgSAIrNp8gIYdBgB8CbJkF6Jj0gJXRgpoQCsvdHV1GDuoB37ndxN46yguzp3IlVMXj5Oe1LWxxax4WQYPHUFYBsvH1a6VFqzNTJbA70JLx2FEx7xlzOgR1La2VrUclTJk0AA0NTVZftBT1VJ+Sp6cerzKwKnvyOgY+oyYgbaWFgunymedqaOjhSCT/1x1x8+flBQpTWyVVxrX3Nwsw3PDZ3x9/XCdPI0GjZthYlYSY9PiDBw0jCNHT/AmOopyZoVxsbPFe9FE3pxYh9+Weawf158Wtap+CaaUKlKI+PcfslXG1JTR/XAd2YeouHgsnMfx5t17VUuSK5qamrSqZUHU23hKOYzg2JU7GOfJxTLHzvi4jaOfTZ1sE+z606hS1JTONaoSFBHFzK0Z79G5zfMSdQZN4f2Hj8yZNY2jh/apS1YpgOkz3REEAddJ41QtRY0cmfApG6lcuTLky5ePRo0aqViRGjVqsgvqVY8aufP06VNiYmKoX0+xwRWZTIZts9Y8ffqMbo5dmD1zmkL9ZZRa1lac8TyBWCzGrkMXvE+fzbANsVhMnz7OPH5wh0vnvallbYX/k6d07toDsxJlmTHLHYlEInftisTv/gPi37+nWTNbVUv5Jdu278LjpCdVKldimtskVctRKF6nzyAWi2nUULkN+T6XINh5OmMByJ8RGfsOIFs/2GtqarJ7xxYO7d+Nro4OI8eOx6ZRM2JjFZNB8iYmhiFDR6Kjrc2a+RO+eq+wcYHfbh6BtP+/sn9tThoVMCBvnlzY2tRUoapvSf7UA0hfL4eKlaQPw/x5cXcdyrPrh/E7vwcHu2YIgpTtO/dQobIlZSpYMNltOnFxcb+0pampiVgs/tJ35k/j7OVb3LiTltmzbPkq3KbNJDU1VcWqVIempiY29esSHBFNyKeMrexIYcN8xL1PSNe1CQmJWLfsRbJEwpZlU8mdSz6lHHPo6n41f8mL496XALDv3EHutn9ELeuapKSk8CIo6KfXRUZGsWbdBuwdulO2QlXyGRbGpnEzlq1cjZ/fA3LratHCyoIlw5wIPrCCV0dWc3nVNOYMdKRm+ZI//E23LFMcmUyG36Nniri9TDN2sBOzJgzi7fsPVOs9nldvfo8M0V/xNPQVtiNmcviSDwCaYjF7Bvbi0vhRtKpSUcXq/g5md2iLgX5OFu3xIOhV+no3CYJAv7nrGLZkCzly6HHhrCeDXQYoWOnfy87de8mTO7fSelGpUTxSqZRTXt6YmBTmzt17tG7dGi0tLVXLUqNGTTYh++48qfltuXbtGtra2ljVrK5QPx06d8Xnzl1atmjO6hVLFeors1SrZsGFM55oampi37U7x7NQk9qiSmW8Th4lLOgpvXs5kZwsYf7CJRibFsPeoTvBISFyVK445sxdAMC4MaNUrOTnBIeEMHzUWHLm1OPUicOqlqNw/P2fYmpiovSAhK6uLqYmhfF9FvzDawRByFDd8sdB4QC8f5/9T4raNm5IcKA/zZva4nvPj1LlKrNl2065+2nWoh3JEgmbl7qhq+CT7uAAACAASURBVKvz1Xtmpmm16SMiXsvdryJ5/NgfQRDo0d0RPb0cREbHYFuvJtFv3vIm9tcb/8oi+VPgSkfn93sAMy9SiLULJhJ614NzB9fQvGFt4t6+ZenyVRQtXhYLS2smTp76w+Dc/oOHEQSB1k0Vn8mqbKRSKU5D3NDU1GT2zGno6uiweOkKChUpwfRZc7LVKXplMt1tMgBTNuxTsZIfU8LEiJQUKUlJyT+97uHjACo3dCD27TtmjB9Eqyby+zvW1dVWSHDl4vW7iMViKldS3ia3Xbs2AOzd//+eYlKplOMnTjLAZSiWNetQsJAZpcpV5p/xrnh6n+H9uziqlDRjSMdmXFwxhZiTG3i0fSG7pw3DuWUD8uqnvz9H+/ppzxsH/9X/I7swpE8XFk8fRfyHj9ToO5GQ3zjQfPtJIHVd3LDq74rPkxdUL1Mcq/IlkAoCmhrqzAdlIhaL2dS7O4JMRrsJvy4PFpeQSI1+k9h//gblypYlwN8PC4sqSlD6d3Lw0BHev39Pzx7dVC1FjRxZumwlKSkpNG1iS3j4S9q3V02PXzVq1GRP1MEVNXLn6tWr1KheDT0FNi7s1XcAZ89doE7tWuzZuUVhfuRBpUoVuHrpDNraOnTv2Ydde7K24ZA7d26WLJzH6/AXrFy+GBMTEzy9z1C5qhXVrepy9LiHnJTLn8jISLy8TlO0aBHMzc1ULeeHCIJAk+Zt02roH9ij0Kbj2YGkpCQSExOpalFZJf6bNGlMYrKEhy/+XwNfKpWy58xVWo51x7jtQEw7DEp38049XW0A6tb5Pcq4aWtrs2/PDvbs3IqWlhbDRoymcdNWxMfHy8V+D+e+BDx/ToM6lt/dHCxVvCgAD7LQW0MVnDiZVnrIvlMHHvndwdzMjAMnzuI01I0SNdvRsMMALl2/S9y797jNW4PH6Ssq0Sn51AMmh47OL67M3lhWKcfe9XN4/dCb/evdqVWjMi+Cglmxcg0FC5tTu14jNm/Z/lVQYeWqtYhEIob27qJC5Yph0Dh3Ej4kMmu6G0MGDSA06ClzZk1HW1uLBQuXUrhoSZatWK1qmUqnUqUKGBsb4XnTL9sGmCqXSJvzbvo+4kXIS9yXbca28yCchkyhedehVG/aA3PL1tRp25eYt++YMrofw/rK929YL4cugNw/oycBwZiaKveghE29uohEIg4eOopDt56YlShL/oKmdHPqze69+wkNDcW0QD66NK7FlokuvD62hrBDKzm3bDIz+3WhSknzLPmvUtIcDbGYyzfvyeeG5Exvx3asXTCRxORkrPq78iwsQtWSMsQZnwdY9p5AkxGzeBQURt1KZbi7cTZnlrqyaYILYpEI5w3biJTTmkVN+qhoUhhHq+qERr7BbeP+H1536/FzyncbReDLSJy6O3Lz2oU//rlG1cx2n4+GWKwuCfaHsXrtBnR1dREho3DhwtSoUUPVktSoUZONUAdX1MiVd+/eceXKFYWWBBs1ZjwHDx2lUqUKeBw7+OsB2YAypUtz6/pF9PT0GDhoGGvWbZCL3R7duvLA9xY3rpynfr26PA98QY+efTA1L43r5GkkJaX/tL+iSUpKoq5NE1IFgZXLFqtazk/p5tSbyMhIRo8chrVV9ioxpAiuXL0OQPXqlirxP2hgPwAW7D7B1E0HqN5nAgXbDGDggo1ce/CMXHlyA3D1QfpKfrx5l1bupZiSGvrKi5YtmhH8/DENG9hw2+cOJctU4tCRY1my6e19hqPHTgBw8dpddhz4NnuuXKm0z+mR/5Ms+VI212/cAqBObWsMDPJz3/cm506fZMmieVhWs+Du/Se06TESM8vWLFm3G0eXSZSu1Z6ISOWWK5JIUoC0LK0/haYNa+G5ezk59XTR0tKiUsUKPPZ/wvBRYzEwKkLjpi3Zd+AQ9x88pEKZ4t9kS/3uPA0MYd+xMxQzN8Pl0/wlEokY7NKfsKBnzJiWVpPbdco0zEuUY//BPz/78d/07e1MckoKO7xVE9D8FTXLlwSgbY+RVG3syJxlW7jt+4ijnhe5eecB4S9foyUW8blF7fB+DnLX8Dlr5b0c+12FvYok8WMSdWopp/dPUlISS5evola9RshkMp49C+DkKS/EQiqNqlVgdn8H/HcuJPLYWnw2zGbt2H7Y1a+Brra23LUUMsjL86CwX1+oIhzsmrFt+XSSU6TUHeTGgxehqpb0Sw5cuEmF7qPp5LqYoIgomltVwX/nIk7MH0dxk7SMV5MC+VkwpAcJycnUn7OYHddvq1j138U0u1YUyKXPsgOeBHwnaLds/ymajZ5DsjSVDetWsWLZIhWo/Lt4ERREwPNA6tWr+0et+/52rly7TlR0NG3btOTIsRO0b98+W5efVqNGjfJRzwhq5MqRI0f48OEDXR0U0xR7yrQZbNi0heLFzLl0zvu3+lEzNzPjns918ubJwz/jXZm3QH4BhvLly3Hi6AFehT5nYP++yASBZStXU6hICew6OhAQ8FxuvjLDufMXKVm2MpFRUeTOnYs6tbNv09/tO3fjcdKTqhZVmOI64dcD/gCuXksLrjRsUF/pvq9dv8GsOfMAOHL5Nkv2nSQkKhYLi8rMmTWN1+EvOO2ZFhx4HByeLptRb9N6rpgUKqQY0QpEV1eXo4f2snnDGmSAc+/+tOvQJVOB0ujoaLo59UZbW5szXh7kzKnH4PFzcV+25avrKn3aaAwMDJTDHSiPwMBAcubM+VUj1uqW1ejt7MT5M54E+N//kkG5e8cWejn3IDI6lprNnZRaNuxtXNppXoN8uZXmUxn4PXzGh8QkHB3suXzhNFGvgpkzaxolShTH544vffsPQhAE3sUncPmGr6rlypWuAyYik8nYs2vrN++JRCKGDx3Eq9DnDB86iPcJCfTp50L5ypZcuCS/3lLZmZHDh6ChocHS/adULeW71KpQivpVymJjUQ4XO1tWjurN7Q2ziT25gdiTG4k4uoZnu5eweJgTAGu3Zbxp9K8IDn0FwKt0ZmSmhx3704LnDgpag8P/AyrVrethZFKMyW7TefYsAJEoLRR1eeVUAvcu5dDs0Qzq0JRCBvkUpuXfWJQyJ+FDIgkJ8gtWyZu2zW3Yv94daapAo2Ez8HnyQtWSvkEmk7Hm6BlK2A+jr/taIt++o3NDK4IOLGfPtOEYG+T9ZkzvVg045j4WXR1t3I6coPOqDST8ouSeGvkgFovZ0qcHyGTYTVzw5XVBEOg8eTFTNu4nb9683L5xGftOyuvD9DfzueH53DnTVaxEjTyZPCWtt2+Txo2IjX2LnZ2dihWpUaMmuyGSKaLgr4qJjo4mJSVF1TL+OmQyGU2bNMHcrOh3NxyyyrIVq3CdMh0NDQ3Cg5+RM2dOuftQBnFxcVS3qkdUdDRDBg1k9sypCvGz/+BhZs+ZR+CLtAajxYuZM2H8WLp07qgQf/8lMjKKo8dOsGzFakLDwtDQ0CB/vnxEv3mDWCxGEARs6telbJkymJqaYFa0CCVLlKBkyeIqO+kTEhaGRTVrdHR0eP7kfrZJm8+RIwcfP35UmH3nPv05dPgYcW9eKTxgmZSUxPadu9m9Zz8PHj4iOTntAVxfX58K5csxccJYGtp8HeR5+fIV5SpVw8XOljkDHX/po9VYd64/ek7cm1cKuQdlER8fT4fOjty67UPOnHps27yBJraN0jVWEAQsqtciODiEPTu30rJFM97ExGBd24ao6De0a27DthX/f/DLW6oBNvXrcexw9u2T8F+MTYtTyNgIX5/r6R6zcdNWRo4Zh0G+PDy5egBtBZyg/i9te4zk0g1f4gIuKNyXMukxZArHPC9y/+7Nb8o8JiQkMHfBYrZt28nbT43v9XPmwLa+FROH96ZMSTOFz2uKYuOuo4yasoiO7e3YvHHNL69PSkpi+Mix7N1/EEEQKFeuLBvXrqJixfJKUKs62rbvzIWLlzkxdyx1q5RTtZxMIQgChq37U750Ma6e2JRpOyHhr9m85xg3fB4QG/cOkUhESFgEH5OS8di5hLpWVeWit0H7Afg9ekZsVLhcf8uTkpJYu34T23fuJiDgOTKZDA0NDSyqVKJf39442Hfi4uUrtGtvz/ju7RjfvZ3cfKeXTR4XGLV8GxsWT6ZzG1ul+/9Meua1Szd8seuZ1nfw2Jwx1KlcVhnSfoogCMzdeYyVh7xJ+JiEjpYWTs3rMaOffbozjSQSKQ5Tl3Lu7iN0tTRZ6tgZ2/Kqv7e/gWlHT7Lt2k1c7GwZ3LEZTUbMJiLmLVY1quNx/JBS1jpqQCKRYGxaHJPChXlw75aq5ciN33W9Ji/exMRQonRFLKpUpkSJ4jx4+JizZ89+OVSgRo2a3wstLS0KFCggd7vq4IoaueHr60vr1q05uG9XujcA08u2HbsYMmwUOtraJEskmJubcevaxd823TYxMZEateoTFhaOU/eurFBgmayAgOf8M2EyFy5eIjU1FW1tbcqULs34f0bRpnVLufi4dduH9Rs34+vrR2RkFO8TEr7UEdfQ0KBVy+YsW7yA/PnzsXrNeiZNmYb0Ux+C7yESidDU1ERXRwfdHDkQhFTKlC6FkVFBjAoaYWJSmMKFC2FSuBBmRYtSqJBxljcSQsLCsGnQlNi3b/H0OEJtJZXVSA+KXtQ6ODpx0tOb+FjFNDQPDglh5ap1nPLyJiwsHJlMhkgkopi5GS1bNGewS39MTAr/cLyvrx82jZsxrltbJvT49Umhmv0mEfbmLZEvg+V4F6pj85btjBk3kZSUFNq2bsWWTWu/ytb4HgMHDWPXnn30cnZi6aJ5X16XSCQ0btoKv/sPKF+6OOcPrUFXVwejik0xNzPj1vVLir4duZHXsBB1atfOcHnIRUuWM3X6LNq3bMiWZVMVI+5fWLd05kXIS6IenVa4L2VSuHJz9HLmJPDpz3v1REdHM3f+Yg4fOUb0m7SSbAb589CxtS1jXLphVMBAGXLlQlJSMmaWrRFraBAW9AwtLa10j42NfUu/gYM5fSat6XaN6pa4z55ODRWVY1Q0ERGvqVA57d5OLRhPjXIlVKwoc9Qd5Mbj4HAiH3pnaIPyTWwc81dt59CJc0S9iQVALBKho62FTCYjSfL1c4q761AGOHXI0lqmUKVmFChQUC6behKJhI2btrJ563aePgv4bkDl31oFQSB/QVMsSppxbtnkLPvPKG/evadkl+E42DVj7YKJSvf/mfSu127dfUQLx6EIgsD+6SNoXL2SEtR9S7Ikhckb9rLN8zJJkhT0c+gyqH0TxnVri4aGRqZs7jt3gyGLNiGRSmlUrjQru3dB+xdrFjVZQxAE6rkv4vW7919eGzFsMNOnKv+7+Dczc85c5s1fzIqli3Dq8evDYL8Lf3twxWXwcHbu3svWjevoO3AwEyZMYMCAAaqWpUaNmkyiDq5kAHVwRTWMGTOGy5cv8cD3VqYX5N/j6NHjOPXuj75+Tnx9bjBv/iLWbdhE4cKF8LlxOdtkF2QUiURC7XqNeBbwnHZtWrF960aF+ktKSmLu/EUcPebBi6AgZDIZ3p7HsapRPVP2JBIJY8dPYu++gyQmppVh0NXVwcDAgKJFTClTpjTWVjXp1MHuhxsSgiAQEfGa54EvCAoOITQ0lFevIoiMiiYmJoa4uDgio6L5+PHjl2yXH/E5IKOtrY1ejhzkzKlHnjx5yJ8/P0YFC2BsbIShoSF58+QhT9485M6dCy0tLTQ1NDh5yotlK1YjCAIzpk1h+NBBmfpMFIWiF7W9+7lw4OBhuWWuCIKA9+kzbNy0les3bxEfn/awp6uri0WVyjh27UJ3xy6/DBB8ZvvO3QweOpL14/rTueGvg15lHUeSItIgKOBxlu4jOxEdHU27Dl14+OgxefLkZvfOrdStXeu71x46cgzn3v0pXaokPje/3/Og34DB7N1/EOOChtz22ko1226IxFo8f/pAkbchNxITEzE2LY6jgz1rVi3L8HjLmnUIeB5I5fKlGDmwGx1aNlSAyjTK1unIx4/JhNw9oTAfyuaY1yV6DJ7MkEEDmD1zWrrHBQQ8Z/bcBXifPsP792m9kYqYGNG1fTNG9u+Gnl72PjDRdeBETp65yppVy3B0sM+UjeCQEHr3dcHnzl0AjI2McBnYj6GDB6Z7TvxduHLtOm3adUImk7H+n350bGAlF7upqQIJH5N4l5BIXEIib98nkJgsSdvgz61PsUIFKZgvt1x+z3Z6X2bwos24uw7FxbnTT69NTpawcvN+tu07QdCnsl96ujrYWlbEpUNTrMuX/HLSdfKGfSw/4PnVeF0dbTq1acysiYPJmztXhnSGvYqkYn37TM+JkPbbvW3HbtZv2Myjx48RBOGnAZX/UtGiBm+ionh1ZHWm/GcVozb9MTcz4ZbnNpX4h4yt1/weBWDbyQWpVMr2yYNpVbuagtX9n3cJiYxZuYPDl24hTU373vzj2IYB7Wzlcho7Nj4BuwkLuB8YSg5tLSa2aoajtbr5syJxPXSc3Td9AJg/dxYD+vVRsaK/D/OS5Un6+JFXYYG/VenyX/E3B1cEQcDYtDi5cunj1N2Rtes34ePjQ65cGfuNVqNGTfZBHVzJAOrgivJ5+/YtNapXZ8zoEYwdPUJuds+eu0BH+67o6Ojgc/MqRUxNAHCbNovFS5dTwNCQO7eukDfvtzWAfwcEQaChbQt87/nRsIENhw/sVspiLCDgOTVr26CpqcmVi6cpU7p0uscKgsC0GbNZuXodEokEAwMDOnZox9DBLpgVLSJ3rWP+mci6DZt4+ugeRkYFvwRjXr56xevXkURFRREV/YaYmFjevYvj3bt4Ej58IDHxI8lJSaRIpaRnmsufLx/79+7IlqeIFb2oHTtuEmvXb8T/wd2fZpD8jPj4eDZs2sqBQ0d48uTpl8ykAgUMaWBTn0ED+mFpmbnSJ4OHjmD7zj3471yYrvrtxe2HoZNTn6eP7mXKX3Zm6fJVTJ0+i9TUVHp0c2Dl8iVfvR8ZGUX5ypZoaGjw5KEv+fP/+POaOWsu8xYuJn/e3OTOlZPX0W+JehWs4DuQD/5PnmBVuwEjhw9lmtukDI9/+fIVXbs743f/ATKZDF0dbZo1rMXi6aMxyJ9Hbjrj33+gaLWWVK9SgTMHVsnNrqqp3ao3j5+94FXo80yX6Lxz15cZs+Zy9eo1kiUSRCIRZUqa0a97e5y7tM52gQbfh09pYNefcmXLcPPaxSzbi4h4zcTJUznhcYrk5GS0tLRo2qQxc2ZNw9zM7NcGfhPu+d2nWcu2JCUlc3X1VMqb/3+dkCSRsO/cDbxu+vH8ZSSx8QmkCgIymQyZTEaqIEOamkpqqkCqICB8ej29iMUidLW0yJlDh1x6OciXKycGeXJhlC8PhQzyYlIgP0UKGlDCxAjTAvm/ezBIKpVSoE1/alWvwqnd3wYtpFIp2/Z5sHHXUR4/fYEgk6GlqYF1hVKMdmhFg6oVvquts+tiTvs8wHezO2ZGhizdf4pVh7yJfvcekUiEtWVF3F2HYVExfeuzOUs34758C8ePHMCmft10f0aCIHDw8FFWr1mP7z0/UlNTEYvFlC9fjn69nenp1C3d69LPp3vvbJxDCROjdGuQF1V7jScyLp6IB15K9/2ZjK7XngQEYWPXn2SJhM0TXbCrp9gAxOuYOEYs24r3rfsIMhmFDfMxtXcn7Bt9/7BGVtly8gLjVu8iOUVKTh1tGpQpRa861lQ1L/rNtS+io9l/+x6nH/mTKhM4/4/8nif/ZARBoP/W3Zx/8uzLawP792We+0wVqvr7OHP2PB06d8WpRzdWLF2oajly5W8OrmzcuIWRY8fzz5iRrNuwGXt7e9zc3FQtS40aNVlAHVzJAOrgivJZs2YNc+fOxf/BHbn9od667UOzlu3Q0NDg2qWzlC5d6qv35y9cwoxZ7mmN+q5fwsiooFz8KhtBEGjb3p5Ll69gaVmVs14eSgmwnDzlhWMPZ7Q0tbh4zovy5X9dE33FyjXMmjOPD4mJ5MuXjzmzpmX69G56GeAylN179xMbFZ7pzTaJREJISCivI6OIffuWd3HveJ/wHqk0FWlKCrnz5KZPr57Z9pSRohe127bvYsjwUWxcv5rOHduna4xEIuH4iZMcOHSE27fvEBWd1pRXQyymVOlStLdrw4C+fX66uZ9eKlnUJPJ1BK+PrU3X9WYdh5AnvwEP/W5n2Xd2JCLiNS3bdiAw8AVly5bhwplTXxq3V65mRXBwCIf278a28a+zMZatWI3rlP9nHiiqNJy8OX/xEu3a2zN7xlSGDB6YaTuJiYksWryc7Tt3E/H6NRoaGgzp1Zlp4wbK5fRunxHTOXDiLPvWz6FZw9pZtpcd8H8WhHVLZ6ytauJ96lim7Xye12Qy2Zf+XJ83dzU0xFQuX5pBvTph37aJHNVnnnJ1OxER+Qa/Oze+6TGTFQRBYMPGzSxZvorw8JcAlCpZgn/GjlJajzRF8+jRY2rXb4xBHn2e7VrMtYfPmLJhP74BwV+CJTraWuTWy4GmhhiRSIRYJEJDQ4yOlha62mn/5NDRRk9XBz0dbXLm0EU/hw76OXKQS0+HHDq6iEVpJ/IjYuOIjH1HdFw80XHxxCUkkpicTLJEijQ19Yc6xSIRWlqa5NDRJlcOXfLo62GQOxcX7z1GLBYxZ9IQdHV0iIp5y/1HAfg+fMKr19EIggyxSESFYqa4tG+KQ+Nav1xP1Ow3iWdhEUQcXU0OHZ0vr5+/+wjX9Xt5FBQOQGHjAvS0b82Q3vbo6+v90J6NXX8ePA4gJp39Vj5n7N72uUNKSgoikYjSpUrh3LMb/fr0ylSPhnt+96nfsCl92zRiweDuGR6fVXrOWsXRyz68vHfqp5+VIsnMeu1FyEtqtXQmJUXKjbUzKFWkkNx1PQ9/zfClW7j24BkyoERhI+YOcsRWCeXIpFIpc3YcZZPHBd6+/wCkZZt//u7n1NEmKUVK6qfsdBEgA65NGo1R7twK1/c7E5/4kbbL1xIW+5aa5Upwcv44qjiP41VMHDeunKNcud+z39XvSJ36tjx89IiQQP/f9tDnj/ibgyvlK1sSGRnFzOlTmDDJjevXr2NqaqpqWWrUqMkC6uBKBlAHV5RLamoqderUoZZVTTasWykXm48f+1OvYVMEQeCslwfVqll897rVa9YzbuJkcubU4+qlsxQvVkwu/lWBY4/enPA4Sdkypbl2+ZxSTu16e5/B3tEJTQ0Nzp05ReVKFb973Z59Bxg/YTKxb9+ip6fHhHFjlFY6q2t3ZzxOev42m76KQNGL2s8N4/v16cXC+XO+e01IWBj79h3k7LkL+Ps/+dKkGiBPnjxUq2pBr57dadumlVyDVJGRUZQqV5k6lUrjMX98usYU6TAYg4IFuX/3ptx0ZEf6DxzCnn0HMDQ04ObVC8yYNZct23bQy7kHSxfNT7cdTy9v7Ls6ATB61HDcXCcoSrLc8PY+QyeH7iye706fPs7ysXn6LAMGDSUmJpa8eXKxcs4/tG5aP9P2XgSHY9mkO0VMjbl/fo9cNGYHarXqxeOnL7h353qWfnO/N69JpVI2bNrCps3bvvR5yKWfkxH9HRjt0kNlzUNXbNrHpNkrM/zdyigPHz5m4uSpXL58hVRBwKhgQU4cO5Ch7NLsim2zVty6fefLxqkIqFiiKH1aNcC+US30dHV+YUF+vE/8yItXUYS8jiY8OpbwqFhex8YR9fYdsfEJxCUkkvAxiSRJyqfs1+/byamrQ1mzwnRsYEW/1o3Q0kr/us26vytBr6OJ/MGhgbCoGCat24PnDT8knzJBzYsUpmPrxgzr1+WbsmFGFZtibGz809+9i5eusGjJcq5dv0FycjIAxYuZ083RgcEu/b8E6bNCwcLmFMyjz/2t8359sZzZcvICI5ZtY/1CV+zbqSYom9n12u17j2jSeTD5c+UkYM8Sua2j7geGMGzJVu4FBANQqXgRFg9zonpZ1fRAComIZtPJC/g8CeTqg7RMi2KFCmKYR5+KxYvS1bY2D4PCGbV8Gyu62dOi8vczv9TA45cROKzdxIdkyVcBzSehr6g1YDLGRkY8eeSrbrqtBD4/q9SsYckZLw9Vy5E7f2tw5f6Dh9S1saV1qxb4P3lK+fIVWLNmjaplqVGjJouogysZQB1cUS5nzpyhZ8+enD51HCurrKezB4eGUtO6HhJJCkcP7ftleYNde/bhMng42tranPX2+GGA4Hfgc0kFs6JFuX3jErq6iq8/f+78RTp07oqGhgZnPE9QtWqVL++dPnuOYcPH8PLVK7S1tHAZ2I9pbq5KzfBo296ei5cu8y4mQmk+sxvKWNTmNSxMjeqWnPY8jiAIXLx8hYOHjnLj5i1CQkK/bMSIRCIMDQ2oXKkSTW0b0cW+k1yyU36Eg6MTJz29Ob3ElRpli6drjEn7QRgZG3Pvzg2F6coufG7O/rknkbm5WaaCSouXLMdt+iwA2tu1YfOGtdk2kwv+H1xZOH8O/fr0kptdmUzGbPf5LFy8DKlUSsWyJdi5eibmRTJWLk8mk1G2Ticio99w7uBaqlUuKzeNquTcldu0dx5DE9tGHNy3K0u2fjWvJScnM9t9Pus2bObDhw8UMjJk33p3Kpcv9cMxikAmk1G4cnNEYg3Cg5/Jtafcj0hKSsJ1ynTWb9yMSATj/xnD+H9GK9yvInj58hXtOzvw5F8la7ra1mZGX3sM8/4ep9LjPyQS+DKSN+8SSJJIMM6fl4rFTb/KOMkoRTsOJpeeLo+2/7x8jCAInLjmy+oj3tx5GoQk5f+BliF97Onj2I7A4HCqN+2Bs1N3li1Z8NX42z53WLBwCRcvXSHx0/fN1NQEB/tOjBg2mNxyzgxo2qItN2/dJvLoWrS1lVva73NTe/t2TVi/0FWpvj+TlfXanGWbcV+2hUHtmzB7QNcs6QiPjqH79BXcCwgBwLp8SZaNdKZ0Bn/LVMH956HUHzKVgQ3qMbaFrarlZDskUikzj3uy6+ZtRIhYkRFdRAAAIABJREFUPtKZbk3rfXXNpHV7WHnIm4H9+zDPfZaKlP49fO5dedrrRKZ7mWZn/tbgSss2Hbhy9RoH9u6gU5fu7N69m/r1M3/oSo0aNdkDdXAlA6iDK8plwIABBL0I5Nrlc1k+HRMZGYVF9VokJiayc9tGWrdqma5xaSWueiEWizl6aB/16v6+5VfGT5zMqjXrMTIy4s7Ny3J/8P0eFy9dwa5jF0QiEQvnzaFK5Ur0dxnCs4DnaIjFOHTpzOKFc5US7PkvjZu2wvfePWKjXirdd3ZB0Yva+Ph4ipWqQEpKCkZGBYmKiv5XqRZtihYtgrVVDdrbtaNRQxulbbr73X9AvQZNMDMyxC8Dp2BLdx2BINbiRcAjBarLPuw/eJg+/VwAOOt9khrVM94U93M5l89/awULFmDn9s3Z9iHx8pVrtGrbgRnTpigkiy4+Pp5efQdy+kza71qnNo1Z5T4u3aVyBoyZxZ4j3gzpY8+sCYPlrk9VlKndkeiYtwQ+fZjloGp65zVBEBg/cTJr128CZPTq2o6FU0cobR7yvnCDzn3HMWbkcKZMVm5W18OHj2nboTNv3sTgYN+JdWtWKNV/Vpm3YDFz5i4gNTWV9nZtKFe2LLPd5zPZuSOjHVqpWp7KeBr6Cqv+rrSta8k214zND54377HioBc3Hj1HmpqKXg5d8ufNTXhEFBfPelG1ahUePnzMvIWLOHv2Au8TEgAwNjamY/u2jB41HEMDA0XcFvD/MqMz+3dhSIdmCvPzI1Td1D6r67XiNdvx/n0Cr4+uydQcJ5VKGbF8O7u8ryDIZNSrUpaVo3tTtKBhpjUpG0EQyN+yL03Kl2VNz6wFmf4kPB88Zs2Fyzx6GYEgk2FskJejc8ZQpui3ATOZTEaFHmOIiInjxtXzlCv7ZxzwyI4IgoBRYXPy5cvHM38/VctRCH9jcCUhIQFT89KULlWSbl27MHvuAh4+fKiSvRA1atTIF3VwJQOogyvKIy4ujqpVq+LmOoGhQ1yyZOvdu3dUqmpFXFwca1YuxbFrlwyNv3b9Bq3bdUIQBHZu3UirVi2ypEeVzJm3gDnuC8iXNy8+Ny8r5Mv/X65cu077jg5fZSi0aNaENauWqbR2bO16jfD3f8Kd21e/ee97D56i/7wmFv344VQsEiHIZAgy4SfX/Hz8d18Xi79oE4tF39UlpKb+MBj5+drPvnPk0OXjx6T/+BD957/F3/08hE81rAVBQJqaikwQkEhSOOnpxZGjJ/C7/4D4+Pgv1+fIkQOLKpVp2KA+Dl06qbSxsql5aeLj4zk4azSNLdNfGqLRsBn4BYbyNvrvCcgtX7mGSZOnkjt3bp4/uZ/hxb9EIsHQuCidO3XArGgRFi1ZhiDIqFe3Dls3r1PoZlxmePrsGTWs6zNi2GCmT52sMD/3Hzyke88+BAeHoKurw5xJQ+jdte1Px5w6exWHARMpVbwoPt7bFaZN2azfcZgxU5fQy9mJpYuyXvInow/rzwKeY9ehC+EvX2JUwIDDWxZQoUz6stmywthpS1i3/TD3fW+qZD6USqXUa9CER4/9adWyObt3bFG6hozy+LE/Xbv3Iig4mHz58rF7x2Zq17JGEARMipYEIZWwQyuzdXacIuk+fQUnrt3l9vpZme6vIZVKWbzvFIv3epCYLAGgft063H/wkLh37wAoYGhImzYtGTtqBCYmyslYEAQBA6MiFCtUAJ8Ns5Xi899Y9BpH5Nt4Xj/0VrpvyPom5PINe3B1X828Qd3o37Zxhsbu8r7K2FU7+JCUjGmB/Gx1HYSlEuZIRVCgdT9KFjDkxAjllCDOrjx+GcHi0+e4GvCCZKkUkQjKmZkwrFNzHGzr/HTsk5CX1Bo4hULGRvg/VJcHUxQrV69lwiQ3Zk53Y1gW90KyK39jcOWf8a6sWbeBnds2sXb9JrS0ddi2TTVBezVq1MgXdXAlA6iDK8pj27ZtuLq68uShb5Yayn/8+JHKVa2IjIpi7uwZuAzslyk7Dx8+plGTFiRLJKxYtoge3X7fE0+f+8no6+tz/ep5zIoUUai/c+cvYt+1BxKJhDJlSnPkwB6lPYz/DKs6DfD3f6JqGX8sRkZG1KhuSYvmTWjTqkW2acK4ZdtOho0YTeva1dgxZUiGxk7bfJDFez04sGcHTZv+PSUl1q3fyJhxk6hXtw4exw5meHw+w8LUrFkDr5NHiYh4jWMPZ+7cvYdYLKZNqxYsWuCulEBvekhMTMTYtDg9ujmwcvkShfvbsm0n4ya48vHjR8yKFGLHyhnfLU/19l08ZWp3RCbIeHL1AAb5s8f3KaukpqZiatESGSJehgTIpSdYZh7WZTIZE12nsmrNOgAG9uzInElDFLpp1NZpJJeu+6q0NKUgCNg2a43PnbvY1K/H0UN7s2VgwtPLm4mTp/H8eSAA3R0dWLFs0VdaFyxeyvQZcxjfvR3ju7dTlVSVIZFIMe04CIPc+vjvXJQlW1KplPI9xhD1Nv6r19u3a4PblIkq60PYrGU7rt+4SfCBFeRVcmP5z03tw3w9yJ1LX6m+IeubkFKpFMNytlhXKMmpBenLlLvxKACXBRsJiohCR0uLqb074dJeNT1n5EUJ+2GIBBk3J/+jailK501CAstOX+Dk/Ue8TUwEoJBBXhxs6zC6Syv09dJ/eGbCmt2sPnKawS79mTNruqIk/9WUqWBBTEwsUa+Cs+Xvsjz4G4MrJkVLItbQwP/BXcxKlMXNzY1eveRXhliNGjWqQx1cyQDq4IryaNumDQYG+Tiwd2embaSkpFC1Rm1CQ8OYMG4ME8aNyZKm4JAQatdrTEJCwm9/imT7zt0MGTYKHR0dLp7zVFha99Llq5jsNh0tLS02rluFXbs2CvGTGfyfPGHX7n3pulYmfD2dCf+a3mT/yU75PPWJRCJEIvGXLJbv2v1BZsuPpk/hkw6ZTPblms//FmQCFy5cIvBFEP379v7xvfwro0ZTQxNpqvSHfr/4+Nf9CzLZl8wa0acsF7FYjIZYA5FIhKVlVTrYtU13mSNlIpFIMDUvjUgmELJ/RYbrtsclJFKs81AsqlTm4jkvBan8ObGxb/E45Ymf3wMCngfy8tUrUlNT0dXRwdDQkPDwl0ya8A+dOtrJ1W/jpq247XOHS+e9sahSOUNjCxUpQcGCBfD7V6+ay1euMWjICEJCQwGoUrkS48eOyhaZgbnzG9OiWRP27lZOdkhKSgqDh41i774DyGQymjeszealbuj9a6Ojfru++D0KYOvyadi1aKAUXcpg+sL1LFy9A/fZ0xk0sL9cbGblYf2x/xPad3Qg4vVrTIwLcGTrQkqXUExWSc3mToSERxL1Klgh9tOLIAjYdXTgwsVLVLesxhmvE9liI0cikbB67QaWLV9F9Js3iMViGtjUZ9GCOd/d3JfJZJialUKaIiH80Eql9LDJTnze/F85qtc3fRIySut/5nLl/lPGD3XGxbkTji6TuHrLDy0tLdasWkbnju3lpDpjeHp5Y9/ViRH2LZnau5NSfW/3vMTQJVtYM38CXds3V6pvkM8mZClrO1KSJQTtX/7T656GvqLf3HXcDwxFJBJhV686q8f0QTcbrusySq0Bkwl8GYn/LMVlpmYnJFIpW67eZPfN24TGvAUgl54uLawtmNSjPWaFMrcJJJPJKN99NK9j33H7+iVKl1Zuz7I/nds+d2jctBUd2rdly8Z1qpajMP624MrncsvDhw6idi1rujg6ceXKFYqp6MCCGjVq5Is6uJIB1MEV5fD8+XNsbGzYsnEtHdpn7vShIAhY1bbh6bMAuZ6qiY6OpkYtG2JjYxk5fCjT3CbJxa4qOHrcg569+qKhoYn3yWNYWlaVq/0Fi5YyfeYc8ufPx5ULZzE1VX22yp9OvwGD2bv/IPGxr9N1/d+2qHXu059Dh4+xfIQzPZpnrnGgzeBp3H8RSljQU4X3LUpKSsLT6zSeXqfxuetLaGgYSUn/L+MmEonQ1dVFLBYjlUq/lN4D0NXVpWWLpsx3nyWXH/mw8JdUqGxJjeqWnPX2yNDYchWrkvAhkbCgp9+8d+36DSa6uuF77z4ymQxdXV1q1qhO715O2LVtrZJN3nwFTKhR3RLvU8eU6jcoOJiu3Xvx+LE/2lpaTBzRi5EDunH45Dmch02jaQNr9m+Yq1RNiqZ0rQ7EJyQS+TJIbjazOq/JZDLGjp/E+g2bARjez4GpYwfIPYulkk0X4t4nEh787NcXK4Gu3Z3xOOlJ8WLmHD2y/4dZrSkpKdy+c5eQkFDCw18iFono3q1rlrKMP/P8eSAr16zD+/RZwsNfIpPJ0NHRoYt9J9xnTUNf/+cZAytWrmHi5KmM6tKKKb06ZlnP78LDF2HUHeRGmSKFuLk+a02mZ2w5yMI9HtSvVY3j2xd/ed37/HWchrrxMSn5uw3ulUWBQkUxzps7Q/3S5EFcQiLmnYaorKm9PNZrLR2Hc/22H7GnNn7zXnh0DIv3nOTE9btExqaVf2tQtTxrx/bF6A/JlAToMmUJXrfuEzDHLVsEkRXF6Yf+rLlwhfvhLxFkMjQ1NKhVsRTjHNtQt0o5ufjwDw6ntssUChcujP+Du3KxqSYN+6498PQ6zdNH9yhUyFjVchTG3/YcWq1GHYKCgogIf8HW7TuZ6DqV4OBgVctSo0aNnFAHVzKAOriiHNzd3dm2bRsB/n6Zau4lk8loaNuCu7736N7NgVVyLu2SkJBAdet6vHoVodIHTHlw7vxFOto7AnBw3y4aNbSRi93PdWILGBpy7851cuXKJRe7an5O/4FD2LPvgDq48h0CAp5T3boexQoV4O4m90zb8bx5Dwe3ZQwa2A/32TPkqDBN494DB7lw4TJPnz3j3bv/l2TR0dHB1KQwFhZVsG3UgAY29b8pr+cyeDg7d+/FsUNzzl/1ISLyDSKRiK5dOrNi2aIsl1yqYV2f54GBxESGZWhToknzNtz2uUPcm1c/vCYhIYF5CxZz4OARwl+m9bTR0NCgbJnS2HfuSL8+zr/cWJUXBQubY25uxq1rF5Xi778cOnKMYcNHE//+PcYFDUn4kEiyRELoHY+vsll+d16EvKRqY0dat2rJru2b5GZXXvPa/YcP6dCpK1FR0RQ1MebItoWUMDOVg8I0StdqT6pMxItnj+RmM6sMGT6abdt3IhKJMDc3wyB/PqpUqUxwUAjPX7wgIiICieT76+C8efIwZtRwhg1Nfy+D1NRUDh85xrYdu/C5c5eEhA8A5NDVxcKiCl0d7HHq3jXd841MJqNosTJIkpP+muwVQRCo4jyO8OhY7m6cTbHCRpm2te/cDfrPW4dxQQMeXdr3zW9GXPx7GnUYSGBwOHXr1ObE0QNK36D+XBrs1ZFV6Cm5AbBRm/4UMzPhpgqa2stjXuvSbzye568T55k234ZGxrBwz3FOXr9HdFzaeiOnrg51K5dh9oCulDDJ/N9SdsV1/V5WHPTi9JghFM8m5UjlxdOISBZ7n+NyQCBJKSmIgDJFCzPQzhan5vUV8l39Z+UO1h0/99s/D2c3Ro0dz4aNW7h57YLCqktkB/6m59AXQUFYWNaiYQMbjh7ay/Yduxg8bBShoaF/xVpFjZq/AUUFV/7coyBqFIogCBw8eJCO7dtlKrAC0LZ9Z+763qNt65ZyD6wA6Ovrc//uTUqWLMGWbTvoN2Cw3H0oi0YNbfA+dQwNsZj2nRzYuz/j/RT+y/mLl5gwyY28efPic/OKOrCiRNRNJX9Mf5chyGQydrkNzZKd5lYW5NLLwe49+7NkRyqV4uFxiv4Dh2BhaY2BUREsreoyb/5ifO7cIYduDprYNmKe+0wC/O8THRGCr891Nm9YQzdHh+/2Lbp12wcdHW1Wz5vAk6sHObV7GWamhdi1Zx/mJctx+cq1LGl27GpPamoqHic9MzTO2qoGgiBw6MiPM0H09fWZPnUyjx/c4VXoc6ZOmUSZMqV48vQZbtNmUrhoSazqNGD7zt0IwvfL6ckLXR0dEhISFOrjZ3Swa0to0FP69e3F66g3JHxIpEWj2n9UYAVg1pK009OuE8aqWMn3qVyxIgH+9+nVswehL19TvUl3Zi3+9sR3ZklOTkFXR0du9uTBiqULuXjWi3LlyhAUFIzPHV82btrK2fMXePny1ZfASvFi5qxfu5LTXsc5sGcH7e3akCJNwdVtOiXKVOSU1+kf+oh4/ZopU2dgWbMOBkZF6N3PhQsXL6Ovn4tujl24fOE0ka+C8Tp5FGenbhnaEBSJRIwdM5KPyRLm7jqe1Y/jt6DDpEWERcXg3MImS4GVkIhoXBZsQC+HLldPbPpuMD5v7lz4eG+nUd0aXLl6jWYt22ZFeqbo3csJgA3Hzyvdt7FBXkJfRirdr7yIT/iASCRiyOJNlOwynMo9x7L11CU+JktoVasqpxdP5OWR1eydPuKPDKwAVP5U5tE3JFzFSuRDbMIHph7xoMb0ubRcsorTj5+QN5ceI+xbEnZoFTfWzcS5ZQOFBUHnDe5O8cIF2bJtBw7deip8ffa3cOPGLUQiEYWM/9yslb+N8RPSShG6z54GQI4caX3D/pbgkho1ajKPOnNFTaa4fPkyDg4OnPY8gVXN6hke79ijFyc8TtHAph7HDmdt8/NXCIJAnfqNefTYH7t2rdm2eYNC/SmS54EvqNfAlg8fErPUTyYyMoqKVaojyGTc9bn2w7IiahTD58yFuDev0vUg9becGBIEgfwFTalgbsLlVdOybG/40i1sPXWJ40cOYFO/brrGREZGsXf/QbxPn+XR48fExMR+eU9XV5fixc2pZW1Fxw521La2ytSDsKFxUYoVLcSt/5yqXbZhL1PnryU1NZUunTuydvXyTNl/ExND8VIV6Na1C6tXLk33uMTEREzNS6Ovr0/w88cZ8i0IAoePHGPVmvXcueuLIAhoaWlRu5Y1E8aNpnYt6wzfx68oU8GC5KRkggP95W47o1SyqEFIaBh3vLdTsnhRVcuRKyZVWqCjq0tQwGO52lXEvObre4+O9t14ExNDMTMTjm1dSFHTQlmyaVyxKUXNzLh9/ZKcVMoXqVTKPb/75M+Xl1y581ChUjVSpFJ2bN1Iq5bf9pxITU1l0pRprFu3EWlqKsWLmdO3jzNVKlcmLDycg4eOcvu2D3Hv0koOaWlpUaF8OTp1bE9v5x5yy0yTyWTkMUj7f/P5hP6fiCAItB0/nyv3n1K/SlmOzc18g26pVEq5HmOIfhvP6f2rqFm1wi/H2Pcbj9f567Rr04rtW+UXdPwVn3/PKxYz5dLKqUrzC+DgthTPm35EPz6t9L5ymZ3X3sTGsfPgKTzPXefabb8vr+fSy0HDquUZYd+SamX+nnr/IRHRVOk1Duc61kxuq/oeb5lBKk1l6/Wb7Lp+m+BPa8mcOXRoYWXBJCe7LAVZM4NEIqXF2DnceRpEyRIluHTeS2mZxn8iIWFhVKpSg1rWVnidPKpqOQrlb3kOlUgkGJsWw9TEhPu+twA4ecoLh2498fPzw9DQUMUK1ahRIw8UlbmStdojav5a9u/fT4kSxalZwzLDY10GD+eExyksLaty9FD6GpVnBbFYzNVLZ2lo24IjR0/QpWsPpTVAljclSxTnns8NrOo0wHXKNF6/jmT2zKkZttO8VTuSJRL27d6mDqyoAPGnBvNSqTRbNpRXFU+ePEUQBBpU+/WGUXqY7NyRracuMdt9/neDK4IgcPPWbQ4cPMLV69d58SL4q14pBgYG2NSvRxPbRnTp3FEuvQqCQ0ORSCRYW1b85r1hfbvQuU1jWncfwd79Bzlz7gKHD+zOcGN6QwMDxGIRoWEZO/Gpp6fHqJFDmTd/MVOnz2L61PQ3khWLxXTsYEfHDnZIJBJWrl7H5q3buXjpMhcvXcbQ0ID+fXszZtTwLJc9+0wuff2vSrKpivETpxASGoZdC5s/LrDiff46CR8S6d7NUdVS0kXVqhYEPLnPkOGj2blrD1UaOTJpRC/GDHLKtE1JipQ8Cu7blBU0NTWpblkNAKvaNiQlJ7N98/rvBlYgrYyf+6zpTPhnNEOGjeK4xykmuk796hpDQ0PatWlF3z69qF+vjkKyLUUiEQULGBIV/QaZTPZHZnQKgkCTkbO48zSIRpYVODRrdJbs2U1cSPTbeMYPdU5XYAVg33p3bNr14+hxD5YuX8XwDJSDywpisZiSJYvzOFB+fZrSi1X5knje9OPyzXs0rldT6f7Tw5Pnwew97M2F63d4FhhCwoe0jcvPXwNdLS28Fk+gSklz1YlUIZ8buAdFv1GxkoyRkJTMvtt3OOr7AP+ICFIFGZoaYupUKs1YxzY0SOf3VhFoa2tydulkhizezA6vy5StWJXzp09RqlRJlWn6nRk7dgIA8+dmrX+WmuzDvIWLkUpTGTtm5JfXoj/NQXFxcergiho1an6KuiyYmgyTkJDAyZMncXSwz/DD8LgJk9m5ey9ly5bmrJeH0h6mxWIx58+cwqpmDU55naZte3ul+FUERkYFeXjvFkWKmLJi1Rp698tY9orbtFkEvgiiRzcHmjdrqiCVan7G5797dVr+14g+BZ005VTT1jBPLkoVMebWbR+kUikJCQls274Lh249KVuhKvkLmtKsZTvWb9xMQEAghQsZ49ClM7t3bCE2KpyggEccP7KfYUNc5BJYAdi3L62kX/sWjb77fiEjQ+6c3sH4oc68fRuLTaNmjJ+Y/iDHZzQ0NDNVMmviuLEYGORnxao1xMXFZXg8gLa2NiOHD+H+3ZsEPn2AU/euJCR8YLb7fEzNSrF6zfpM2f0v+vo5VZqlKpFI6NrdmVVr1lHUxIhNS9xUpkVRzFyyEZFIhOvEzJ+2VzYaGhqsXrGEM14e5MmThxmLNlK9aQ9evo7KsC1BEEhNTaVw4exf8mPn7n34P3lKu7ataNeuzS+vz5MnD9u3buTN61A2b1jDzOluLFuykPDgZ7x49pDtWzdiU7+uQtdpZcqUQSwS/ZGBldTUVOoOcuPO0yBa166a5cCKIAhcffAUgHbNM9Z37/T+leTLm5spU2dw7fqNLOnICHZt2iBNTeWsz0Ol+QRoYW0BwPkrPkr1+yMEQeCW7yPGTF1CjWZOGJZrjFXznixau5N7D5+RRy8H7evXYPvkwUQfX4emhpgKxU3/2sDKZ3S1tXgZ907VMn5IfOJHTt1/xLSjJ+m0cgNV3eZQxW02s0548fhVBKVMC7FwSA+ijq/DY/54lQZW/s2Kkb1YMLg7798nYFWnQYZLyKpJ61nq6X2GYubmVK707WEpNb8nGzZuRU9Pjx7dun55TUc3rSzsgQMHVCVLjRo1vwnqzBU1GcbDw4OkpCQcunTK0LhZc+axeu16zMyKcvXiWaU31xSLxXidPEobu85cuHiJ5q3sOHn8kNJ1yAN9fX387tygfqNmHDh4mKioaI4d3vfLewkJC2Pp8pUULFCA5UsXKUmtmv8iFqcFD9TBla8pZm4OwP/YO8uwKLcuDN8Mw1AKKCCpYKEiJgZ2F3Z397G7u+sYx+4u7EIRBRMUEFEJERGlBBSQZoDh+8GRc/wMamDAM/d1eSnOu/deM8Ab69nrWT4BwXmeKz09HbfX79DWKM6bwI/o6Jf55vPW0CiOZe1atGjWlD69e2BmVjHPa2aHO3cdUVBQoFnD2r88bt6U4fTp0ppOg6ayc/c+btje4uqV89muNFMSColPSMhxfAKBgL27ttOzzwCGDB/DlYt5qy7U1dVl+7bNbNuyiV179rFi1TrmzF/Epi3buHLhLObmVXI9t0ikXOC/Q3Fxcezeu5/rtna8fPkSsTiFGlXNuH12+2/X6PLR0+d4eL6hfr26aBTiyo2fUa+uJf6+rxg7fhJnz12gWrO+LJk5himj+2c9+G/e+AcCYGpikl9hSoX09HTmzluIsrIy+/fszNFYoVBIzx7d8imy/ybJYjENxi3GPyScvi0bsGf26DzPKRAI2DxpCNP/OkbjziO5fPRPmljVytZYkUjEHZud1G0/lG49++H10g0dbe08x5QVY8eMYP2mzZy8/ZBWdQouAVnZxAiBggJuL3wKbM2vpKen4/Lci2t2D3B2e8kb/w9ERsfw1YVbJBRSzlCXJjWq0KeFFXWrlP9GXEwWp5CaJqGsgXQ2dBRlNNXV+CTDvmqpqWn4RUTgFfKR1x/DeBfxmZDoaCJi4/mSmEhKWlrmsQIFBXS1NGhQ3YxeLazo3qSO1Kp084NRnVtibmpM9/mb6D9oGPPnzWLurLwJwP8VAoOCM3qWampy5XL+WpvLKTjs7zgQGRnJ8GGDv/n/fn16ceXKdW7cuMGsWbN+u3t9OXLkSI/Ce9WXU2ixsbGhSeNGlDY2zvaY7Tt2s27Dn+jpleLp43soKSnlY4Q/RyAQcP3Kebr36s+duw60ateRO7euF0mBRSgU8tDxNt179cfB8R4t23Tg7m3bX76XHj37I5FIOHPyaJF8z78LCv+yBZPzDyoqKmgUL47H2/c5HhscEcn5e09xfOaJZ0AQEdExSCT/tBQrWbIE9evVxbpDO7p37Swzn2kfn9foamtl6/evfNnSeD6wYdqiTRw+c42ateoze/Z05s2emeVYJZEo1/7IbVq3pFbNGjjeu4+bmzuWltlL4P0KgUDAhPFjGTt6JPMWLGHfgYM0atqKA/t306Nb7potu7i6kfav5EZ+IpFIGPvHJGxsLiBJT0cgUMDYQI/p4wYyvH/BN4suCAaMXwiAtk7+J2HzC0VFRfbv3cmI4UPoO2AIi9ft5tSFW1w++id6uiWzHO/kmtH7oLDvTN2xay9fYmKYMW0KysrKsg4n24R+/IiySDb3g/lFfGIy9cYsIDgikpGdmrNpYu4t6f6fYdbNqVa+DO2mr6HnyNkEuV/PtrVo+bKl2b95EcMnL6VZi3a8fP403+8DdXV1KVZMHSfPN/m6zo/QLKbG24DAfF0jLS2Nx64vsL3zGJfnnrx9F/SNkCJQUKAjeYOBAAAgAElEQVSkZjEaVK2IVdWK9G5Rnyqmv352cn8TAEDlMob5GntRQL+kFl4B+dvQPiwmBvf3QXgGh/D6YziBkVFExMYRm5xEatr3mzdEQiHF1VSoYmpEFVMj6lWpQGtLi0wbs6JEw2pmuB9aQ7OJy1m9ZgMvPF5y/OhB+fNhFsydvxiAq5fPya21fyNWrVmHgoICyxYv+O61aVMn0aqtNTdv3qRjx44FEk9qaipisZjk5GTEYnHmv5OTk0lJSaFs2bJoamoWSCxy5MjJHnJxRU6OCAwMxMnJid07t2V7zNGjJ5i/aCklS5TA7clDVFVV8zHC7HHx3Cn6DxrG9Rs3adCkJY/u2RfqHUY/QyAQcPnCGQYPHcnlq9dp0boDDvY/Fli279zNGz8/evXoJpVkqZzcI7cF+zkVKpTDw+PlL49JSEri2uPn3Hr6HHffAIIiIhGn/CNUaWlpUsfSksaNGtCta+cc9yzJL8RiMVHR0TnygBcIBGxdNYuBvazpM3oua9Zu5PiJ05w7c5wqlSv/dJyCgkJmgic3HD96EIsadRgyYjSeHtKzVhEKhWxYt4oB/frQvlM3ho0YQ2hoKBPGj/3h8ZGRUVy5dgNXt2dER0Wjr69Hj+5daNjACrOKFfD2eS212H5Gamoq9Ro0xe+tP6ZlDFkyYzTdOjT/rRMQyzftI/pLLIqKity4cZMmzdtgf+takUrc/5uGDawI8PNmxOjxXLx0BfPGvVg5bzzjh/X+5bj7zu4AtG3TqiDCzBUSiYS16zeiqqrKogVzZB1OjoiIiKBkcXVZhyE1Pn+Jo/7YBXyKjmVK7w4sG/nrn6/cYFmpHJsnDWbSlsOs2XaYJTPHZHtsD+sWPHF7ye4j5xn3x2T27t4u9fj+n6rm5jx1cUUikRToObOMng6e76SXmBeLxdx96MotByfcXvgQ8CGEL7H/VFV8FVIaVa+EVZUKdGpUmxoVTHJseffMNwCAGhUKd7VcQWBioIPH2/ekpqYhFOZ8t7hEIiEwKoqXQSF4h4Tx7tMngqOi+RQbx5fEJJJSUvj/uyRlJSW0iqlR1UAXU0NdKhjpYVbagNpmZSlvpPfbXfcNdUrieXQj7Weu4dqNm9S1asJ9BzvU1X+f87I0SUtL4+YtOwwNDahRvZqsw5EjJRISEnB/7kHVquZoaWl993rdOrVp0rgRc+fOJSIigqSkpB8+Y0kkEhITE0lKSsr8OykpKVMU+fe/vwomKSkpmX9SU1Mz/53V5rGOHTuyd+9eqX0GcuTIyTtFL5ssR6acP38edTU1unTKnmpvd/sOk6bNpHjxYrg43y9U1iKnjh9mzLiJnD57Dst6jXny2BEVFRVZh5Urjh05wJDho7h0+doPBZbPkZEsXroSjeLFC+RhWs6vUcy0Bct98vt3pUnjRjxz98DdN4BaZqYAhEVGc8LuIbeeeuAZEExcwj9N51VVVSlXvjz16tSmU8cOtG7VstAKpTdsbwHQtnn9HI+tV6sq/k8vM33xnxw+cw2rRi0Y0K8P69as+OF5VSKR5Kl0vbSxEYMG9OXYidPsO3CI0SOH53quH1GrVg1ePHtCvQZNmbdgCQIFAePH/WOd89jJmekz5+Ll/b2ty979B1FRUUGpgL7PPXr3x++tP8P6dmLrqlkFsqYsefsuiM27T6Crq4OvlwfDR43j0uWrVLaoxb27dpQpnf2q1cKEoqIiRw7uZfiwwQwaPIK5K7dz4vxNLh3ZhE7J7x+mAV56+6GsrFyo7l3+nw2bthATE8ucWdOLXOIvPj6B8uV+j52/wRGRNBi3iJj4RBYM6c6sAVn3vcktg9s3ZdpfR7n70DVH4grAukWTufPAhdNnz9Gta2esO7TLpygzsO7QjidPXbB1fk7HLOwwpUm18mXw8HtPWMRn9HRzVn2XlJSM3T1n7BydcX/5mveBocTG/2OzKVRURFerOLVrmdOwWiWsG9TE3NQYBQUFVFVVc101CuDzPsMW1bJyuVzP8btQqYwh4Ib3x49UMzb64TEhUdG4fwjCMySUt+ERBEVGExEXR1R8ApIfJD+VFBVRV1XGSE8bY92SlDfUw7ysMbXNylKjQpkidw6VBiKRkLvbFjHxz0Mct3tApao1cbS/SYUK5WUdWqFj+849pKSkMGXiH7IORY4U+XPzX0gk6cyYNvmnx8ydPZ0u3fuwdOlSVFVVM88VX0WW9PR0FBUVUVVVRVVFBRVVFVRVVFBVVUFFRQV1NRVKltBERVkZZRVllEXKKCuLEAqVUFISIhKJUBIKESplfK0sEqGsooKySIRIWZR5vEikzIRJU3PdF1OOHDn5h0J6Xra2FlIiIiJk2uT2dyU9PZ2mTZpgVb9utipXwsMjMK9uCcAzl8eFNiEzY/Y89u0/hKGBAa5PHsjMLkgaDB0xmouXrlKzRnUc79zMvPC3aNMBNzd3LticpHWrHzfSllNwzJw9n737D/L29Ut0dbO2Esjrw3pR4sXLVzRu1hqLssaoKovweh9MfGIykFGNYWCgT62aNWjbuhVdu3SiZMkSMo44+4wYPZ5z5y/y9unlnyZzs8Nrv/f0GjmbD8EfAdArVYrq1S2wbteWnj27oaWlhVGZCujq6vDcLffNi1NTUzE2NUMikRAU4Jtt+5mcEB0dTfXaVkRHR3P+7Ek0NDWYO28Rbs/cUVBQwKpqBYZ1aEZLSwt0tTR4FxLGgWuOnHFwIiIqBsjYGT1m1HAGD+ovdWHt9BkbxoyfRMM61bE9/ZdU5y6MpKenU615XwKDw7jvYJdZ9bVp8zaWrViNkpISNmdO0LJ50zyvJcvzWkpKCkOGj+H6DVuUhELmTh7G9HEDv0usGVRrh56eHh7PnsgkzqxIS0vDoHR5lJSUCHz3ukglBtPS0iiha0TXxnU4srBoJ6reBofRZMJSEpKSWf/HAMZ0aZ3va5brMwllVVV8Hp3P8dhPkdFUadwLBQUFXnt65Ot19NPnz5SrWJW+rRqwZ1bee89kl7N3nRmzfi/bV89mcJ+fbwhLSkrmpsNjbjk48+ylD4HBH4n/1wYOJaEi+iW1MDc1oknNKnRuUPuXFlB5Pa91mr2Oxy99ibQ9kOs5fheuP37GwOXbmWvdlvK6Ori9D8Q79CPvP3/mU2w88WLxd7vHRUIhGuqqRMbGoaSoyMhOLTE3NaRmxbJULmNQaDffFBb2X73LrJ0nUFQUcOzwATpat5d1SIUKsyo1iIqKIiwkoEhdb/PK7/4cWrFKDWJivhAWHPDL4wq6AvNnjJswmTd+77h06ZKsQ5Ejp0iipKSUrRxcTpHfYcjJNq6urvi/e8e2LRuydXz3Xv0Qi8WcPXW00AorAJvWr6F4sWL8ueUvqteuj6vzwyKVsP03Rw7uAzIElq8VLDbnLuDm5k6L5s3kwkoh4euNmbxyJYPAoGCOHT/Jbfs7ePv4AvDqXRACBQUMDQ1oX78efXv3oG2b1oXipja3uLo9Q1VVJU/CCkClCia8vHeGm3cfs3Xfabxe+3Pb/i637e8ybdZciqmrExcfT5okDS8v71w3jRcKhaxdvYLJU2cwcfL0fKl609LS4tH9O9S0tKJnnwGZ/9/AoiJHF05AV+vbioGyhnqsHNOXlWP6cs7BmTXHL+Pt482U6bOYNnMOlrVrsWrFEqzqZ9967WfExcUxaepMVJRFnDuwPs/zFQWWbthDYHAYw4cN/sZOb8a0ydSqWYPe/QbRvWdfli9dxJRJRTchrqSkxKnjh7h95y7DRoxhxZ/7WbX5AMWLq6OnW5IyRgaUMzEkITGJ0qWNC80D9f+zctU6kpKSWLJwXqGM71d4e2dY+pU30sv2mNP2j0hMTmFoh6aF5v2+CfpIkz+WkCxOYdeMkfRv06hA1hUqKpKamrueUzoltTi4ZTGD/liEdefuOD9ylG5w/15LWxuRSISHX857qeWFtvUyzl8PnjzPFFckEglPnnlyydYRJ9cX+AcEfVORIlISYqCtRfMaVWhWy5xODWtjqFOwzwPBEVGoKkt/I0NRIDImjjtur3B+9YaX/h/wDwkHYO0Nu2+OU1UWoaNZnJr6OlQ2McKirDF1KpfH3NQo87zQbMIyPAOCWD22X4G/j6LMqM4tMS9rTPd5GY3u586Zwfw5v3/FbnZwdX3Gx7AwenbvWmiuP3LyjpeXN2FhYXTr2inLYwvL911ZpExycrKsw5DzHyUyMhJNTc08OWT8rsgrV+Rkm9mzZ3PvniOvnrtkeXG5e9eRbr360aZ1S86fPVlAEeaNrztzNTU0cHF+gL5+9h/4CxtfLcKaN2uC8xMXAAL8vFBTU5NxZHIA5s5fxM7d+3jt+RwDA/0sj//ddgz5v3vHseOnsL/jgO8bv8z3JhAIMDQ0ICgoGEWBgM/hQYXmRlYalCxlTOUKJjy6dlDqcyclJXPl1n2u3X6A2wtvgv5OSkCGSGJsbIRl7Vq0ad2SLp2sc1ShV61mPT4EBuL1wg0jo/xpsnvk2AkmTZmBklCRV0c3oJcDAUosTuXAdQeO3bqPV0CGpYqhoQHr1qyka+fcN57s3K0X9+4/ZP/mRfTunP870WXNG/8P1G03BF0dHd74vPhhr4CADx9o0rQ1X2JiKF+uLO6uTrleL7vnNYlEgkQiybcdxxKJhN179nP56jUC3n8gKiqKpKTvH1pVVFTQ1NSklK4uxkYGlC1rSuXKlalqXpka1avlS2XXr/hataIsEvHh3esc93aQNcdPnuaPiVPZP2csvVpkbZUYGRtP+T6TSE/PqCZoXsucJcN7YSFDW7HAsE/UG7OQJHEKB+eNo3vTugW2tvnAGSSlpfHO9Wqu5xgxZRnnr99lxrTJLFk0X4rRfYtFzbp8jggn+OKufFvjR+h2Gg0o0Kh+DTxf+/Ppc3RmpYOiogCDklpYlCtNi9oWdG9ah1Il8t4cOK/3a2V6TkBTXY2XR7O3ka2okiQWY3PXmYv3XXjpH0hUbDyp/+oxIBAI0FJXpZiaCjUqmNLAoiKNq1XGopxxtu4Lp207yqEbjrw8uoHSpXJmCycHQj9H0WziMsKjYrBu35aTxw//VvfjuaGtdRecnZ/i88odQ0MDWYdToPxuz6H/pm//wdjeus1zNyfKlS0r63Cyxey5C3G8/5A7d+7IOhQ5/zFu377N8OHDadGiBYcPHy6yAkt+Va7IxRU52SIxMZHatWszZvQIFi+Ym+Xxdeo3xu+tPwF+3mhp5f1hpaDYd+AQM2bNQ11dHaeHdzE1KboNJTt06s6jxxmJr907tzGgXx8ZR/RrUlNTCf0YRkhoKB8/hhEeHs7H8HD8fP0oVkyd+IQEkhKTSPxB0uvf/CrB9OvXcj5GkIu1BIqKeLx4SXBwCAvnz6F2rZqUK2dKmdKlf5o8LMo3tRKJhHsPHnL+wmWcnZ8Q8P4DYrEYyOiBUNrYiIYNrOjbtxfNmjRGIBAwbOQYLly8gv8bT3S0f4+H4te+vtS1asqYwT3YsGRKgazp4u7FuWv2PHzynLcBQd/87qipqVKmTBkaNqhPr57daWhV/6cPzm5u7rRo0wHr9m05ffJovsXbrWc/7jo4snXKMIZ2yJ3tVFhkNPP3nObSQ1fS0iQYGxlx9tQxLCzMczTPzZt29BkwhHq1qnLbZmeuYilKpKenU7VpH0I+RvDA0Y7q1X7eqDUuLg7DMhUAsLCoyl2769nqV5acnMymLds4feYcQkUhpUsbY2JSmsqVKlGjejVq1ayeuQEgJiaGHbv3cv7CZfz83iKRSNDS1KRKlcp079aZcWNGSeeN/4T09HSq1qhDUFAwgwb0Iyw8nMDAIMIjPhEXG4v4B/eYCgoKKCkpoaqqSsmSJTDQ16d8OVOqVK5Mp04dpH4/sWTZSjZv3c66NSsYP7bg7JakxaIly9n6105c96+mgnHWmwz+2HSAk7cfMbx/F+zvPSEwJAyAJtUrc3LpJIqrqeZ3yN8Qn5hE1cEz+RKXwKH54+jWNO/Vcjmh9oi5hEXHEvLiZq7nkEgkVG7Ui/BPkTja36RWrRpSjPAfviavwq/sRSTKP9OET19iOe/wBDuXF3j4vefTl9jM10oUV6dSGUOa1KhMj6Z1qWKaPxX1eb1f07YeRe1KZbm9eYEUoyocXH/8jKM37+P2+t1335syejqYmxphVdWMlpZV8yyIfLUUWzO2P+O7t8lr6P9JUlJS6TBrLa4+/pQvX5YHDreLtHV2XoiLi8PIpCJVqlTC+aGjrMMpcIryc+ivkEgklDI0RVdXB++Xz2QdTrZZtGQ5V6/b8uDBQ1mHIuc/gq+vLxMmTMDLywstLS2io6M5cuQIrVsXzc2HclswOTLFzs6OmJgY+vftneWxERER+L7xo1GjBkVKWAEYPXI46urqjJ8whXoNmnHv7k2qVK4s67ByRUfrdpniyp69B+hk3T7fm/JKJBKCQ0IJCHhPYFAQoSGhfAwLJzwinM+fo4iOjiYmNpb4uHgSk5IQi8WkpaaSJpFke43CsjtXGrr0ytXrvvn6a3IuY4e0BtolS2Kgr4eJiSkmJsaYVayIRVXzbFW7yIq4uDguXLzCDdubPHv+gvDwsEz7M2WRCFNTExpa1adf3140bGD1wzk6d7TmwsUrnDptw6QJ4woy/HzjzNkMX/xenVsV2Jp1a5lTt9Y/okJkdAxXb93n7gMXnnv64v/2LT4+rzl46CgCgQB9PT1q1apBJ+v2dO/WJTPRrSjM2JVikM879U6fOIxpBXNm7jiGdYOa31mCZQe9klocmDeOrQlJzNxxnDN3nWjUrBVbN29k2JCB2ZojJSWFEWPGoyQUcnbf2hzHUBSZt2o7waHhjBk1/JfCCkCxYsWIifzI8JFjOX/xMpUtavPA8Talf9Jw+MEjJ1asWsPTp65IJBJEIhFCRUXe+vt/dx5VVFREXV2NmJiMxJtQKKR6NQt0dLR5+dIT5ydPcXJ+gqeXN39t2SSdN/8DFBQUUFdTRygUsuOvzd9ddyQSCYHBwbg/e46Xtw9+b/2JiPhEVFQUkZFRhIdH8P79Bx47ZfQ8mr9oKSoqKphVrECb1i0ZMXzoTz+v7JCens6efQfQ1NSQubASFhbOrt37iImLxcLcnD69e+D/7h1/TJyGl7cPrVu1YGD/vjRsUP+bB5nAoIwqs7K/6F/xlaRkMTYOzpTSLsGWFTMACAgMYfT0lTxw96Rcn8nMGtCZWf07F8g9Qnp6Oi0mrSA6LoG14/oXuLACoCJS+manf24QCATYntxKnXZD6NKjD29fv5R6BdYjJydc3NwB2H7hFtP75ayaMEksJjougS+x8XxJSCQmPpHPX2Lx+RCKX1AogeGRhEd+ISounsRkceY4rWLqCBUFpKZJ+HBuBxrFClZ8yw3xiUmkSSSUMygl61Ckht3TF2w7Z8tT77eIU1KBDDGlRW1zujauQ5+WVqhlQ5zPKa3qWADwwMNHLq7kEiUlIfZbFjJ162EO297HrEoNrl46h6VlLVmHVuAsXb6a9PR0Fs3PeoOpnKLDiVNnEIvFjBw+VNah5AhlZeUfVljLkZNfHDp0CF9fX1q2aM5dB0cANDWLVp63IJBXrsjJFoMHDyYuNgb7W9eyPHbS1BkcOXoC22uXaNTwx8nTws7VazcYPGwUioqK2N24UuRuJN3c3GnZ1hpNTQ3q16vLLTt7lJSUGD50MIsXzs1SZJFIJISFhfMuIIDAoGBCQkIJDf1IxKdPfPr0mejoaL7ExBAfH09iQiLJYjGpqam/FBwEAgWEQiWURSJU1VRRV1dHXV2d4sWKoaWpgZaWFiVKlEBbuyS6urro6+ly6MhxbG/a8cbnJXqlpK8uy4qhw8dw8fIVTh47SGBgMMHBIYR8/EhExCc+R0ZmiFAxsSQmJv70XPZ1h7SGRnF0tLXR1ytF6dKlKWtqQqVKZgUmwvi/e8cZm/PcvXsPbx+fzKQogIaGBlUqV6Jly2b079s72zu3ExMT0TMqi5qaGh+D/PMr9AKlZRtrnrk/57PPnUJlrfD2XSCnL9vh8NAVH7/3xMbFZ76mV6oUjRpZ8eFDEK5uzwqkZN7+jgM9evennGEpXPevzvNn5fM+mDbTVhObkJjtCr4hw0dz6fJV1i2axLihvfK0flHgpbcfTbqMQl9fD59X7jlKTm/eup0ly1YiEok4f/YkzZo2BiA6OpqVq9dz9tx5oqO/AFC5khlTp0ykX59eCAQCVFVVCQwMxO3Zc1698sLb5zX+794R+vEjxkZGTJ44no7W7b/5GZBIJJmVsatXLmPiH2Ol+2H8i1KGphga6PPczTnXc0RHR/P0qStXrl3nwSMnPnwIJO3vhHjx4sUxNjKkjmVttvy5HiUlpWzPe+nyNYYMH8XM6VNYvHBeruPLK+np6ZiUr0J0dPQPX9fUKMaXmLjMr79+34VCIQkJCaSkpBB9M2ubxD6Lt2D39AX7/1xE7/9rFn/99kPGz1nDl5g4iqmqUNXUiO5N6xGXlEzvllaY6Onk7U3+gAFLt3HD+TmD2jZm+/QRUp8/OzSbsAzvDyFEeNvnea4dB88yf/UOWrVswcVzp/I8X2RkFKvWrMfm/IXM33+A7k3rcmj++J+Oe+Llx+Ebjtz38CEsMprUtKw33igpKqKuqoKOZjFqVDChY8PaWFvVREVZxM4Ldszfe5pTSybRoUHB3MfnZYf3Aw8fOs9Zz5IRvZjWx1rKkRUcDs882Wpji9OrNyT/fQ9roqdDn1YNmNSzHRrqBWNRbNRtPDpaxfE4/N/omZafHLG9z/S/jiJJT2f61En5aiNYGClTrhLpknQCA3xlHYpM+F0rV+paNcXPz4+wkIACt3bNCxs2bWHXnv14eHjIOhQ5/xHu3LnDkCFDMr9WUFAgKChIhhHlDbktWA6QiyvSJTw8HEtLS/7cuJYRw4ZkebyekSmKikJCPvgVQHT5x13He/TsndFg+eolGxo3aijjiLJHwPv31LNqSkpqKs6PHKhkZsbVazeYOGUGUVFRAGhqavDlSwxGRoaIRKIMkSQxieTkZFJTU37ZaF1BQQEloRCRsjJqqqqoF1NHUyNDHNHR0aaUrg56enoYGxtR2tgIkzJl0NMrlask6YjR4zl3/iLRn0IKVUI6r/TsM4Db9neJifyYreOjoqNxc3Pnta8v7969JzAwkI9h4Xz6/JmYmBgSErISYVTQ0NCglK4OpY2NqVChPObmVbCsXRNTE5Nsf7YJCQnY3rTjuu0t3J65ExQUnLmuQCBAT68UtWrWoKN1e7p37Zwn+wCNkvq/lbhibFoRdVVlfB6dl3UovyQuLoFz1+y5ZHsPtxfexMT+I7aULWtK717dmTxhfL5WwU2ZPotDh4/Rt1UD9szK+6780M9R1Bk1n4QkMQf37aJnj24/PfbVKy8aNm1JpQomPL2ZfxZohYX09HTMGnQn4nM0T5zuUdnMLMdz2N9xoO+AIaSmptKvby9evvLE09Ob9PR0NDSK06NbVxYtnIuuzrdJ7tw+rMfHx2NezZKo6GjOnDxKh/ZtCQ39yK49+3j0OEMIUVBQQFFREYFAgESShq6uLsePHMicw//dO0rp6v70HOXt40P9hs0ZMngg27dKt0LmwcPHHDpyjIcPH/MxLCwzXiMjQ1q2aMbokcOpUf3X1UNt2nfiqYsbQQFvKF5cdjYtT11cad2uE/26t2PF7HHYP3jKLQcnVFWUmT9lOGWMDXj7Poh7j9zw8PTlzbtAPoZ/QpySSnBoOBJJOq+ObcBY9+cWQLN3nmDvlTvUsqiE46W9PzxGIpGwavMB/tx9Asm/Hmuqly/D/R1Lpfqelx08x+azN7A0K8udbYukOndOaDVlBR5vP/DZ565U5mvbZwJPnr1ix1+bGTywf47HSyQSzp67wOYt2/H28QFAQ12Vbk3qsmBINyoNmE7rOhacWzn9m3GRsfEsP3SO845PiE1IAkBNRRmz0gYY6ZRAq7g6xVSVUVNRRl1FheJqKmiqq1K9vAlmpfV/2YvpXUg4tUbMZXTnlmyYMCjH7yk35CUJuc3mJosPnOXympk0q5UzK0tZ89DDm81nbXn00pekv61fS5fSplcLK6b07oBWsYLv+Wg1ZiH+oeGEX/3xeUNOzthmY8viAzYAdGjfljP5aBNb2ChnVhWxWExQwBtZhyITfkdx5dPnz5SrWBUrq3rY3bgi63ByxNZtO9i4eRteXl6yDkXOf4iXL1+ioaGBsbFxke218hW5uJID5OKKdNm9ezfr16/H19uDElq/bjL88LET1p26A7Dlzw2MGDa4IELMN564uGDdqTtpaRLOnjxK27aF21cwNPQjtes1IiEhgZNHD9KxY4dvXr95y47tO/fy3OMFMTExQIbFi6qKCurqamj8LZJoa5eglG4p9PVKYWRshLGxEWVNTDAw0C9QkaNPv0HctLPPtghRVGjTvjOubs+IigjO1vHZvakNCwvH08sb3zdvePv2HYFBQXz8+JFPnyP58uUL8fEJpKamfjdOJBJRrFgxtEuWQFNTE2VlZYRCIUpKQpKSkgkLCyM4OISEf8WgpqpK2bKmWFnVo0e3rjRqaCXVn41WbTvi9sydyN+gqX1CQgL6xuXo0Kohp/eskXU4OcLX/wN12w7OFFW/9powNTVhQL8+TJ44PtM+TJrUsWqCr+8brqydRdOaVfI83/uwT1j93Xj6+JEDdO70413B1p178PDRYzwcTmFa2jDP6xZ2Js5bxzGbG0yfOomli3Pv8R/w/j1NW7QjOjoaBQUFLGvXYt7cmbRp1fKnY/LysP4hMAjLeg1J/pcNEICiQICCQJBZRZmeno7kb9vJrl06cezwfuzs7OndfzAqKircd7hFpR8ISs1bteOZuwcuzvd/+Lo0ePHyFY2btaaciRGldErywusNCYkZyWUVFRXq1bXkj3Fj6NC+7TfVRBKJBB39MpialOGZy+N8iS27BAYFU7W6JeOG9WLdwkk5Guv63ItWvcbTp/H0QO4AACAASURBVGUD9s7+XkQN/RzFmPX7eODhg0lpA57dPv7LRDpkfDa3HJxIT09n6qJNJMQnEHhBej2TviYXDXVK8OLweoRC2T1ctp++GpfX/kS+dpDKfAkJSZS36opYnIqvt0e2+535vfVn6bJV2Nnbk5SUjECgQJ1K5Zg3uBstalfNPM6g6ziMdErgeiDjGnjb5QUrj1zkhd970smw8erdoj4Te7bFRF96tlja1qOoVMaAx7tXSG3OX5GX89r4jfs5Zf+YD+e3F1h1R15w9nzDn6ev8/CFDwl/n4uNdEvQvWk9pvftSEkN2fbnGLt+H2fuOuF/dpvMYynKeL0LYsjKHfgFhyESKWFoYEjA+/d069qZo4f2yTq8AmHazDkcOHiEbVs2Zdti9nfidxRXvn5Pr1yyoXnTJrIOJ0fs2rOfpctW4vf2raxDkSOnSCLvuSJHJqSnp3Pu3Dk6tG+bpbACsHZdxg5PdTU1pk6fRWxsLFMm/ZHfYeYb9evW5d4dO1q0bk/v/oM5dGAPPbp1kXVYPyQyMoq6DZoSHx/P7p3bvhNWANq3a0v7dm1lEF3uiItPKPKJ9R8RGxeLUhZJotygp1cKPb1StGzR7KfHpKam4uv7BvfnHnh7v8bP35+goGDCIyIIDg7hXcB7JBJJZnJSQUEBkUiEvr4e1S0saNGsCV27dc73RvNNmzTCxdUNF7dn1K9bJ1/Xym8uXcmwU+zQomhUv/2bq7fuA3Dk4F66dO7I9Rs32b5zD65uz1i9dgNr1m2kXZtWHD28P1tNzbOL7dULmJnXZNjqXfid3pLn84CJng6Pdy2jwbjFDBo6EptTx74TyyUSCU7OT6hYrky+CyvhEZGoqapQTAa7eb9ie/cxx2xuoKOtnWeLD1MTE3xePePajZt0sm6fL4LbvylT2phH9+6wYdNWzticA/jpA3JCQgK16jbk8pVrGRYQb9+Snp5OYmIiDZu04vqV81jV/6dnxsTJ03jm7kH7tq3zTVgBmDt/MQCXjm7CxCijn5Gv/3v2HLnALQcn7j94xP0HjxCJRNStY8nkiePp0L4tp86cIzU1lcGDcl5dIG2M/u7D9D4wJMdj69Q0R1e7BJcfuLBj2nCUlIQkJonZYnODk7cfERj+GYB6tapy/cSWLIUVyKig7NCqEQCHTl/FztGZlJRUlJTyfr1de/wya49fRlujGI92LZepsAKAggJIcXucmpoKx3esoMfwWbRsY81zV6efnnfFYjFb/9rJwUNHCQ7J+N7ra2sxrGd7pvbtgMoP7FW0NYoRFhXD5jPXWXbofOZbqGlmyuKhPWhhaSG9N/Mv0iQSvAKyt5FF1viHhCMQKBRqYeV92CdWHDqP7ZPnxCdmeP4baGsxtENTpvfrlKteaflFi9rmnLnrhK2zOwPbFq3kaWEgNj6Rkev2YPf0BQoKCnTr2ondO7ahpqZG42atuXT5Krdu3aZdu9+/p8261Ss4eeos02bMpkY1C2rVqiHrkOTkkfMXLqGhoVHkhBUAZWURyWJx1gfKkSOnQJGLK3J+iaenJ97e3ixbknXiRSKR8NjJmbKmJty5fYO69ZuwaMlyYmJiWLSg6DaAs7Awx+mhA42atWb4yLHEx8UxeNAAWYf1DQkJCdRt0ISYmBg2b1ibrb4CRYHExN9TXImPT5CZt6tQKMTcvArm5nmvBshPevfszqbN27h48XKRF1du3LgFQPeOLWQcSc45d/UOigIBXTp3RCAQ0LmTNZ07WSORSLh05Rpr1m7kpp095StV48qFs1LrT6Wrq8u0KRPZ+OdWFu+3YeWYvnmes6yhHg92LKXxH0vpM2AINqeP06b1P5UVL195kpaWRsc2jXM8t0Qi4dFTD/w/BBMZ+YUvsfEkJiYSG59ISFgEoR8/8Skqmti4hG+qLRQUFBApCWlQpzqblk+jgmnpPL/P7JCamsrQiRnJ/XNnTkilCbiamhp9evXI8zzZxcysIvv2bCc8IhwHx/vMnb+YBw523/UuUVNTw/vlM7r36o+D4z0UFBS4Y3eduPh4evbuT/uO3Th2eD+dO1mzfOUajh4/hZlZRU7no+VJQkICj52cqVTBJFNYATArZ8KmZdPYtGwa0TGxbD9wFpsrt3n02IlHj51QVlYmOTkjofnHuDH5Fl92EQgEKCoqEhkVk6vxC6eNZMrCjfRY+CeRX+Lweh9Meno6IpESLZvUZcGUEdSpmTt7pEb1amLn6Izjc2/a1P21zdqvSEtLo++Srdi7vqJUCU1c968qFMlvKfzKfkerJvUYPbAb+05comOXntheu/jN6w8ePmbl6nU8dXEhLU2CSElIB6uaLB3ek0omRr+cu4y+Do9f+mYKKzUqmHB57ax8t4syK22Ab2AoyWIxyoXcUz/kcxTqKsqyDuOH7Llsz44LdnwI+wSArpYGA1o3Ynq/jhhol5BxdD+mvVXG/YjDMy+5uJIDJBIJq45dYttZW1LS0qhqXoXjRw9Svtw/PfeuXzmPaQVzpsyYjU87dxlGWzCIRCKuXDpLe+tuNG/dnhHDh7B21XKUlQvn76ucX/PYyZno6C8MKWT5nOwiUlJCIpGQlpZW5O2Z5Mj5nfj9spZypMrZs2cpVUqX1i2zTgoeOXqc1NRURo4Yio62Nh7PnDEw0GfDpi3Mmpt7u5HCQIUK5XF98hB1dXUmTJ7OgkXLZB1SJmKxmDpWTYiI+MSiBXMZOXKYjCOSHvEJidnarVrUSExIRLmQPkAXFszNqyAQCHB1K/oPbc+eP6eYuhoaMuyNkBs+RUbj/cafmjWrfydyCgQCenTrgovzfTZvWEt8fDyt2nXk5i07qa2/eOE89EqVYudFu8xd7HmlYmkD7m1fjFBRQO9+g7C/84+lTnh4OABG+tkvE37q7kmTLiMpWaklnQZNZfL8DSzduJfNe06w++gFTpy3xfGRGwGBIQgUFChvYkTrZvUZOaArA3u2p0WjOhjq6+L42A3L1oNoYD2Mp+6eUnmvv2L0jJUki1NYvHAutWvXzPf18pPLF85SrlxZvLy82bX7xxYlAoGAyxfOsGjBXC5dOEPdOpa0aNYUxzu3EIlEDBo6kl59BrLxz60YGOjz0PF2vgr7y1euRSKRsHDayJ8eo6VRnIXTRuLhcJoP7teZ8ccg9HT+SWIam5plJMBvSu93LjdIJBLU1VRzNXZYv86UMzHigYcP3h+CqWlhxsEtiwn3vM3FQxtzLawAdP47mXrb5UWu53gfGoH54JnYu76ivnkFXh3ZUKDCilicmmlr9/8oKChIs3Alk43LptGycV0ePXaicbPWJCQksHffAcqUq0THLj1wcn5CeUM9tk8bzsfLuzm1dHKWwgrA6M4tKaOnw/KRvYm8sZ9725cUSB+O4R2bA2DrXPgb/0bGxKNdiOyrHr/0pe/iLRh2HcecXScJ/RxF6zoW3N++lDent7BhwqBCK6wAaBVTQ1mkxIu3H2QdSpHh+uNnlO87hU2nrlGseHFOHjuI00OHb4QVAE1NTXr16EZISCi370in71Nhp37dujx+cAcDfX0OHDyCvnE5evUZiP+7d7IOTU4OWbl6HZDxnCEL0tPTEYvFxMbG8fnzZ0JCQnn/4cNPr/f/j+hvUU8sr16RI6dQIe+5IuenpKSkYGlpSf++vVi9Mmsx4avdRnhIQObO0aSkJOo3bMa7gPf069ubvbv+yu+w85WIiAjKV8rYATnxj7HZ+lzyE4lEQv2GzXnt68vkCeNZuWKJTOORNtVr1+fTp8+EfPCTdShSxdi0IiVKlOCl+9NsHf87et1mhzLlKqOmqoqPZ9EWWEroGlGtSgXu/aQZc2GlRot+BASGcv3KBZo0/rWl2atXXrRo04GUFDHnzpykdSvpVOm4ubnTok0HzE2NpOqZ7/UuiOaTl5OaJsmsYPnaxHzc0J6sWzT5l+PPX7vD0g17+RD8EQUFqFG1EtatGmJeqRy62iUooaWBZvFiaBZXR1U1a7u0134BTF+ymUdPPUhPT2f1vAlMGJk/FYiOj1zpOnQGlc3MeOp8P1/WyA7SOq+dPXeBUWP+QEdbG88Xrqiq5izR/7VvCECJElp4erj+tNG9tDA2qUh6uoSg5zdyPDbicxQ7Dpzl/PW7fAjO6Ef21TpswvjRdLTuIJVKpOyiqW1Ai0Z1uHh4Y67Gx8cncuLCTQb17ICamvSsBQFKVmpBjfIm3M1F4/mtZ2+w/PAFJBIJ0/p2ZPHwnlKNLSuCIyKpMWwOQqEiwzs0ZcmIXt/YbXWctRYnTz+ifKXTc+X/GTpxCZduOmZ+raosok9LKxYN64mOZvF8WTM/iIiOoWK/qfRpYcXeOflf7ZWX81rJDiOpb14B202ySfhBRmP6redu8ujF68w+KnolNRnUtjELhnQvctXktYbPISzyCyGXd8s6lEJLWGQ0x2895MxdJ3wDQxEKhUybMpEF82b/8vsdHf0F0wpVKFeuLM+ePirAiGXP6bPnWLN2I+8CAgAwq1iBRQvn0bVzR9kGlk/8Ts+hqamp6BqYUNbUJE9968LDI1i5eh0xsbGkpKSQnJxMcrIYsTjjT7JYjDhZTLI4mRRxCsnib1//EfPmzGTenJlZrn35yjUGDxuFp6cnWtmw7ZcjR863yHuuyClwHBwc+Pz5MwP6Z23HEh0dzWtfX+rVq/ONJYeKigpuTx/RuFlrTp+xISYmhtMnjuRn2PmKrq4ub3xeUrFyNbbv3INQKGT50pw/tEsDiURCq3Ydee3ry+CB/X47YQUgOSlZZvZZ+Ulyshj1QmArUtjR1i5JaEiorMPIE+7uHqSlpdHUSjp2WQVFQGAoAYEZn31Wwgpk2Cc+vHebRk1b06vvQC6eO02L5k3zHIelZS06Wrfn+o2bHL7hyDDr5nmeE8C8rDGO2xbTfPJyevcbxOEDe+jWtTNCoZDHT3+8010ikbB5z0n+2n+aqC+xKCoK6NKuKRuXTkVPN289iCpVMOX6ia0Eh0bQqNNw5q/ZQXxSErMnDMnTvP+PWCxm4B+LEAqFXL1sI9W5ZcGDR06MGTcBNTU1nB855FhY8Xvrz+hxE4CM5IHzI8d8F1YuX71OTGws44bmLlmvq12CpbPHsnT2WKJjYvlr/xlsrtpnWoeJRErUsazN+HFj6NyxQ74nQzU1NfNUbaWursqYwd2lGNE/6JTUwj8kPEdjXL3fMmTVTkI+RaGprobNiqnUM6+QL/H9iq7zNpKaloZAIGDXJXv2XrlLK0sLNvwxEBMD6T8Q/j+71s/juv1DUlJTAXDZtxLjUjr5vq600dXSQEWkhKuPv6xD+SVRsXFI0tMpa1CqwNd+GxzGisPnsXN5SUJShu2gvrYWg9o1YVpf60JdnZIVVcuW5l1oBAlJSahJsS9cUSc+MZm5u09y8b4LcYlJQEaFZ/u2rTmwbxfFi2ctoGppadKyRTPs7zjwzN2D2v+hPiT9+vSiX59eePv4MHvuIh48fMTgoSPR1NRgxLAhLJg3+7d8fv0d2Ll7L2lpaUz4Y2ye5nnq4srho8epV68exYoVQyQSoaGphkgkQllZGZFI9MM/X19TUlL65utFixYR8elTttb+6n7x1SZWjhw5hQO5uCLnp9jY2GBhURWLqlnbMqzfuBmA2TOmffeaUCjk8YO7tO3QmRu2t7Du3J3rVy4U6M5KaaJXSpePQf5Y1m/Mlm07iImNZcum9QUeR/de/XFzc6dTR2t2/LWlwNcvCJKTk39L+6zU1FQ0iheepp+FFS1NDT58CJR1GHnC5nyGZ32vzq2zOLJw0X3YDADu3s7+zvpKZmbYXrtIq7Yd6dqjD299X6Grk/dk3JGDeylTrjKzdp6kW9N6UrOSMS9rzP3tS2g+eQVDho9m84a1GBoa4Pf+25+56JhYlm/cx4nztiQli1FRUWbM4O6smDMeFSmfn4wMdPFwOIVlm0Gs2nwAJaEi08YOlNr8A/9YRFx8AhvWrUZPT09q88oCX983dOvRB4FAEcc7tpQqlf2k5MPHTsyaPR9PL28AmjRuhM3pY6ip5b/ovWr1OgQCAYumjcrzXFoaxVk0fRSLpo8iJjaOvw6c4exlex47PeGx0xOUlJSwrF2LcWNH0a1Lp3wRWnr26MaBg4fx8vXH3Kyc1OfPC5UqmPLA6RkSiQSBQEBYZDTaGsV+aDca+jmKbvM28fpDhoXfcOvmbJo4SCY79TeeuoZf0Ed69+rBgb07uXDpCitWrsHO5QV2w19QwVj/b9FD+uYDYrGYp8+9GThuQaawUrdK+SIprHylrEEp/P6u8iqseL0LBqBiaf0CWS8mPoENp65x9q4TYZFfgAwhasjfgopeyd9jN3TTmlW49vgZ9q6edGlsKetwZE58UhIz/jqOjaMzaWkSdLS1aW/dnn69e9G6dcscn++2bt5A1ep1mD5zNo53buVT1IWXKpUrc/WSDQkJCSxdvprjJ0+zeet2tm3fReuWzVm3diXlypbNch45Bcfe/YdQUlJi+NDBeZpHSZSxmXjXrl3o6+f9vP3nn38iTs6ezZeySG4LJkdOYaRo1fbKKTCioqKwt7fPdmP0MzbnUVNTo22bVj98XSAQcPvmNVq1bM7DR040bdmOtLQ0KUZcsKipqeHh5kz5cmU5eOgoo8dOKND1h44YjYPjPZo0bsTJYwcLdO2CRJyS8ls2C0xLS0NLUy6uZIVIpJxt/9nCysNHj1FUVKRG1YqyDiXbXLl1D//3wTRq2IA6lrVzNLZuHUsWzJsNQJNmbUj9OzmXF0QiEQf37SIlNZW+izfneb5/U9nECJd9q9BQV2XarLkoAAkJSbx++555q7ZTtUlvTGp34sDJy6ipqbJ8zjhCX9xkw5KpUhdWvqKpURy328fRKanF0g172brvtFTmvWb3ADtHZ2rWqM7Y0SOkMqesiPj0iWYt25GamsrFc6epXKlStsY993hBXaumWHfqjpe3D40aNsDF+T7Xr5wvEGElMCgYn9e+NKhTjWJS7jehUbwYC6aOxMPhFEHuN5g3eTilDUvh/OQpw0aMQVe/DG3ad8Lm/EWpnlerV6sKgNfrwuc736BONdIB096TKNlhJJUGTEe30xh83gdnHhMTn8DgFdsxHzST1x9CAOjerK7MhJX3YZ9YfewiJUposW/3dgB6dOuCu6sTzg8daNK4Ee9CI3j/8RMSSd7EFRd3L1r1HI9pnc6UqtqGEhWbo2veho4DJhMdEwtkWELZbpiT5/clSxpamJGSmoZfUOGthH0dmPGzV7G0Qb7ML5FIeOrlx8K9Z6g3egEmPSfy17mbxMQn0rlRbZz3rODN6S2sHT/gtxFWADo2yKgatnd9KeNIZEtCUjLjNu6nTM+JnL7zGL1Sehw7vB//N54c3Lebtm1b5+p8V9rYmLp1avPM3YOAgPf5EHnRQE1NjfVrVxLywY/dO7dRurQxt27foaZlA+pYNeHqtZxbgMqRPh8Cg/jwIZCmTRrn+fouUsqoTJKWwCESiRCnZFNcUc5YW165IkdO4UIursj5IZcvXyYtLY0+vXpkeay3jw8REZ9o1/bXO7MVFBS4eO403bp2xsPjBfUaNivSFwWRSISL8wMsqppzxuY8/QZI177lZ0yZPouLl65So3o1rl4q+rYuvyI1NRWV36yM/2uyWe6RmjUpKSlFtsLtK2/83mKoX3R2/EokEibOW4+SkhI2p4/lao45s6YzbcokQkJD6dhFOn0KrDu0o0njRjzxesuBa9Jtnlq6lDbPD61DR7M47/+ulKrXbgg7D9nwKeoLzRrWxmbfWt65XGHK6P4FknD9KrCU1NJg8bpdbNufN4ElISGJUdNXIBIpcfnCWSlFKRuSkpKwatSc+IQEdu/cRrOmjbMck5qayuChI2naoi2+b97QoV0b3vq+wvbaRSqZmRVA1BnMW7AYgNXzJ+brOsWLqzN38jDc75wk+LktC6aOoIyxPk9d3Bg5ejw6+mVo1daaM2fP5VloefTICYAmhdD6cGBPa4oXU0NVTZX6lhYM6tWBdDIqQ+ISkpi85TBl+0zm6qNnlDMxYue6uRgblOK841NMek3i4v3s9UWTJt3nbUQiSefs6ePfnWvMzatw/cp5IkLfY1axQp6ujzZX7WndezxuL7xRFilRrowRja1q0adrG2ZPHIJVnYz+gmeXT/1hpU9RonuzugCcvess40h+jujvzzhFChsSJBIJLj7+LD14jvYz1lC+z2S0O46m7fTVbL9wi3ch4dSpXI5TSyYRenk3xxZNpLKJUZ7XLYwY6ZZEqKiIu2/hE38LgvjEJMZt3E/pnhM4bZ8hqhw/cgAfT3e6dukklTU2/5nh3jBl+iypzFfUGdCvDy+ePeHJY0eaNW2Cn99bBg4ZQdsOXWQd2n+e5SvWALB44dw8z/VV4JCquJLdyhVluS2YHDmFkaJ9tywn3zh37hxtWrekVKmsfZ1XrMq4qVq0IHsXqqOH9jFpygyOHDtBrToNeep0L989zvMLoVDIw3v2tO3QhRs37ejYpSdXL9nkW/JtybJVHDp8jArly3Pv7q0i11gyp6SmpqKWjWbQRYnQj2FARj8ROb8mJiYG0b96OBU1oqOjiY+Pp3WTOrIOJdss2bCHLzFxzJs7M0/n5WVLFvDc4wUOjvdYtmI1SxbNz3NsVvXr8uDhI2bvPMnAto2/ae6cV0pqFMPr2CasZ6/B1ScjCbP/z4X07tJGamvkFC3N4rjZH8ey9SAWrd3FlZv32bxiOtWq5Lz/Q69Rc0hMSmb3zm2UKFG4hd0Jk6bx1MWVtDQJaWmppEkkpEvSESoJmTdnJouXrCAi4hML58+hf9/eWc736fNn6lo14fPnSKpUqcy5MycobVzwiUSJRILtTTsM9XWpaVFwgk6xYmrMnjiU2ROHkpCQxM7DNpy6eAtXN3dcXCcyfuJUalSvxuiRw+jXt3eO7isSExO5dOUaJTQ10NMtfNc0E2N9gp7bfvN/V2894NIDFy7ce4okPR093ZJsWTET69aNABjYswObdh1n7bbDDF+9m202Nzm7Yiq6Wvlfbbpw7xn8Q8IZ2L8v9ev+/LohFArR19fnjd/bXK81a9lWlEUiXG4fxcTo+2qJ3TWt0dXSoEYFk1yvUVhoaGGGQEEBx+fezB+SP/198kp54wxbmXehETkaJ5FIcH8TwLXH7jh7+uIbGEpkTDzp6RlVTQIFBbQ1itHAoiINLczo3Kg2NSqYSjv8Qk2J4uqEfo6WdRgFxvvQCC49cOHMXSe834eQnp6OoYEB69etpEsn6Tdcr25hgZlZRRzvPeBzZCTaJQvftUAWfLUMe/PGD8v6jYv8ZrHfgeu2tujoaFOrZt77A33tqSMtcUVJSQlxSkq2jv0qrshtweTIKVzIxRU53+Hn54e7uztHD+3L1vF37t5FX0+PCuWz77X919ZNaGppsu2vnVSrVQ8Xp4fo6BTNmzGBQID9rWt07dEXB8d7tGzTgbu3baUufGzeup3NW//C0MAA50cOv72wAhkPjaqqv1fj9+DgDDsSHe28NcD+LxAZFYV6MXVZh5FrLly8AkDH1k1kHEn2iI6JZcdBG3S0tZk3e2ae57t47hSVLWqzafM26taxxLpDu1zPFRcXx5ZtOxAoKJAmkdB9/iZsN87Lc4z/RiQSYr9lEdodR5GWJmHc7DUoCoX0sG4h1XVyQkktTTzv29B79BwePnlO484jUVFRxthAl/KmpalqVg7zSmWpVN6EKmblUFL6/rbu1MVbPHr6nIYNrbJt9SlLjp88TXp6OurqaggUBCgIBCgoKBATE8OYcRkVH9OnTmL2zO97vP0/wcEh1G/YjJjYWJYsnMeM6VPyO/yfsvWvnaSkpDBldH+ZxaCmpsLMPwYz84/BJCQksefYeU6ev8kz9+eMmzCFCZOnU6N6NUaNHMaAfn2yvM8YMWocYrGYnWsLv22Uj18Ak+at50tsHAAVypZm+exxdGzzfeXTjPGDGDu4B4MnLubuQxcqD5jOtL7WLByadTV3bnF092T7hVsYGhqw46+s7Q9r16rB/QcPcXjkSotGORfwv8TE0rBujR8KK8nJYmLi4mlTt1qO5y2MCAQCSpXQ+MYOrrBh9rcdWGDY558ekyQWc8f1FQ7uXjx7/Y6A0HCi4hIyhRSFv4UUq6oVaGhhRqeGltSoUOY/8bzwK/RLamZa/v1uxCUkcdbBmauPXHnlH0RkTBxpf1cjKioKqFHdgrmzZ+bp/is7rF+9gm69+jFz9nwO7d+dr2sVNZYsXw3AujUrZBzJf5sbtreIj09g+P/YO+uoqLY+DD8zNCKKoIiKgGJjgEHY3V0Y17x2XbsDu1tsRWwRVFBSUVQQxUBsLASRDgEREGa+P1Dv9RNlgMHBe+dZy2XM2Xu/B2fOnLN/8Q6VTqcRaQdXVFRUJK5EUVGWtwWTI6coIg+uyPkOBwcHSpQoQccO7XI91tnlAh8/pjF29Kg8r7PcZhHapbRYbLOCuvXNuXH9MhX1K+RHcpHgnNNJBg8ZifP5C1g0boHfNW+ptVI4aHeYxTbL0dbW5vbNa1+/0P/tiEQiNIr9u4Irr16HAFDhN36v/yoSE99jUqumrGXkG3cPTwC6tf89gitDJy0mKyuL3Tu3SWU+oVCIzyV36pg2YvDQkdwN8MXQIH9Z0MNHjuHTp08c3rGU/cfOccX3DltOuTKlXyepaP0nvZs34pS3PwKBkOGTl+DocolD25bIrDWOuroqF45u4XXoO9bb2nMjIIjwiBhevH6Lx+Ub3xyrUUwdA309po8dTO8urUhMSmby/HWoqariePKoTPTnFbFYTOdOHTh+xO6bf3d182DJshXYbtsskRfQq9evsWramtTUVLZsXMfwYQUzLy0otrv2oKKsxOg/ikbmvLq6KlPHDGLqmEGkpaWz+7ATRx3duBd4n/ET/2LylOnUq1eXcWP+pHevHt9s0J467cSMWfNITEykRhUjSBxzqwAAIABJREFU+nb7eVtYWXLF7w6zl27l6YsQAMxqV2fziunUrfnz6iENDXXO2K3nmv89hkxaxPrj5znieZ3jiydjWtVQqhrjk1KwXrwVRUVFLnlckGgzfNKEsWzeuoMFq2zxPZ83772MjAxEIjFly+Sc5OHu7QdAS9NaeZq3KFOnckU8Ax6Qlp6BqkrRu4fW1syuFI38XGERFh2Hm38gvg+e8ehVGOGxCXz8R8sYBaEQ7RLZgRTzmlXo2tgM0yqG//lASk4YlSvDg1dhZGZm/vYt7gDCY+JYfcQZ1xv3iEtK+frvpbS0qGdaF7N69WjZoikdO7RHQUHhl2hq1aoF5crpcfacC7bbNqGmpvZL1i3qZGZm4u7hib5+BerVrSNrOf9p1q7fhEAgYO7s6VKZT0XKwRVlZWU+pCRLtvZnz8fg4GAsLCyksr4cOXIKzu9/hyFHqmRlZeHk6EifXt0lMhLftGUbAoGAmdPzlw06dcoktLS0mDJ1Bg3Nm+Dj7Un16r+uXUZ+yMrKQiAQ5PgAc8R+P+MmTOHo8ZOYNbTi1o2rBfYMcTrrzJRpM9EsXpwA/6u/bQu1/PI7Vy7kxJMnTwEwk0JJ8r+ZN2HZD8JmZvVkLSXfBAY9QLO4Bmq/QWs7v9tBXPG9g55eWdq2aSW1efX0ynL61DG69exL63adefYoMM+bG0EPHuLhdQmT6pXp1r45nVo3xti8BzZ2jvRqYY7+DzYI80vflhac8vZn6pRJuHt4ct7rGlUsenL20Ebq1qoi1bXyglHFcuxY/Xf7zaysLB4Hv+bh0xc8e/GG+4+CefH6LU+CXzPiLxtm2mxGu1RJMjI+cdR+N8WKFf1r6RdPqhKa37dg6tSxvcTZt3fu3KNDlx5kZGSwd/cO+veVjvdPfrkZcJuoqGj6dG1dJDc/VVVVmDJqAFNGDSA9PZ1d9k4ccXDlzt17jBw9njHjJ9Ogvhnz5s7E3/8WK1evQ1VFmSH9OrNhyV+ylp8jThcusXjtbkLDoxAIBDS3qs+mZdOobJC3xIamFqa8vHmOuSu2s8feiZaTl9K1sRn7Z49FWVk6j1Htpq0kLeMTdgf2UL58OYnGlC5dms6dOnDB1Z09h50Y/YfkVTU37z4CoHplwxxfv3DxOgD9WltKPGdRp03DOngGPMDVP5BezRvJWk6OCAUC3G4GotP5TzKz/vZCUlVRppx2SWoaVsDKpCqdLU0x0Mu9bbOcbGoYlMf5+h3uvQilYXXJuywUJcJj41l9+BzuN+8Tk5gEgKamJu3btqZH96707tVD5h6VC+fPZdyEydgsW8XqlUtlqqWosGbdRjIzM5k5PfdKWzmFx8ePHwkMvI9JrZoUL15cKnMqS9n3RElJiU8StgWrUL48Hdq3Ze7cuTx8+JDFixf/Fvf4cuT82yl6T3hyZIqvry/vIiIYYN0/12MzMjK4FxhEzRrVC7ThP2zIYOwP7CU9I4PGzVsTcPtOvucqbNLT06lZuz4ldcrh7HIhx2N27tjCmFEjCXkTSl0zC5KTJctCyImLly4zfOQY1NTUuOF75T/VSiolJTsbS0NDOjdBRYUXL18BUDkPbfT+i5w7dx6ADu2Kbkb0zxCJRERHx1D9N+lXP3r6CgAiIiIxqduQx4+fSG3u5s2aMHvmNGJiYmnfqXuexopEIvoN+AOBQMDRndkaFRUVcdi3FpFITJ/5G6Wm8wstTWsiEAi4dt2X6z4XWTh/DolJKTTvMYol63ZLfb38oqCgQO0axgzo2YElM8dwxm4DD3xO8u6+O2OG9CYhMYngl2+ob2ZK1y7Sr/ApDGJiYgEK9PDrdNaZ1u07k5mZyTH7AzIPrAAsWLgEgJXzJshWiASoqGQHWgI8D/PuvhsLpo6kYnld/G/eoluPvqxcvY4yOqV4fN2BbStnFalKWpFIhO3BUxjW78LwKUsJj4yhR8cWvApwxtl+Y54DK18QCoWsWTiZwCvHqW5sgIvvXQz7TsThcsEN0qdssePF20gGDehPrx55Mzw+dGAPxTU0mLtiOzGxCRKPW7nlIAB9u+fsKfU4+DVKigrolPj33H/1/hxQcb1xT8ZKfozi5yqDWkb6DOvYHPsFE3h31pbIc7u4e2A1RxZNZHyvdvLASh6pXy37fjvg8QsZK8kb0Qnvmbv7ODUGTaPW4Bkc9rhGWqaITh3b4+3lytuQYBxOHmXQQGuZB1YABlr3pUQJTewOHUYkEuU+4D/Ann0HUVdXZ8hg2bUDlQPrNmxBJBYzbeokqc35xRNU0oBIbuSlLZhQKOTkMXs2bVjD0aNHmTRJeuclR46c/CMPrsj5BgcHB4wrV6Zhg9xbbmzbvhORSMTE8WMKvG737l0563QSkUhEu47duHjRu8BzSpvE9+9p2qItEZGRqKmpMXjoSGbPXZhjOei6NSuYMW0KEZGR1DEzJy4uPs/r+d+8RV/rwSgpKXH1sodMDHhlSWxcdt9pTSllmBQV3r4NR0lJqUhmLxclrl3Lzpxt1bKFbIXkE/+btxCJRLSwqi9rKbmy57ATYeGR9OzelUED+hP29i1NW7bjWXCw1NaYN2cmnTq0I+D2na++GZIwYNBQ3r2LYOzQ3hjq/+0N0NC0Jj07tuRZWAQnLvpKTSdkB290tTR59OgxADOn/8UtPx/KlCnNpt3HaNB2MNGxeb+m/yrU1FRYu2gyLkc3oagg5M7de5w95yJrWRIRHZNt5qylVTJf4zds3MKwEaNRVlbGx9uDzp07SlNevkhKSuJWwB1MqldGt/TvlSChrq7GjPF/YNHgW++NBVNHoJ3P/6PC4tDJ8xjU78LcFTtITUvnz8E9eHvPlUPbbCglJTN6g/J63HS3Z9Oy6WSJxYxas4dmE5YQHpO/64Hz9TsccrtKJSNDdu7YkufxysrKHD60n8zMLHoOz90nKzU1jc6DpuAXcB8LM5Nvrqn/5F1UDFr/sqph7RLFUVNR5vazV7KW8kOqVtRDSUEBn+2L2TxlKN2a1Ee9CGya/+40qmkMwMPXYTJWkjvxSSks2neKWn/MoOqAqew840Viajrt2rTmspcb4aEvOHH0kEStMX81AoGACePGkPrxI7v27JO1HJnj6uZBQkIC1v37yJ/5ZMzho8dQVVWlV4+8JXj9DBUV2RnaQ/bnTb9CdsJIy5ay84aUI0fO38iv9HK+kpKSgpubGwMH9EMgEOR6/MFDR1BWUmKAlAxyWzRrirenKwoKCvTuPwhHp7NSmVcahIe/o12HrkRERnHw4EGeP3/OsmXL2HfAju69+pGU9H11yqIFc7FZvIC4uHjq1rcgIiJS4vUePnxMp669EAjAy82FalWLdqu0wiDu8+alpua/K7gSHRODxr9s06IwePT4KcWLFy9SWdF5wdHpHAD9fpAZXFTIzMxk8drdqKupsX/vTnbu2ILzGQeysjJp3rJ9nq5buXHsiB3Vq1fjxKnTrF67IdfjN2zcgpuHFw3q1mT1gu+zsvZsmIeykhIL956SmsYvmFWtRFJyMqmpqQBUrVqFZ48Cse7Xl+evw6jZpC9HHN2kvq40adLIlJtu9qipqjB0xGgOHS76nisxn4MrpUpp5XnsxCnTsVm+Cm1tbR7cu0Wd2ibSlpcvFtksRywWs3h63r3pZE1ScgqNOgzlmKM7xsaVuXPTl2LFijFlwQYu+96WtTwA4hOTsOg4jMnz15GensHUsYMID3Rjw5KpqKsXTt//EQO6EXL7PPVqVSXoZSgmQ2ay8cT5PM0RFh3HiFU7UVVVxcs9/8HPVi2b06ljex48ecGew04/PM7Zw4dKjbpx/WYgTczrceHYj4M5SUkfKKtdtIJn0sBQr3S+A2G/AvOaxnzKyuLmb1ZhUdQpqaGOUCjkZbj07mekSWJKKjYHHak9ZCaV+k1m62l34pJTad2yBS7nHIgKf83pU0epX99U1lJzZca0KaioqLB+Q96DxUWR+IQEPL0ucdLBkT37DrB+4xa2bd/JQbvDODiewd3Ti6AHD7+pXkh8/55ZcxYwdvxkILuFkxzZ8eTpM6Kiomnfro1E+1uSoqws3bZgysrKZKRLHqiJT0hg4uRptGzZksGDB0tFgxw5cgqGPLgi5ysXLlwgLS2N/v1yb6ERHv6O0LAwmjZtLNVsDFPTuvhd80ZNTZXhf45l0+ZtX3uwy4rHj59g2bQVSckpuLi40K5dOwQCASNGjMDBwYEHDx/TvlM3YmNjvxs7dcpENq1bTVJSEmYNrXgdEpLreiFv3tCqbUdEIhHnnBwwNf1venPEJ2S3uChZsoSMlUiXmJgYSpT4d51TYRAVHY2BQUVZy8g3fjf8UVJUpEqlon0O81fZkvoxjYUL5nz1QmnerAn79+wk9eNHzK2ak5SUJJW1hEIhV709KFO6NCtXr/tpAP2yz9XsjfJSJXA7nvNDurKyMgN7tSfmfTIX/O5KReMX2jXKztR3ufB3AEUoFLJn1zbOOp5ESVmZCbNX0/WPqaTn4WHoV2NcSZ+bbofQUFdj0pTprFi1VtaSfkpMbHbFYl5bYPbtPwj7w0epYlyZJw/uoKtbpjDk5ZkPHz5w5OgJSpXUpF3L38u/4s79J1Rv3Jvgl28YaN2XOzevU6VKZa56e6CoqEifkbN4EizbKgC/gPvUaNyHJ89f06NjC94GurJkxmiUlArfUjLw0TMePn0JZHtiLLVzosHIuYRFx+U6ViQS0X7aSjKzRDieOkbp0gVr82R/cO/X9mCx8YnfvJaamka3IVP5Y8IiskQidq2by4WjW37ofSUWi/mUmYlB2X9f66maBuX5lJlFWhG9Zs8c0AUAm4OnZazk30dxNVXCootOYC0iLoF5u09QZ+gsDPtMZNPJC0S/T6Z5s6Y4Ohwn+l0IZxxP0LxpU1lLzROKiopY9+tDbFwc512LTgJKVlYWz1+8/PpsGRcfz3VfPzy8LuLu6UVaWtp3Y2yWrcSwcg369B/EqDETmDt/Mdt27GLV2g38NX0WI0eNo5/1HzRp3oZyFY1p2aYjEydPw8KqBUePn6SCvj56enosXb4KX78bv/qU5XzGZtnK7N8XzZPqvF8qV6TVFkxZWZmMTzl/N4nFYjIyMkhJ+UBcfDwREZFMnDSNj2lprFu3TqpBIzly5OQfuaG9nK84ODjQtEnjryWGP2Pl6uwNmnlzZkpdR9Uqxty95UeN2mYsXrqC7ba7uXf7hkwqGBLfv6ddp+6UL1+eU6dOUapUqW9eb9iwIc7OzvTt25fO3Xpz6MAeqlev9s0xI0cOo1hxDcaMm4S5VXN8LnlQo0b1HNeLiorGskkr0jMyOH7EjqZNrArpzIo+fwdX/l3Zk5mZWYSEvJG1jCJN2NtwPn36RAOzop+l9yNevX6NfvmiscH7I5KSU9h35CyldXSYMO7b9o69e/UgJjaWWXMW0NCyGQ/u3ZJKFZGqqir+fleoVacBf46ZQCUjo+8CyBERkfTtPxglRUUun9n903VXzZ+EvYMrC/edorOV9NpktP7cBikg4M53nh2tWjbnVfBDevax5uqNW1Rq1J1Te1fRuFE9qa0vTQz09QjyOYlFx2GsWbcR+yPHePYoUNaycuTlq+zNev2K+hIdLxKJaNW2I3fv3cfSwhy382eKTPuNR4+e0Ll7LzIyMli3do6s5eSJHQdOMX+VLUKhkF07tjBwwN8+fFWqGON89hSdu/amZe9xBF46Rtkyv77d2Vm3KwyfsgShQMjBrUvo1enXtcW47Hub3sNnIhAI8Di5nUamtRgzcyWnznlRd9gsrmxdTB3jHwfWh66w5V1sAlMmjZfKfZ6ysjKHDu6lV98B9Bg6nesu+4Hsn9GYmStJS0vH3MyE0/vXoFlcMo9EWSc2FQaaGuoAvP+QiqpK0auKLautRbWKevg/es7H9HTUPhsmyyk4FXW1efLmnaxl4P/oOTN2HOHhq+wWZaoqKjRpbMmkCePo2KGdjNVJh1UrbDh89DgLFi2lSyfpt+ZMfP+eN29CqWRkRPHP17Nr131xPu/Ko0eP0SyuyeuQEHR1dTEyNCAxMZHLPtdITExEU1MTK0tzvC56k5WV9XXOnTu2MOjz99yb0FBOOTixYdNWAHx8fChfvjyqqqpfN7FFIhEfP34kJSWF0NBQgoKCuH//Pnfu3aeeqSlLliyhfPnyiEQiOnXqhM2yVXi6OUv9ZyHn54jFYi5eukz5cuWoVCl3r1OxWExmZibp6RmkZ6TzKeMT6RnpZGR8IiMjg/T0v/8tLS27YkVabcFUVFQIC3tLHTNzMj6vn56ewadPn35YHbNt2zb09HJu7ylHjpxfjzy4IgeA0NBQbty4wS7brRId73zelZIlS9CwQeH4CejoaGNQUZ+QN6HExMbSvVc/nE4fR+sXbrSLxWImTp5GUlISx44d+y6w8oUqVapw4sQJBgwYQMeuPQm6e+vrzd4XrPv1oXixYgwaOpImLdri6er8XXl3UlISjaya8+HDB3Zu30ynju0L7dx+B94nZmdflvoXBVfehGU/TPXMo2ntfw1nl+z2Ku3btpaxkvwRExPDx49p1K9bU9ZSfsq42avJzMpi66Z1Ob4+dvSfREfHsH7jFqyateaWn49UNq51tLVxP3+WVu060a5jV27e8KGSkdHX19t26EJGRgYn96zCoPzPHxrU1VVp1aQhF6/e5FnoO6pVLFdgfQD6ZbQRCAQ8fZaz74y6ujoers7s22/HzDnz6TRwCkP6dWbL8hky29yPiIpl/qodnPe8hlWjupy1+7v1WqmSmjy4cpwytdoRERFJn36DOH2q6LUJc3Q6h1AopKEE/eTT0tIwt2rB65AQunXpzBH7/b9AoWRs2LSVpctXIQAWTR9Fny6/x7VMJBIxaPwCXC/6UrJECbw8cm5L2tjSkv17dzJ85BgsOw3joc8pihUrnBZcOeHu7cewyUtQUVHmsuMualbLfdNEWnhevkH/MXNRUFDA69QOTGtnJ8vs3bCAkQO709F6En0WbuTp0Y05XgsOXLiCi+9d6tapzTKbRVLT1aZ1Szp1bI+rmwcbdx3h4tVb+N66j7KyErvWzWVAzw4SzSMQCFBQEBKXlCI1bUWF1++iEQC6pYrufeWsgd0ZuXoXq484YzOyr6zl/Gswq2bEg1dhhEXHof+Lg8EZGZnsOX+JPecuERoVi0AgwMrSgoULZtPY8veqaJQEDQ0N2rZphYfnRe4F3se0XsE7MIjFYtw9vNh/8BBeF70Ri8WoqakyZdIEfP38uXbdFwMDA2rVqsX79+9p0LARcXFxBNy5h4qKCiNGjMDExIQTJ04QFR2DjY0NTZo0QUNDg1atWnHx0mXS09M55eCE3w1/1NTU6NWrFyNGjMDY2Pg7PUKhkGLFilGsWDF0dXVp2LBhjrqFQiHjxo1j/PjxREREoqdXtsA/CznfkpaWRmxsHDGxsSQkJGJkZEhSUhKXr/jg4XmRjIwMRGIxHbv0+Bw0ySAjPT3794xPZHwOYmRkZP8Si8V5Wl9aSaDdu3cnJSUFJSUllJSUUFZW/umvMmXKUKdOHamsLUeOHOkgEOf1CvIbEBMTI7USvf8KmzZtYqetLc+fPsjVD+KG/03ad+rOsCGD2bp5faHombdgMbv3HuDcuXMIBAIGDhxAhQoVOOd4Ah0dnUJZ8/+Zv3BJdvnvqlUMGTIk1+NdXFwYO3Ys3bp0Zv9eW1RyyDi77HOVXn0GAHDO6RTNmjYGsrMe6piZ8+5dBCuXLWHihLHSPZnfkLXrN7F85RoueV4otCBeQUlLS+Ne4H1u37nH02fBhIaGkpj4no8fP5KekUExdXVKlSqFrm4ZyuvpERERiYPTGQ7u20XvXj0kXkdNTY2PHz8W4pkULfoP+AM3Dy9iI0N/S8+VHTt3M3f+Yg7vWEq39s1lLSdH3oRHULfFAIwrV+LOrZ8bwk+cPBX7I8exMG8k1cw7T8+L9B3wB2pqatwL8ENPryzel33o0bs/1j3as3u9ZCX8L1+HYdZ2MK3MauG0crrU9FXoOR4dXV2C7t786XFvw9/RuWtPXoe8QU9XhwtHt1DZMPcKUGlx1u0Kq7Yc5OmLECB7c1QsFmMzawx/jR74zbEikYgO1pO4efchlhaN8HCVXSbl/1/XPDwv0td6MJ07deD4Ebufjk1MTKSBRVOio2MYNXI4G9atKmS1kpGZmUmX7n3wu+GPVklNLhzdTK1qlWUtSyJiYhNo0Ws0b99FY2ZaD/cLZ1HNxUx763ZbFixaioG+HvcuHkVBQaHQdT578QbLTsNQVFTA3+0QlQx+XT97Zw8fhkxcjLKSIlfO7MkxqGOzfg8bdx2lZ7OGHJw37pvXnr4Jx2rcIooVK8bzJ0Goq6tLVV9GRgYGlarz4bNXlIWZCQ55qFb5QlmTdlTQ0SJg30qp6pM19YbNJiYxifCzOwttDWncr5XvMQ5lJUVeO2yTkio5F/zuMmjpdlaOsWZ8z8KvEMnIyGT/hcvYu1/lWeg7RGIxigoKdO7UgY3rVxe4FWBRJ+xtOLXq1KdBfVO8vfLeHiwiIhKXC65ERcUwZdJ4Vq1Zz46du6lbty7W1tbUrFmT1atXc+PGDUxMTJg6dSrt27fPV3uk8p89UYRCIU2bNqV379506NCBYsWk448ZGxtL3bp12bt7x3eV0L8Lsn4OFYvFJL5/T3paOqccHHn+4iUvX73i5cvXRETm7KWkpqqKSe3axMTEYGJigrKyMioqKjkGLlRUVFBWVv762j///uXPOf1SU1NDSyvvHoFy5MiRLUpKSoXyPSwPrshBLBbTtGkTLC0asWtH7pUrXXv0xefqNZ4/CSqUvubunl70s/6DxYsXM3r0aACePn2KtbU12qW0cD7jQNmyulJf95+cdjzLiFFjmTp1KjNmzJBojFgsZv78+Rw6dIjb/teoWrVKjsfdDLhNpy49ycrK4sRRO9q1bUNDi2Y8f/GCaX9NYsmi+VI8k9+XBQtt2LpjJ4F3bnyT1S4rgoOfs+/AIa5eu05EZBTJycnftc0QCAQoKSmiqKCIoqIiGZ+yy4hFItE3xwmFQqpWMaZjh3b8OXJYrq34ZH1T+6upVbcBCfEJvAt7KWsp+aJ7r/5cvuJD7JOLKCkpyVpOjrTpM46AwMdcvexJvbq5Zz71sx6Mu+dFOnVsz4mjh6Sm48Sp04weOxFNTU0C79ygfcduPH/xkjd3z1MyD60gzdoM4nXoO96dtUVVSgG5esNnE5uUKvH7cO78Rdju2otAIGDhtJFMG1u4BpNb951k9daDfEj9iFAowKJ+bZbOHoepSVWqWPQk4X0yDvvW0La5+Xdj+4ychZfPTVq3asmZ08cLVeeP+Od1TSQSUVrPAJFIxMtnD39qaC8SiTCp25C34eHMnTODubMk+47+FYwcPR6H0040tzLD6cC6H/paFDWu+N2h359zSM/IYPzY0axeuVTisbPmzGfXnv00qFeDS6d3FaLK7OBBVaveJL5P5tLpndSvW6NQ1/snDi4XGTVtOSrKSlx32f9TPy3LTsN4HPyag/PG0rNZIyB7s7XqwKm8/5CKj7eHRNfd/NC5W2+uXffF6cB6WjfLOZs6N4wadkNZAE+PbZKyOtlSvsc4SmtpEnhwTaGtIY37tUmbD3LY/Rrn186iSZ2c2wjLyRtpGRmU7TaWjub1OG4zWWrzZmVl8SgknBsPggl8EUJwWARvY+KJSUhCJBajoCCkTu3ajBw+lMGDrItM28pfQbOW7Qi8H8QtP5/vWmbnRGZmJs4uF9h/0J7rvn7fVRDMmTOHSZMmff17eno6r169onr16gXynPD09CQjIwNLS0u08+j3JimtW7emUQMztm/dWCjzFzayfA69fecu8xfacMP/5lctxsbGGBkZYWRkhIGBAWXKlEFbO7vi/M2bNxQvXpxGjRqhpvbrKmrlyJHz+yAPruQBeXAlbwQEBNCjRw9czp6mebMmPz32ywZI+fLlcs3mzQ/h4e9o3Lw1Zmb1sbOz++Zm6cWLF1hb90dNTQ2Xsw4SecPkhz37DjBz9nx69erFpk2bJM7EzMrKon///nxM/cDVy54/Pfbhw8e0bNvxm/LTIYMH/rY3XYXB5L9mYGd/hLchwWhqaspEQ3x8AouWLOPMWWeSU7JbZCgpKaFdqhR6emUxMjSkVs0amJrVpb6Z6Q/b1mVmZvImNJThI8cSeD+ImjVr8Pz5i6/XqeIaGpia1qN/317069v7u6qnf1Nw5f3797wJDePt23Ai3kUQn5hIYysLLMwbfX3o1NbVp2oVY25cvyxjtfmjcjUTMj9lEHLbRdZSciTg3mPa9B2HpYU5Hq7nJB7Xqm0nbt+5K/Wqxf377Zg6cw5aWlokfPZaev/CJ09zOJ6/xIi/ljKxV3uWj+6f+wAJ6DRzNf6PXpAYK3mf9nv37tOjd38SEhOpXcMY58MbKVWyhFT0/D/12w7mxeswxg3tzeIZY1BT+/u68erNW8w7DCMrKwuXI5ty9IPpOGAyfgH3ad6sKadPHsmx2rIw+ed1bf3GLSxdvooF82Yza8bUn44bM24Sx086MHH8WFYuX1L4QiUkKysLbV199MvpEnTlhKzlSMzqbXas2nIQJSVF7A/spXPnvPfIHzB4GBdc3enSrilHbZcXgspsug2Zio/fXZbOHsuUUQMKbZ3/59DJ80yevw51NVVuuNphqP/zdoWJSclUs+xFVlYWD+3XoVuqJB2mrcT/8YtCr07OTk6IJ/x+/s2k67ToT3z8e8KcdkhRmWwRi8WU6jiS5qY1Obuq8AKy0rhfi0lMoor1X5jXNMZjo3RNmP/LlO85Hu3iGgTZr5Xo+Nj3ybx4G8mbyBjCouMJj4knOuE972ITeBeXQGJyKun/t9+goKBACU1NDA0rMmzoEAYP7P/bBNmlRVZWFkEPHnLs+Cl2792Pvn4FHt2//c0xYrEYVzcPjhw9QaXKRtQ3rceylWt4+fIVlpaW9OnThw50keNDAAAgAElEQVQdOuDs7Ex4eDj9+vWjcuXfowo0JxYtWsTFi148uHdL1lLyhSyeQy95X+HsORcOHT5KjRo1KFasGBYWFowfP54SJQrnvlqOHDn/DeTBlTwgD67kjTlz5nDZ25uH9wNyzaixsz/K5L+ms8xmEVMmjZeqjszMTDp3603Im1A8PT1z9DgJDQ2lX79+CATg6uJERX3JTG8lZd2GzSxbsZpRo0axaNEiiTOMUlJSmDVrFi4uLjieOkbrVi1yHfPi5SvMLZvxKTMTNTU1osJfF0z8v4zhf47F0eksibHvfnmm16dPn5g0ZTonTp1GJBJRSkuLLp078ueIodQrQO/gpi3a8vjJU+Kisr1XfP38OWB3iGvX/YiMjAKyq1/KldOjbetWjBs7ihrVqxWp4EpWVhZRUTFEREQQGRlJRFQ0UVFRxMTGEh8fT0JCIomJ70lOTuZDaiofUz9mmwJ+yvyuguefCAQCtLRKYmhgwN17gXTs0I7jR+x+uyw/kUiEVunyWDWsg+sxyTysfjWmrQfyOvQdj4PuUL685B4lIpGIRpbNCH7+gulTJ7N4ofQ2fbbv2MW8hUsAaNWkIWfs8h680TftBCIRoY7S2RAcv2E/x7x88xzgzcrKYsiwP3G54IaykiJbVsxkYC/J/A7ygovnVQaPX4iSkiIlNYvjemwrVSv/nU1/L+gZbfqNIysri+ljB7Nw+qhvxotEIjoPmoJfQBBqqqpsWL+awQOtpa7zR/zzula2QiUUFBQIe/3sp5/52Lg4Klc1wcCgYqEkeBSEWwG3adO+CzMnDGHB1JGylpMrmZmZ9B4xiyt+dyhdWofLF92pqJ//pJXqtUx5FxFB365t2LdpoRSVZvMlKNygbk0uORZeW6f/Z6fdaeYs30ZxDXVuutlTXk+yhzEvn5v0GTkLQ73SWLe2YvWRc7Rq2YKzjoUbeNPWrUC1ygb4nj+Q7zmadvuTp8GviT6/R4rKZEtoVCx1hs5ibPc2rB43MPcB+URa92tWYxfy5M07np/YjE4Jyas45fwYq7ELefE2ipcntxDw9CV3g1/zOCQcJ59bCASgVVyDj+kZZHzKJOsn96uKiopoFi+Orm4ZjIwMqVGjGg3MzLCytEBLq+j6+RQ2YrGY8xfcWL5yDU+ePvvmtZu+V6hSxRgFBQUueV9h6fJVBN4PomLFioSGhgLQqlUrZs2aRe3atWUhv1Bxd3dn5MiRPAi8hUHFH1c9SsqX7buCVOzkhV/5HBoREcmM2fNxOX8BNVVVps+YwejRo39J21E5cuT8Nyis4Mp/K5VCznekp6fj4uLCyOFDJNrEtN25GwWhkHFj/pS6lhWr1nIr4DaOjo4/NI+vWLEijo6O9OzZE5O6DXF1caJJYyuprO/scoFlK1Yzffp0pk6dKvENS1JSEoMHDeLZs2fs32MrUWAFwLhyJW5cv0KTFm34+PEjO3ftZdzYUbkP/I+QkpwM8Ms31zdv3cHKVWtJS0+nor4+27ZsoGWLZlKZOyk5+Zvs8MZWFjS2sgDg48ePHDt+CgfHMwTev4+d/RHs7I+grq5O9WpVMW/UgK5dO2NlYf7Tn4lIJML7sg9Hjh3nftBDYmPjEItEiMViRGIxIEYgECIUCBAIBf/4sxChUIBAIEAoFCJAQFJyMoqKiqSnp/HpUyZZWVm5nqNQKEBRQRFlFRXUVFXRKqVF8eIalNAsgZaWFjo6pShTujR6urqUr1AOjeLFuXr1Or5+/jx7Fsy9wPsAuLl7olW6PFpaJalibIyVpTldu3SivpnpL3uYyA/el30Qi8W0atJI1lJy5KzbFV69CadXz255CqxA9mfR75o3dczM2bBpKzo62kwYN0YquiZOGIuH1yV8rl5j5KDu+ZpjaL8ubNt/khMXfbFu07jAmmp89nK4fecerVpK7p2joKDA0cMHcXXzYPifYxk3axXX/O+xc+3cAmv6J13bNWPs0N64eFwlPDKGI6ddWTr774x40zrVuOV+iA7Wk1m/8wjOHlc5f3QzuqWz214IhULcjm/jsMMFZizZzPiJf7Fq9XqWLlmQJ0+ognLa8QypqalMHD821+v9qtXrEYvFbNm07hepk5xXr7ITJKr+pF1UUSE6NoFm3f8kIiqWxlaWOJ85VaAWhkePnfja99zB5SJ1alVl8p/SqSD7wuzlWxEI4IjtMqnO+zPW2R5m+cZ9aJUoToDHYUrrSN5bvW1zc4b174LdyfOsPnKO0jo6nD55pBDVwp079/j0KZNmlmYFmqeUliafJPi+/524/fQVALWMpJuUVVisGTeIrrPXMnvnMfbPkc737H+dKhX0eBwSjn7vCd+9JhaDiroGpctqoqVVEh0dbXR1y1BOT4+KFfUxNDSgciUjdAqpbdTvzvMXL5k+cy5XfK7SrFkzevXuQ7NmzfD29sbW1hbzxi0QCoWUKV2ayKgoGjZsyOnTp7G0tMTf3x8lJSXq1y+a/prSwMLCAoFAwLVrvhgMyt89wocPH7jicw03d0/cPb1QECowbuyfDB82hBIy6vAgTUQiEYfsj7JwyTJUVFSYM2cOQ4cOlVn3Cjly5MjJK/LKlf84rq6ujBo1ioAbV6lWrepPj01KSqKCYVUaNazPRY8LUtVxyfsKPftYf9dP9Ue8fPmSZs2yN7wl0Z7rfK9e07lrLyobG3P8+HGJN28DAgIYNGgQSkpKnHM6iWk+qhpiYmKob96UxMREiVqi/Ffo2KUnN/xv5qklT0G45H2F0eMmERMTg4ZGMVavXMaQwdLNbmxo0YzQsDCJqpQePXrMzj378L7sQ2REJJmfNzoEAgHa2qWoYmxM3Tq1adzYEhVlJfxu3MTdw4sXL1+SmZl9rKqqKjra2igoKiAUCr9uXIpEom9+iUViROLPfxaLEYlEZH7K5H1SEhoaGujrV6CEpiYlNDUpqZUdJNEuVYrSOtro6elRTk8Pff3yaGlpSSXw8eDhQ85fcOe67w2ePQsmNi7ua9XLl/OvWqUKVlbmdO/ahTq1TYpMwOWL+fuDqyepWK6srOV8R6VG3UhK/kDY6+B8myknJSVR29SchIQE9uzajnW/PgXWlZmZiWHlGnxM+0j0I698BVXT0tKpYNqJ4mqqvDixucCBWf9Hz+kwXbJWVT8iJSWFlm068iz4Of26t2XvhgUF0pQTYrEYnRqtMTbU56b79344IpGI0dNX4OByEUVFBdYt/osRA7p9c0xaWjoT5q7hjOtlsrJEFFNXp1GjBowaOZzOnToUyufrSyZkvfoWvAkNJSLsVa4G6sbVa/PhQyoRRdCPac26jaxYtZaLp21pWK+WrOX8kMCHwXSwnsjHtHT+mjyRpUsK9p5ctGQZm7fuoFixYlz0OE/nbr2Ij0/A89QOzM1MpKI5PT2DsrXbU93YgBuudlKZMze+tM0rra3Fba/DefKA+idGDbsRn/CeHds28cegwm1lNmXaTA7aHea25+GfesLkxsS5azjs4MqrU1sppakhRYWyY8oWOw65XeX2vpUYVyi872ZpZnjXGDSNuPcpRDrv+u2qeIsiLr53+GPZDmrWqM7ggdY0aGBGvbp1cv3ekfM975OS2L5jFycdHAkJeQNkJ0AuW7aMNm3afHNseno6J06cIDQ0lLi4OLp27UqrVq2KzH37r6JDhw7UrFGNvbu2Szzm3bsI3D29cHXz4Oo1X9LS0jA2NqZt27YkJCTg5OSEsrIyw4cOZvzY0XlOmpKUwq5cefs2nFFjJ+Dr58+AAQNYsGABJX/QaluOHDlyCoq8LVgekAdXJGfEiBFER0Xi4+2R67FfDMZPHbenQ/t2UtMQGRmFVbNWmJjU5vDhwxI/QERFRTFo0CDehoVx9YoXlSvl3fQ8Kysru1Jh9Tr0K1TgkL09lSpVkmhsQkICJibZGweSmkL/eK5EGlg0ISYmlqlTJmKzWPobcL8bLVq358HDx19baBUWb0LDGDx0BPfvP0BBQYExo0awYtmSQik/btO+C7fv3CU++m2eHpTV1NS4e+8eZ866cPWaL8+Cg4mPT/jO7FFRUZGqVY3p0rEjo/4cjq5umXxrzcrKQqt0eTp3bM9xKRqY5wexWMz9oAe4nHfF18+f4ODnxMXHfz1/oVCIjrY21apVpUljS3p060yNGr/O6PifNLBoypuQEKIfX5TJ+j8jJCyCui2tGdC/L7t3bivQXFFR0dRrYElqaioOxw/Trl2b3Af9hB07dzN3/mIWTR/F9HH5N4Jfsm43m3Yfk0rrl8zMTHS6jKZ7184cPrQ/3/OIRCKsmrXi8eOn/DmoBxtspB9Ar9W0L9GxCcQ8+fH77rLvbQaNW8CH1I+YmlTDyW49pUp+mxGYlpbOkvV7OOt2hYioWABUVFRYbrOIMaOl2+pKTU2NgIDbWDVrTds2rXA8deynx4e9DadWnfp06tieEzK+JuXEmPGTOX7iFO+C3CmmXjRNVJ3dfRg2eQli4MC+XfTq0S3XMT9jxqx57Nl3gLJly+JzyR09vbKEh7+jVt0GaBRT4+HVk5QoXvCWRut22LN8035s18xhUO+8e8LklT4jZ+Hlk912LjzQDQ2N/AWiASKjY6nVrB+KikoEPw4s1A0js4aNCQsLI/qxV4Hm2XvkDDOWbObIool0sSpYFUxRofqgaSSlpPLu3K5CXUeam5C7z11k9s5jzB3cndmD81fRKedvRCIRpbuOpnq1ar+tp19R4PwFN6bNmMP79+/p1bs3R48eBeDZs2doaPw7grGFweLFi7l06SL37/j/8Jjk5BRevHyJm7snbh5e3L8fhIKCAo0aNaJt27a0bdv2m32KqKgoDhw4gL29PampqfTp1YPhw/7AwryRVINXhRlcuX3nLgMGDUNRSYlNmzbRuHHBK8/lyJEj52fIgyt5QB5ckYz4+HjMzMxYvnSxRG2+jKvXJiXlA5FvX0lNQ1ZWFt169iX4+Uu8vLzQzmO5dVRUFGZmZpQpUxq/q96UKZO3D8mceYuw3bWH0qVL4+PjI7FB2sePHxk/fjxeXl5cvexJ3ToF7w/74cMHGpg3JfzdO/4cMYyN61cXeM7fmUZWzQkJeUP0u5BCmT89PZ1xE6bgeOYcYrGYli2acXD/bkppSd72I6+sXL2O1Ws34ORwnDatW0o87kc3tS9evuLyFR/EIhH1zcyoX99UmnIprWeAkaEht27kzVz8VyASibhz9x4u513xv3mL4OcvSEhI/BpwUVBQQEdHh5o1qtG0SWO6d+tCFePCN8MsrWdAxfK63PY8XOhr5ZUvLW7OOp7MU5urH/Hq9WvMLZuTmZWFu+s5zBs2yPdcFStVJ/XDByIeuBfI/FUkEmHSvD/hEdEcnDeWns0K1p6tTJfRVKteHd+rBQuWZWZm0sC8Ca9eh9C+pSUr503AWErtaTIzM9Gu3hqT6pVz9VlIT89g0PgFePncpLR2SYJvnPlhoDcp+QPmHYfyLjIGgLp1auN46ihlyuQ/aPtP1NTUaN+pG96XfQgKvIVhLn3Iv2TlX/Zyk/q1Thp07tYbX18/Ep5fkbWUHFm+aR/rdhxGVVUFjwvOmJrm3z8sIyODzt16c/NWAIaGBtzy8/km+3v/fjumzpyDnq4Otz0OFyg4AWDSrB9RMfFEPfIs9Ax+6zFzcbvkB4CykpJU1nQ8f4kRfy2lVs0ahbqpa2hcA2VFBZ75OeZ7DteLvqzZZkfgo2AGt2vC9mkjpKhQNngFBNF34Wa6N23AofnS9Yv8f6S1CSkSiRi2YifOvndQV1Eu9KDQfwXz0fN59S6GuOi3spby2xEVFc2M2fM453yeNm3asGrVKsqVK8etW7eoUqUKWoX4/PRvYN26dZw4fpzgJ/e/+fe0tDSuXvNl9979eF30BkBTU5OWLVvSrl07WrRokWtQPiUlhWPHjnHgwAHCwsIwNDTAul8fBlj3w8jQoMDaCyu44uh0lnET/6JWrVocOHAAHR0dqa8hR44cOf9PYQVX5DXG/2GcnZ0Ri8X06ZV7NtSz4GCio2No17aVVDWsXb8JXz9/tm/fnufACoCuri7Ozs6kpaVT3cSUmbPnSxxYO2R/FNtde1i0aBGBgYESB1aCgoLo168f165d5djhg1IJrAAUK1aMwDs3MDIyZN8BO0aPmyiVeX9X0j5+LFAP+J+xact2KhhW4bTTWYwMDbh2xYtzTqcKNbACMHL4UAAO2Uun77px5UqMGjmc0aNGFspmo5ZWSaKjo6U+rzQQCoU0bFCfpUsW4unmQsiLJyTEhON2/iwTx4/BtF5d0tPTuXzlKkuXr6J+o8ZolS6PvlE12nXsxqYt23kdEiJVTWFvw0lPT8dCSq1wpM2rkOzNBAvzhlKZr5KREV4e5wHo0q03sXFxEo/NzMzE0/MiE6dMp1bdBiQmJjJxZL8CBVYg+31x6fRO1FRVGLFqN3auVwo0X3F1VaJjCv4ZUFRUxN/3CjVr1MDj8g3qtx1MWZN2tOo1lo27jhKX8D7fc3teyc6wb2qR+zVARUWZ0/vXMmfyMGLiEqls/uPv/4WrbXkXGYNJ9cq0adaI+0EPqFbLlKAHD/Ot9Z+kpqbi43ONSkaGuQZWAC64uqOhoVEkAysAUdHRqKgoy1pGjgwat4B1O7IDvvoV9Lng5k5ERGS+53vx4iU3bwVk37fcvvFdW52RI4cxfepkIqJiqda4NwGBj/O9VmJSMmHvomjcqG6hB1YWrtmJ2yU/GjYwY82qZWR8+sSS9QU3de/dpTU9O7bk0eMn2CxbKQWlOSMUChGLf2zE/TP2HHbCqEFXBoydR+CjYACev83/e6QoMXWrPQpCIdv+GiZrKRLxPCyCaoOm4ex7B6FAQGp6Bn4PgmUt619BB4t6fMrM5JrvDVlL+W0Qi8UcOXqchpbNuO57A1tbW+zs7ChXLrsFVaNGjeSBlVzIysrC29sbE5OaAMTGxnL02AkG/jECI+Oa9Ok/iODnL6lZsyZHjhwhKCgIW1tbevToIVG1o4aGBqNHj8bPz4/Tp09jYWHJdtvd1DUzp0v3Pri6eUjkm/mrEIvFrF67geF/jqVTp06cOnVKHliRI0fOb488uPIfxtHRkTatW0oUtVu2fA0AC+fNkdr61677snrtBqZNm4aVVf5N6evXr4+vry+zZs1i9979dOne56s/w4/YbrubSX9NZ8iQIYwaJbmJfGRkJB07duTu3btccHaic6cO+dadEyoqKty5eZ0a1atz4uRpmjQvWKud35n09AypB1cuXbqMcbXaLLZZjrKSMrt3biPwjr/UAmS5oatbhlKlSnHR+8ovWa+g6OjokPLhg6xlSIxQKKSxlQUrl9vg7eVK6KunJMSE43zWgbGj/6Rmjeq8f/8e/5u3WGyznLpmFpQqU4EaJqb07jeQLdtsCXnzJt/rnzp1GoAenVpI6YykS1JK9v9lfr1WcqJe3TocsdtHeno6rdp2yvXaC+B3wx+dshXpYz0Y+8NHiYyMpEHdmiyclnsFpSTo6erg67IfDXU1/tpqT+/5G0lJTcvXXNolipOUlCQVXaqqqvj7XsbX5xJD/xhImTJluPfwGTbr91CpYTcqmnXGevRcAh88y9O8G3dlB2uH9e8i8Zi5k4cDEJ+QxKWrt757feGandidPE8VI32untuL44F1nLVbT1ZWFnv25r9F2j+ZNWcBWSIRSxbNz/XYxMREoqNjpBYYLAwS4hPQKCa9z1ZByMrKwt3bj8nz12Fs0YPzXtcoX74cxpUr8er1a9au30S1WvWoYFCFrj36cOTYCTIyMiSeX/3zeQ607vfDgMfihfPYsnEdH9PSaNt3HJPmrSUtLT3P57LLLrsKY/QfvfI8VhIOHHdm0dpdPH3+mm37TqCnVxYv9/OMGzMKLa2S7Dhwitj4xIKvs2URuqW12bh5GwG370hB+fdoFi9O4vuUPI0JCYvAtM1AZtpsITUtg1Ejh/M2JJiSJUsQ8rlq7XdFLBaz7bQ7b2Pi6dPSHM0i8vn8GTucPDAfs4DYxGRmjv+D4BtnAFi0/5SMlf07GNWlNQAHDxa91pJFBZFIxEG7wzSybIZmqbKU0NZj/KSptG7dmitXrtC9e/f/nF9KfhGLxTx8+JBRo0YRFJTd4qtth65Urlab8ZOmEhEZxeQpU7h8+TK+vr54eXnRsmXLfD//CoVCLC0t2bBhA4GBgWzbto0PqR+xHjQU04ZWbLfdzXsp3dPml+TkFEaOHs/K1euYOXMmW7dulfseyZEj51+BvC3Yf5TXr1/TpEkTDu7bRe9ePXI9Xre8EZqamjz/v1LW/BIXH0/jpq0xMDTk5MmTUvO3OHToEPPmzaNG9WqcOGb/XSmsSCRi0ZJlbN2+k4kTJzJnzhyJbxDDw8Np1aoVKSkp3PS9Qo0a1aWiOSdEIhH6RlVJTk6hTJnSBD++/58zszQ0romKsjLPHgcWeK6Q0FD+GDKS+0F/+6qsXG4jk5/pYpsVbNqyjb27d9C/b2+JxhS2keCP6NqjD9eu+ZIYF/HL1y4MvrSq2W27FZ3SOri7e3Hr9m1evw4hKSn563GKioro6pahVo0aNGvWhO7du2Cgn3sLp05de+Lr50/8M+8i+XkdMcUGxwveJMVLPxt56ozZ7D9wCOt+fdiTi1lnP+vBuHteZM6kYQzs0wGD8npS1wOQkpJK58FTCHwYjKKCAvWrGWEzoi8WJlVyPD4jI5PHb97y+HU4wW8jeBMZw5mrAQCF8jOD7Gu9m7snx0444O9/k5jYbJ+TkiWK0619M+ZOHk65sj9OgBCJRJSu2QZD/XLc8cpbRVxMXALVG/dGTVWFkNsuX6uG1tseZtnGfVTQK8O9S8dQVv77IV+7WitMTGpx9bJnPs72b46dOMXY8ZPR0dHmVfCjXI9fu34Ty1eu4fjhg3TuXPieG/mhUtVaCBHz3P+MTHVs2n2UZRv3f81SVVVRYeiQwaxbswLI3uy54nOVQ4eP4et3g6io7MosgUCAhUUjzjgczzUA+6VFm5fH+VzbAb4OCaFLt96EvQ1HKBTSxLweK+aOp07NnD+H/495hyG8eP2WmCcXC+W6WrJKi2/8y+7cvE6VKsYAeF30pne/gZTQ1CD07oUCr/XqTTgN2g5GvZg6L589lPqGks2ylWzYtJVd6+YyoGfuyT+b9xzDZv1eRCIR1v36YLt989frQPNW7Ql68IC4C/ukqrEwCQ57x9mrt7ke9JSnb94R+z4ZkVhMcXU1nh3bgPov2MDL7/1aWkYGPeZuwP/Rc0poauBsv5F6JtUAaNb9T4IeP+flya2U0pR7WhQU/V4TUC9enOdPgmQtpcjx+PETpkybxc1bAXTr1g1nZ2cAjhw5QsuWkrczlgMBAQH06PHtHouamhrNmzenXbt2tG7d+pdVawQGBrJ//35cXFxQVlJi4MD+TBw/VuKWYdJ6Dr185SoTp0wjLi6ejRs30rVr1wLPKUeOHDl5Re65kgfkwZXc2bhxI3t27+b506BcH6IvXHBjwB/D+WvyBJYuWSiV9ZevXMPO3fvw9vb+WlYsLS5cuMC8efNIS0tjx9aN9Pxs2JqRkcH4SVNxOO2EjY0NI0dKbs6blZVFixYtePXqFUftD9C1Syepav5/5i1YzHbb3V//XrdObXy8PYrkhm1hUd6gCtqltAi6931WtSSIRCIcHM+wfccugh48/Oyr0hy7/bvR0io8Q9ncSEtLQ0+/MkaGhtwN8JVojKyCK4OHjMD5vCvv4yL+FVlqffsPxsPrItHvQr7b1MrMzMTb+wpunl7cvn03O+CS/G3ApayuLrVq1qB5syZ0794V/Qrlv5nDsHINFIRiXtw890vOJ6+Mm7WKY07uJMa+K5RrSSPLZjx9Fpxr4LBipeooCMW8uuUsdQ054eJ5lcHj//7uUlJQoHgxNVSUlIiISwBAKBQgEv34dqiwgiv/z5uwMFavXs95Vzfev8/OLqxQTpdBvTrw1+iBqKt/+7519/aj/+i5zJsynNmThuV5PduDDsxdsZ0h/TqzbeUs9h09y/TFm9DRLsl97+PfVWJUsehJZpaYkJdP8n2OkB2IiI2Nw9LCnF22WzAyNPzp8VZNW/Hk6TPiosKK7PdgI8vmvHr1ipgnBfPnKQhOrpcZPnkJWiVLMnnSOHr16I6RkeFPx6SmpnL02EnsjxzjftADypcvx+OgOz+85otEIoyq1OLTp0+8C30hubazzqxcvY7g4OcAlNMtzbjhfZk4ou8P/09FIlG2n1C1ylxzkf4mv+tFXwaMnUfx4sVJTk6mdauWnDl9/JtjKhhUISk5mWnjBrF4+ugCr7n/6FmmLd6EeaOGeLm7FHi+f5KRkYGefmUUFYTcv3wc3dI5t9uNT0yi2x9TefDkBSVLluCMw4nv2u19CZjfP7gGAz3pP4BKC5FIhMWYhbwMjyLrc+WkAChZvBhVKpSluWlNpvbr+EsCK5C/+zX/R8/ps2ATKR/TaNG4Pg57V6Os/HeLQZ8bd+n2x1QGtm2M7XTJn13k5Ez3OevwCXxC5NtXUq3k/d0Qi8Vfr/OpqamsXb+Jrdt3YmhoyOrVq7G0tOTBgweUKFGCihK07pTzLba2tqxYkZ3U0L9/fzp37oyVlRVqamoy0xQVFcXhw4ext7cnISGB3r16MHXKRExq1fzpuII+hyYlJbNgkQ129kewsrJiw4YN8veUHDlyZIbcc0WO1BCLxTg5OdK1ayeJbirXb96KQCBgxrQpUtOgo6NNamoqfn5+UpvzC507d+b69eu0bt2aoSNGM3vuQvYdsKNth66cPeeCra1tngIrAAcOHODVq1cst1kk9cDK7r370SxVls1bt5Oens66DZvZbrsbff0KxEWF0atnN+4HPaChRbM8te343fn06VO+sjpvBtymR29rypQzZNSYCQQ9eEhtk1qffVVOyjSwAtmtgZo2acyLly8L1ILqV6BZQhPIfuj6N3D/wQNKaGrm+L5SVFSkXRCZQu8AACAASURBVLs2bFq/hmtXvHj75jmxkaGcOm7PiOFDsluKJSXh4XWReQuXUKtOfbR19alZpz79rP9g246dxCckYFLdWAZnJhnF1LLPOy4P3ih5wdPNGTU1NcZNmPzD93ZMTAyJiYk0bph/M+280ql1Y5SVlCitrcX44X2pXtUIZVUV0j5n9qupqmBevzZ9u7Vh1sQh7Nu0EH9XO+KeXqK4hjoGv/AB0EBf/3/snXVUVNv7hx8aDERCVMQEW2wxQWxRwe5uzGt3N9cObLERFUVFEMVEAUHBJgRBkVAQaQcYZn5/cEW9hMQAfu9vnrVYrHXOPnvvYYY95+zP+35e9u/bRWhwAC7ODnTt0omoL1/ZsvcElRv3oG2vcdhcvpHZ/rsNm4Z6wda1aeMGUa5sGRxdHnH5+l3mrdqBatnSeN04ma3FVc1qlfkaG0tUVOHsgg7s203NmjVw93hM42atadSkFctXruFzVHS27f38A9DXq/XHCisAfXr3JDUtjR0Hz5bYHNZsPYS8vDyvnnsxb87s3workGETOGniOFzv3WKaxWTCwsLZtGVrju3N+g3m69evjB45LF9z69/XjCcerrx87oW5WW+iv8axYrMVFRp0xWLhJoRCYZZr7BzuIBKJGGReNBapuw5nvFe+L59y/7YzdufPZGkzYXxGrbT3HySTwTlhRF86tW/JY08vtu/cI5E+v6OoqMjhg/v4JkihXe/x2dqw3bjjRt22/XnpG0jvXqa8C3idbR0j0x7dAbjwT02nPxWRSERAaAQqSopMMe/C1c3zib5+mOALe7i5YxnLRvcrNmGlIKw4fJ4e8zbxLTWVHWvncuXE9l+EFQDjNs3Q0ijPpfueebLelJIz6enplFJWAmDnHqsSnk3xIhaLeez5hLETpqBTTZ9yGpWoU78JYydMwbBdR/btP8ScOXO4efMmbdq0AaBRo0bSTfACYmFhgZubG6GhoWzfvp3OnTuXqLACGbVq58+fz+PHj1m7di3uHp607dCJ3uYDcbjuJPG6LGKxGEcnZ1q368gFu8ts2rQJW1tb6WdKihQp/0mkmSv/D/Hx8aF3795cuXQek45GubZNTU2lQuXq1K1bG4+H9yQ2B6FQyKw5Czh9xobp06ezaNEiiVmDfUcsFnPw4EG2bduGQCDA0NCQRYsW0bJl/jzbv0eejB09kl07/pZoBP/jx1507fkjJVZTU4Po6C9oaWry8plnpvg1Y/Y8Tp46g65uFbzcH/y/iLTS0NalYYP63L/j/Nu2oR/D2LBxCw6ONzLrI1TV1WXUyGHMnjntj/NyffPGl9btTTDt0Y1zZ0/+tn1JZa7MmbeIo9Yn+PDOL08FFf9kRCIR6hWq0KJ5U1ycC27vkpqaisvtu9y4eYsnT30ICXlPYuIPj3t5OTn0a1alQ+smDDbrRsumuUeDFSf7jp1n6cZ92J0/S9cunYpkjEfu7pj27o+Wpib+b55lruvRX76wYZMlN2/dJjT0IxePWtLV2LBI5vBvtuw5zsZd1mxZMZOpYwbm69rytU1o2aK5xCPM84NYLMb+qgO7du/j2fMXiEQiSqkoo6ZahvBPGWLE3CkjWLWgYFH1QyYt5sZdd+Tl5FBQkOepy2l0KlbItu0ZOyemLdpMqVKl+BgSkGkhVBBUVFTw9vZm0dJVuHs8JiUlYyNYU0OD5s2a0q+vGQMH9OWRuwfm/QYzf+5sVi5fUuDxihqRSETVmnVISkrG586ZIrO7yw3Nep2pU7s2bq53CnS9WCxGW6cGFStq88I766b6q1dvaGvUCRkZGeLyaBf5c3T0z4hEIv6au5DjJzPs7BQVFRg5oCebls1A+Z/Nz/7jFnDb1ZOw505FUs+mYsNuiJHhc3hItuddbt+l/6BhaGtp8Mb1fKE+7z8jFArRa92PuLgE3FzvUL9+PYn0+51t23exZv0m6upVw93xeKYouWjdbg6csENRUZETRw/marEnEokor6VDq3q1cN6+VKLzkzQ1B89CRgaCbHeX9FTyfL/2JT6RXvM34/chnMramtw4vzfXNWPb/tOs3XYYy2kjmGzWWZJT/n/B569xLD14jqsPn5L6j5DbsGED3B7cLuGZFR3vP3zgsecTNDU0+BITwz6rg3j7PKNG9eoMGDgQTU1NFi/OqKVqZGTEhg0bqFmzZgnPWkpxkpaWhqOjI8eOHePJkyfo6lZh0oSxjB41AvXy5TPb5fc5ND09HZc7d9m2fTcejz0xNjbG0tKSKlWqFMGrkCJFipT8Ic1ckSIx7OzsqKitjVGHdr9tu9fqICKRiOkWUyQ6B3l5efbt3s7G9WvYv38/EyZM+GWDUhLIyMgwdepUXr9+jb+/PxcvXsy3sHL79m02btzIjGlTJC6sJCcnM2X6LJo3b05ISAjOzs6kpGRkpnh5uP4ioOzdtY0Z06YSGvqRxs1aExtb+OKqfzrp6em5RvgkJiayfsMW6jZsSgOD5pw9dx45WVnGjB6B/+tnvHruxaIFc/84YQWgfv16VNXV5abLHQSCghXaLg6E6RkPoH9ytHheeezphUgkwtioQ6H6UVRUxLRnd3bv2Irbg9uEfwgkOvIDZ04epWuXTlSrVo3AkI8cOnWZLoMsUK9jQiPjISxYu4uIT9lH5RcXDetlZNW8ev2myMZo16YNC+b/xeeoKAYPG4VIJMJi+mz0ajfk6LEThIZ+BGDBmp3E/lTnpqgQi8XsO3aBUirKTBmdtxpH3wl+H4ZIJKJx40ZFNLu8ISMjQz/zPty7fYPP4SEsWjAXJWXlTGEFQFOj4OLnhOHmAAjT01kxb2KOwgrAiAE92bBkWqaFSGGpV68eVy+fJyriPVcun6dH964I09NxvuXC1Omz0KpUDfN+gwHo+U8k/Z+KrKwsF86dJj09nQHjFhT7+F++xpGWJqRhw4ILujIyMlSuXInPnz9ne75evTooKCggFou55uCYbRuhUMhFu8sMHjoysxhydsjKymYKK6uWL6GcqirHbK5SyaAHPYbO5JHnc548e4OWRvkiEVbWbjvCN0EKQwdnL7hGREQydPhoFBXkuXvpoMSEFci4B3Y4vQMxYNqnf7ZZO4Vh3tzZjBg2BL/A94yZuYpnr/wx7DGaAyfs0K1ShdfPn/y2dpGsrCyVKlbkdfBHic6tKGisV5UvcYl8S8maqfMn4uD2lPoj5uL3IZxBZl147Xrht2Ls7ElDUVCQZ6/d7wOOpGQgFos5f8edtlNXUHvYHC7ee4y6pgaWm9dTo3q1TIvC/1W+ffvGZfurHD5qjd0le759+8bX2FjOnb9IL7MBNGrSiomTp9F3wBAmTLKgdJmynDhxggeursyZM4dRo0axfPlytm3bho2NjVRY+X+IgoIC5ubmXLlyBScnJ1q3bsP6jZbUbdCUmbPncfvOPZKSkvLc39vAINas20j9Rs0ZNGQkyd8EnDlzhjNnzkiFFSlSpPznkdyTgpT/CVJTU7G3t2fUiKF5yhSxPn4KBQUFRgwbIvG5yMjIMGPaFGrr6zFu4lTMzc2xtraWeKqooqJilhT7vBAYGMj06dPp0b0r69eukqiw4uHhyfjJFkRHf8Ha+jgKCgo0bNiQMWPGsH//fl68fEVH4183gTeuX42qalk2bv6bxs3b8MTjQZEorn8KIpGIsmVKZzl2+sw59ljtx98/46FIWVmJHt26sGTRApo2LT6rocKyauVSJkyyYMy4SdjanCrp6WTLp8iMDTZVVdUSnknhuXQ5o77HoIH9JN63oqIifXr3ok/vXpnHfP38sDl3gXv3XfEPCODQyUscOnmJZgZ1Ob5ndYlEtTdtWBvIWNuKkuVLFnHvniu3XO5QXa8+sbGxVNWpyN7Ni6hZrTLLNlpx5cZ9GhoN5sGVI9SspvP7TgvIzoNniUtIZO6UEflewx1vZ9hWdjLpWAQzKxiKioosW7KQsmXLsnzlGgB2rZ/H2KFmBe6zy08ZRLqVtH/bvn3rDAsh14eStfU0MTbCxDgjmzYxMRGbcxewu2yPm3tGBkXnbqaoqKjQrGkTli1dSPu2bSQ6viRo09qQFs2b4e3zrNjH3mqV8T0ysH/h1rhaNWvw7l0wIpHoF2H9gt1lZs+ZT1paGgoKCjRp8uP7NjU1lfkLl3LL5Q7hERH8Oyn+fWgo1XR1fzn29m3GOiQnJ8e8ubOZN3c2l+yvsnnL37g/eYHp8FlAhm2f39sQ6upXL9Tr+pmHns/ZfuAU2hUqsHO7ZZbzIpGIlm06kJqWxok9q9EpgpojDevqsXLeJNZsPcSgoaOy1HopLDOnT+Xc+YtcdX7AVecHAPTvZ8axwwfyHDBhaNiSy/ZX+RwbRwW1chKdnyQx79CCu95vuHD3MaN75J6RX5KIRCImWx7m4r3HKCkqcMZqPb275S3gQ15enrYtDbjv5k1UbDxaav/792VFgVgs5o73a/ZevMGjVwGkpgmRlZXBsFVL1q9ZiaFhRpBdWFg4u/ZY8cD1UZ6CDUuayMhPfPr8mZo1avDi5UvsrzpwzvYicXFxKCgoZHHsaNOmDbt27aJVq1asW7eO0aNH06FD1s+ahYVFcb0EKX84BgYG7Ny5k+XLl3PmzBlOnz7NiVNnkJeXp2WL5rRr14YmBo3Q0FBHLBYjEokQicQEB4fw/MVLnvo84/nzF5QrV46+ffsyZMgQDAwM/hM1O6VIkSIlL0htwf6fcePGDSZMmIDHw7u/tSGIiIikToMmdDIxxt7Otkjn5efnz5ARY4iLi+fIkSMYGhaPXUxOhIaG0q9fP9TKqXLrhgOqqmUl1ndYWDh9+g4iMCgIBwcHmjb94XWdmJhInTp1gJwLKO/bf5Aly1ZRtmwZPB7dz1JU+7+CqnpF+pr35qT1EdzcPdi0ZRtu7h6kpaUhIyODWCxGX68WTz3zVhT+T6StUWdevXrNjev2tG3TOsd2JWELFhYWTr1GzYDiK+ZdlLQz6oyvnz8xn0smCtfN3YNVazbw2NMLWRkZFs0cy+JZY4t9Hmr6HenQvh0OVy4W6TgCgYCqNesiEAgYZNaFI9tX/HL++Lmr/LViO/Lyclw9uZ22RVCDJSUllarNeiEvL0eoj2O+M7BGWCzH4ZYrn8KCS9wn+2cGDRmB863blC1TmoUzxjBrYuGDH+au3M7Rs1cwqK+P69XcC4cbdBzC+4+RmPfpjfXRAwWO6M/Luhb6MYwGBs1p364N1apWxfWRGx8+hAJQtmwZ2rdry8zpU2nfrm2B5lAUjB43EfsrDnwNuFusWX81W5ohSBUSERpUqH7WbdjM39t2cs/lBs2aNcEvIIChw0bzLjgEBQUFhEIhZcqU5n2QH/Ly8tx/4MrwUeNISEikdOnSNGrYAHOzXowaMYynPs8w7zeYJYvns2Th/Mwxzp2/iMX02YhEIpwdr9DasNUvc/j0OYp5CxZz9doPC8fatapyeNsKmvwjEheU2PgE6rYdQFqaEO8nblSvVi1Lm8lTZ3DufMYaqVq2NB6OJ4pEYAHoOmganj6v2bnNkvHjRheqL18/PxYsWo6n15PMrFhZWVkqVNDiyqXz1KtbJ1/9OTo5M3TEGFaNG8icIZKtNyhJkgUpVO5rQcdm9bHfOP/3FxQhOa1r7yOj6DFvMxFfvlJXvzqOZ3ehkc8agN8L208264zltBGSmvL/PGKxmBuPn2N1+Saeb4JI+WcPQEenMqNHDuevWdOzfId/+vQZ/XoG9O7Vk7OnrEti2r8lJSUFRydnTpw6y917938RrbW0tBg8eDBDhw6lZs2azJo1C3l5eYyNjWnatKm0poWUQiMWiwkMDOTRo0c8efKE+/fvExMTk6WdnJwc+vr6NGjQgE6dOtGjR48/0jVCihQpUr5TVLZgUnHl/xkTJkwgPDyMh/du/bbtjFlzOHnahlvODhi2bFHkc/sSE8PosRPxeOzFpk2bGDYsf8VSJYFAIMDd3Z1ly5YhKyODs+MVKlb8fSRvXklJSUGrUsaD/Llz57JEEYnFYurXr09CQgKx0eE5RnucPHWWGbPnoqKiwsN7t9DX/3OLaBeEqKgoatVpRPnyagjThCT8YxlXvVpVxo0dzXSLybTv2JW3AW+JivwgUbuO4iQiIpL6jZqhVr48Qf4vc9yIKwlx5YbzTQYPG033rl24YHu6WMcuCipWqZlZy6gk8fF5zsAhI4iKjqZbx9ZcOLKlWMev2LAbOjpV8PYqelHy6dNnmHTtgbqaKm89Lmf5P7378AkDJy5EJBJxaNtyBvWRbNHqyfPWY3vlFns2LmT04F6/v+BfNDAazJeYOD7lUI+hJBg/yYKLdpdp1bQBTja7Jbr26TTuiZysDB98srd7+s7OQzZs2m2dWSxbS1OTNGEaVXV1mTN7Bv36muVJVMjLuva93tjtm9dp2aI5kPH9sG7DFq473SAqKsMaTVlZiWbNmjJh3Bj69zWTeA23/LBw8XIOHDrCqwfn0a0sufuH3LC5fIOpCzYxftxodm7LmomRH+7ce0Df/oNZs3IZSspKLF66EhkZGfr3M8dqzw6OWp9k6fJV9O7VExUVFS5cvIS8vByb1q9hyuSJv/T1o9ZVM1ycHQCwmD6bMza2lFJR4Yr9hRzvL5u2aEPQu2BOHjvEGRtbbrpk1JFZs3AKsycV/P6wZfdRBAR94Ojh/QwakDXL59nzFxiZdKNWrZrMmDqZOQsWU0pFmYdXj1Crhm42PRaO5GQB+m368k2QyjNvjywZPr8jLCycA4eOcOWqAyHvPwBQtaounTt1ZNrUSdSpXXAxSigUoqGtS9sG+lzfurjA/RQH+kNnkyZMJ+Ti3hKdR3br2pzdJzl54wHpIhEzJwxh/ZJpBe6/nJ4xsjIyxDgdLexU/+dxfvycPXY38PQNIjUtw1pPt0oV+pr3YfbMaVSokPvGSXW9+ohE6Xx4518c0/0t3759w93Dk3v3H+D15ClPvZ8hEAho0aIFw4YNIzw8nPfv3zNu3DgMDAz+E5a9Uv43UFdX58uXL3z58oW4uDhkZGQyf7S1tf+oACQpUqRI+R1ScSUfSMWV7ImJiaFZs2asW7OSaVMn/ba9bo06yAAfgovvpjMtLY0Fi5Zx7PhJJk2axPLly4tt4/zTp0+YmZnx8eNHdHWr4HjtEtUkGPmTkpLCytXr2X/wMNu2bWPo0KG/nBeLxSxYsAAbGxv27trO6FHDc+3vkv1Vxk2YgqKCArdvOWLQqKHE5locpKam8vLla576+PD6jS9BQcGEhYcTGRlJUlJyZjttbW16mXZnycL5aGv/qAVgffwUs+cuYP3aVcya8b+b1r52/Sa2bt/F5Enj2bplY7ZtSkJcOWZ9kr/mLcTmlPVvvdn/dOLj46lSvTb9+vbhxLHDJT0dhEIhPXv35bHnEzq0borD6Z3FNnZjk6F8jo4lMiyYwKB33LlzF9Vy5ejS2QRNDQ2Jj7dj115WrVlPp/YtuXx8a5bzfm+DMek/leRvApbPnciCaaMkMm7IxwiamAyjWpVKPL9bMLsdNf2OANy/40yTxgYSmVdhuHP3Pn0HDKGufnUeO52QeP9jZ67mstPdPIkCYrGY2cu3ctnxLooKCijIyxMZ9QWxWIyGujovfB5Ttmz2GZ9nz51nwaJluD+8S1Xd3D24q9asi1gsIjQ4INvzkZGf2L3XiqsOjpkZLXJyctSrW4fhw4YweeK4AtmCFobvwQ+7NyxgzJDexTJmzZZmJCR9I/xDYKFf7/cgkE4mxty99wCxWEzp0qVZvXIpUyZNAKB1u4688fUDoLa+HtfsL1KpUsVs+6vboCmJiYlYbtnAjFlzEQqF1NbXw8XZATW17CP3x46fwiX7K4wcPhSrvRnrY2DQOzp3M+Xr11iund6JUeum2V6bGzOWbOHUBUeGDx3MAausxc9FIhG16zUm+ks03l5u1KxRgwt2l5k4eRqKCvK4XNyPQX39fI/7O9y8ntNz2CwqV6rEm5dPc900DXn/npOnznL7zj38A96SnJxxv6SoqIhRh3ZstdxIzRo1JDY3vbqNSE1OKnHR4ncMW70bJ49nhFzYg1rZ0r+/gIz32zsghOtu3lx39yY+6RuKCgrIy8kiLyeHvJwcCnJyyMvLoiAvj4K8HArycijKy2f8KPzzIy+PsqICCvJypAjT+RqfQEKygMRvKQR+jCQyJqNOopPNHtq2LNx3STk9YwBibxwrVD//a0THJXDX+zXur97y6KU/78I+kZaeDkC1qroMGtifWTOmoZYP+7ox4ydx2f4ar188LTEXAF9fP27eus3tu/dx93hMSkoK2tratGjRghYtWmBiYoK+vuTXHClS8oO6unq2WStSpEiR8r+IVFzJB1JxJXusra1ZvXo1/q99fvth8njsSbeeZoweNYK9u7YV0wwzEIvFHDx8lCXLVtGhQwesrKwoV67ovZ5XrVqFnZ0dp44fpmmTJpQtW0Yi/YrFYryeeNOle0bk9MaNGxkzZswvbRITE5kzZw6Ojo7s272dUSNzF1a+c/OmC4OHj0ZWVhbHa5eyWGuUJEKhkNdvfPH2fsar128IDHrHx49hREdHk5CYmKWAq4yMDCoqKmhqaNCyZXP6mvXGtGd3FBQUsu0/5utXqteqh4KCAiuWLWLUiGFoFMHmcFFz9/6DzILNvi+90dGpnKVNSYgrf2/byboNm4stc60oCXn/HoOmhsyYNpWN61eX9HQyMes3iHv3XZkw3Jzta+cWy5hzVmzjmM3VbD26S5UqRfNmTZkzewZdOptIbMxuPc3weOzJ1tV/MWlk1kjxqOivtDYdS3RMLKMGmbJ306JCj2lkPpHnr9/y4MohGjfInxUOQNSXr+gZ9gUyNi0drlws0fVVJBJRrVY9khIT8XOzQ0ujvMTH8PR5TddB05g2bhCbls3I9/XJyQLWbDvEgRN21NbXw8vDNdvsy3oNmxEWHo5erVq5ZlA9feqDSdeejBg2hP37dv12/KSkJA4dscb2/EX8/AMya4YYG3XgyMG9xVajTCAQoK1Tg0b19H5rsSYJDp++zPzVOyW6vmlVqkbKP8XBzc16ccPZhZSUFCpVqsjlCzaoq6vTs3dfhgweyOKF83Lta/io8Thcd2TCuDEctT7BsCGDOLh/T7Zt09PTMe3TH3ePxzRq2ADXe7d+ERo+hoVj0LQVigryBLhfpmyZvBe6v37rIcMtllGrVk18vLKvF7Rg0TIOHj7KX7Oms3b1DyvDG843GTpiLDIycGLPGvp0k3xdj+WbrNhz1JbRI4exd/eOzOP+AQGcPnOOO3cf8DYwMNPuS05ODh2dyrRq2YLx40YXWQ2iQUNG4nzLhXD7/ZRSViqSMSSB/QMvxm7cz/rJQ5jRv3u2bXxDPnLl4RMevvDH7304X+ITs9QHUi1bOrOWQMZvESKxGHHmD1muyQlZWVnkZGWppluJR9eOoiyBv9/sZX9z3NaBp0c3UUuneDLjipPUVCHXPXxw8XrJq+BQPn7+QmxiMukiUWYbBQUFatWqSZ9ePZk1w6LAz4jfn3Utpkxky6b1knoJOZKUlMSFi5d5+fo1auXUcLjuiK+fPyrKyrRp25YOHTpgbGxM7dq1pXUqpPxRSMUVKVKk/JeQiiv5QCquZI+pqSmVK2lje/bkb9ua9RvMvfsPCHjzXKK2WPnh7r0HjBk/GXV1dY4fP06tWrWKdDxDQ0N6mXbn780bJNanSCRi4ZLlHDqcEWHWqlUrLl++/EublJQURo8ezfNnz9i/bxdmffJnX/PQzR2zvgMRi+HCudMS3RTNDZFIhJ+fP0+e+vwjngQRGhpGVHQUCQmJWf4HZWRkUFZWprxaObS1talevSp16tSmiYEBLVs0y/MCFxcfz9Ztuzhy1Jqk5GTKlClDulCIgqIiJ60P08nEuCherkQRiUTs2XeAPXv38zkqKvO4/+tn2Ub/loS4snffAZauWM01+4sYG7UHMh4MFy5ezus3vlSvXo2jh6xK1H4nr0R/+UJN/QaMHT2S3TuzZk+UFCKRiKYt2xIcHMK+zYsYObDoPe2FQiET56wnMCSUxg306dWlAzGxcdx99AT3Jy8Ji/gMgFq5clhu2cDQwQMLPaZAIECvTiMSk5LwvHEC/ZpZMwIFghTa9ZlAYHAoxm2bYX98W4EtL267etJ/3AI6tmvBlRMFCw44fcGR6Uu2YDFuIIdOXiI9XUR5NTVUVFRQUVGmbNmyVK5cCdMe3Rk+bHCRZ1h+t+lcOW8S8yxGFtk4avrGGLVpxtWTO37fOAcsFm3irN0NAJo0NuDOLcfMv0/ox480MGiBgrw8aUIhWy03Mnni+Gz7GTB4OLdc7vDmhTdVqmQVnXNDKBRy1saWvVYH8fMPQF5ejrWrVjBj+tQCv6780LN3Px65uXPJ+m86dyhaUa6xyTBCQsNxd71Dgwb1JdKnqnrG99CokcPYt3sH6enpLFi8jCNHj1O5UiX8Xvvkua9z5y8yeeoMmjVpjPez5wwZNIDDB/dlaZeQkEA7o86EvP9Al84m2J0/m+0Go43tBaZYzKRxfX0e5FG8Sk1NpWYrcwQpabz1fYG6elZx8n1oKI2bGlKhQgUC3jzLct7ryVN6mfVHIEhh8/KZWIwt/Nr4bxoYDeJj+Gc6mRgTHh7Bu+AQUlNTAZCXl0NXV5cO7dowdOhg2rY2LBZbIOsTp5g9ZwE7Zo1mnGnHIh+voAiF6Wj1mYxhvVrc2L6Ud+GfsH/wBNcXfviGfCQqNiFzg15GBtTVylFbrxrtWhhg2qU9R89e4YydE1dP7cC4TbN8jCsk+ZuAb4IUvglS0NbSRElRvsjem+9ZTjP6d2f95MLX2/oTSE0VYnvHjTM3H+Lp9w7RP++TvLw85curUVW3CvXr1aNVq5Z07Ngh39Z5uaFVqRoVtbWL1DJWLBZz8ZI9K1etIyIyMvP19e3bF3Nzc4yNjVFS+nOFSylSpOKKFClS/ktIxZV8IBVXshIQEICJiQmnjh/ByaJ+UwAAIABJREFU3Cx3mwqRSIRWpWroVK7EC5+SrU8Q9C6YIcNGk5CYiIODAxUrZm87IQmMjY3p3MlYouLKuIlTsbtkz4gRI+jYsSOmpr9unvr6+mJubk56ejqXL9rQroCRhz4+z+naozdpQiFbNq1j6r98zwuCSCQiKOgdnl5PMsSTwCA+hH7kc1Q0CQkJmQ/8P6OsrEy5cuWoqF2BatWqUqe2PgaNGtKyRXMqV65U6DkBHDh0hIWLlzNt2jQmTpyItrY2YWFhdOvWjV49u+cpwrmkiIn5ytLlq7C7fIWUlBSUlJQY2L8vG9atznaz5zslIa58t107e/IYvXubIhaL6dGrL+4ejzPbuN53Qa2cKjIyMsjKyGb8lv35d0bkJjIylC1Tptjteb4jEonQrFiVGtWr8dSz6GuN5Ie4uDjqNmzGt2/fuHf5EI0blKz9Q2x8Aht2HOWErQMpqWk0qF8PezvbXyz5CoK39zNMuvZEU70cfo/sshUjRCIRZqPn4urhQ81qOty3P4RqATII9Qz7EhMbT5CnPeXLqRZovt+L2b/3diAuIZE5y7fz2v8dKamppKWlkZKaRto/Hu/y8vJ07WzChvVr0KtVs0Dj5YaPz3OMO3dHQV6OJy5nqF5FMmvpv3F0ecSwqUtZMG0Uy+cW7juktelYfAOCAdCrVYsHd50pU6YMky1mcM72IrcuWNF37DwEglQOH9jLwH/VvhCJRGjr1EBTUwPfl96Fmsvd+w8YNWYC8fEJ1KtXl6uXzhf68/w7oqNj0K/XCC0NNfzdLhXpWFed7zNm5irk5ORwdLiMYcuWhe7zu7gSGx2euUl85+49+g4YiqlpD86dPp7nvgQCARUqVwdASUmJjetXM2nCuF/avA0MwqRLT+Lj45k8cTxbLbO3yPzO8FHjcLjuxILpo1g+5/efVdPhs3jk+ZwtG9dhkYMtbtOWbQkKesfdW040b5695VhERCSG7YyJjY1jzpThrF4w5bdj54cdB8+y+u+DACgqKFC9RnWMO7Rn+NDBOc6pqElISKBK9dqIxWKqVdRibE8jpvfrjqLin1frrvawv/j8NR55OVmE6T8yHdRUy1Czui6GzRrQu2sH2rbMWq8iJjaeGi360KZFI26cK7gFWnHcr1Vs2I1ypVXwO7O9SMeRNNGx8fgEhPD2YyQfPkXz/lM0r96F8jEqJjMbqLa+HmPHjGLggL5U1C764L7O3Xrx5Kk3X6PCCi2IxcbFoaKszLt3wdy978r5C3YEvQumTOnShIWHY2pqyvLlyxEKhVSqVIlSpfKeeSdFSkkiFVekSJHyX0IqruQDqbiSlXXr1nHu3Dne+j7/bXTMd7/wNauWM2d2/q1BJE1ERCSdupqirqHBpUuXiuxmdObMmbx88QIvjwcSiTjz9w+gZRsjhgwZwvbtWR+A0tLS6NmzJ76+vly6YFPojJO3bwMx6dqT+PgEauvrsX3rFow6tMuxvUgkIuT9e7yeePPq1WsCAt7+I55EER8fT0pKVvFESUmJcqqqaGtXoGpVXWrr62Ng0JAWLZpJNJIsN06fsWHazDmEhIT8Yhk2Y8YMIiMjcL5uXyzzyA8vX75m3sIlPPb0QiwWU0FLi1kzLJgxfarECj9Lmot2lxk/yYKtlpv4+PEjh49aY9LRGIfrTpQvX56vX7/mqz8NDXVOnzhaYAGxsJh07Ym39zOiIt6XmMiTEy9evsLIpBsqykq8eXgBNdXsa1UUJwJBChPmrsPhpitycnKsX7uS6RaF20jcbLmNjZv/podJW2wPb8qx3XfrsrJlSnP74n7q6FXL8xjfrXWmjR3IpuUzCzzX2m36802QQqjP9RzbCAQpWJ+7hpX1BT6ERQJQo3p15s+bzYhhQyTyPSIUCqlZuyFxcbGIxRkZgMP7d2f3hgV5zpaJT0jE0cWNOw+98A96zzeBAKEwnbKlS1FbrxpDzLvRuUNLOg+0wPuFHx+8HQokav2bT1Ff2LjzGMdtHVBQUGDenFns2LWHsqVLEeR5hRe+QXQbZME3QQqTJ05gq+WPwAa7S/aMmziVRQvmsmzJwkLPRSgUMn7SVOyvOCAnJ8eCeX+xZNH8IrVemTbzL06fOceZ/evp3bVDkY0DcM/tKf3HLQDgyuXzHD58jGVLF1K3Tt4t8Y5Zn+Sb4Bstmjena4/ev9Q7gR91VkICfXMNBsgOvTqNiP7yhdjo8CznLl2+wsQp00hPF/H3lg05ZjL9THp6OnXqNyEqOgonm720adEox7a7j9iyYrMVHdq34/pVu2zbbNu+izXrN+VqWfad+Ph4WrUxJjwigi5Ghtgds/ztfPPK17h4qjfvg3GH9ly7clFi/RYWzydPWLd+C27u7pmicm3dSuydO55W9Yo2qzw/DF6xg5teL6lVvQqd2rekV5d2GLVplucM21bdRxPw7gPeLmeoWa1gNTiK435t6JQlON12w23/WurXyL1uVUmRkprK1YfeOLh54/02mIjoWIT/1Ej5mVIqKhgYNGLIwP6MGDEUZWXlYp3n1u27WLt+ExdsTtG9e9dC9fVdlIaMoIuOHTuiq6uLjY0NixYtYvLkyYWdrhQpJYJUXJEiRcp/Cam4kg+k4sqviEQi9PT0SE1NxcCgEXNnz6CveZ8cNxUM2xrjH/CWz+Ehf8wm5MtXr+ne04y27dpx5MiRIrEi8vLyom/fvhw6sLfQVjgxX78yasxEAoOCcHNzz/bvuGTJEs6cOYPTtcu0bi0Z25C0tDTGT7Lg6rXrGUVoS5WiWrWqVK5cCZFIRFRUNBGRkcTEfM1MS/8ZJUVFVFVVqVBBi6q6VdDTq4VBowzxpEb16sViQfE7HJ2cGTpiDM+ePftlUbS0tOS8rS3+2dh5lDTlNCohFovR0tJi5oyp9OzWFQ0NdRQVlVDNw0Z6SYgr1x1vMGzkWCCjFoe8vDyi9HQSk5Iy2xgaGjJnzpxML3KRSPTL7+8/6enpWFtb4+XlxZ5d2xg+dHCxvhaA4yfPMOuveVhuXi+RzC5Jc9bGlqnTZ1OjamW8Xc78Ef9rAK4ePgy3WEZ8QhING9bn6uULhSp8b9KlJ0+9fX5b7Pv4uav8tWI7crKy2BzYQDeT34tyNpedmbpgI5W1tXjter5Qf0M1/Y4YNmuIs23eIpj93gazdKMV99yekJ4uQkVFhUED+7N5wxrKlCm4UDFoyAicb91m7aKpGLdpzqjpK/gQFom8vBzdTdqw/K8J1K/zI1vma1w812895M5DL56/fsvHiM8IBCmZ5+Xl5VFQUEBWVoaUlNTM2leKCgqkpqWhrqaK76OLKEvQouSq831mLLYkLiERgH2bFjFykCkqKiqERXyiY9/JvP8YQdMmjXF2vIKysjJGJt14/uIlEaFBEg2ocH3oxojR44mNjUVDQ50De3cVekMtJ5KSkqhSXZ8aVXV4eut0kYzxM0+f+9J5oMUv9SB6du/K0KGDWbt+EwaNGmC5acMvWTvON11YuGQ5Ru3bceLUmV/6e+7zmBrVfgib4ydZcNHuMl06mXDpok2+5rZi1Tp27dnH9auX6NC+bebxbTt2s2bdRpSVlbly6Txt8nEvFBgYRLNW7ZCVlSHA7TJamlkFn1d+gXQwm4hqWVUC/V9mey/26dNn6jZsStmyZQkJfJOndSM1NRXNihn2hm1aGuB4ZpfE1mw1/Y60a9sGx2tFm/FUEEQiEZOnzuT8xR8iVWXN8kwx78KM/t1K3CbU4/VbeszbxOzJw1i7MP8WgK/8AmnXewIN69Ti0fWCFYwvjvu1d+/DaNp5OI31qnF/76oiHSsviEQivANCuOf9mgfP/XgVHEpMfGLm+dKlSlFLrybNmjSmbt066OvrU1u/FlV0dEr8MxMZ+Yna9RszcEA/jh3eX6A+EhISOXDoCOs2bAZgx44dmJmZZQpFQqGwyK1DpUgpSqTiihQpUv5LSMWVfCAVV37Fzc2NQYMGoa9Xi8Cgd4jFYpSVlenS2YQVyxZTr+6PyMb4+Hh0a9ShRfOm3L7pWIKzzorzLReGDBvN+PHjWbNmTZGMMXXqVO7du8eVS7a0aJ53z+Wf8fR6yuixE0n+9o1Dhw7Rrl3W7JGbN28ybtw4NqxdxcwZFoWddhaio6PZuHkrTs43iYqKzvx/UFCQR0lJmYSEBOrWqU3nTh1p2KA+LVs0R0+v1h+zoZsb7h6P6W5qzt27d6ldu3bmcVtbW+bOncunsGBUVFRKcIa/4nL7Lv0HDcv2nKKiIo0aNsDm9PFcaxsVx8O668NHzJw9n4TEBASCFJKTk0lPT0dFRQU3NzdKlSpF69aGGHVox5WrGdH83bp1w9raOk/9p6amsnTpUmxsbJg/7y+WL1lYrJ83oVCIZsWqNKhfn0cPXIpt3PwwZ94ijlqfoGfndpw7mLstTnEiFAoZPXMV1289RElJCcdrl2jZonmB+kpOTqZWnUYIBN/wdjlLdd2cLa48nr6kz6g5pKWlsXn5LKaOGZBtO7FYzObdx9m85zilSynz4p4tmupqBZofwBv/d7TpNY6ZE4awfsm0fF2bmprKtv1nOHzmMl9i4pCVlaVrZxO2b7NEt0r+IqFtL9gxacp0mhnU5e6lg5nHT52/zua9x/kY/jnzWCkVZVLT0hAKf0QGKysro6NTmcaNGtKxoxGmPbtT4V83klHR0VjtP4Td5SuEhLzPPD7YvCt7NiyQSAFmgOAP4TTpNAxNdTWCPK8AP9Y1kUjEyGkruO7ykPJqajhdv0zbDp2pX68ubq53JDL+z4hEItas28iefQcQCoUYNGrI6VPHqF41ay2gwtKtpxmPPT356ONEmXwUXy8onfpP5ekLX/T1avEuOIT0fyLFZWRkEIvFyMjI0MnEmAP7dqOtXYG6DZsSHh6Ref2USRN49foNWloanLT+tZ6JSCRCTbMyMjIyBPm/RFNTM8/z8vX1xbCdCdMtJrNpw1oAbrncZsDgEWhqaODl4YqGhnq+Xuux4yf5a25GVlOZ0io42+6lYV29zPMCQQr6bfqRmPSNh/dcaNgw+3o0Jl178vSpTxbhJzdWrFrLrj1WqKmpERsbS1Wdirhft5bIe6zb1JSyZVXxfZX3ujbFxZs3vrQz7oKigjxezqdYaXkAh5uupKalIS8nS3uDuqwcO4BmdWqUyPzEYjFavSdTu1ZV3B2PF6iPgRMWcuv+Y+yPb8OkfYt8X19cwTC9Rszm4eNn3N+7ksZ61Yt8PMhYA9xfBeD+6i1PA4J5GxpBREwsSd9SfmmnqalBY4NG9OzRjUED+lO+fMG/j4uDSrq1KF9ejTcvnubrOpFIxFkbW1at3UBcXDzDhw9n8uTJVKuW92xbKVL+F5CKK1KkSPkvIRVX8oFUXPmVuXPn8vixB8+fepCcnMz2nXs4ffYcEREZNiYVtLQYOmQgC+fP4e9tO9m1x4pzZ05g2rN7Cc88K4eOHGP+wqVs2LCBsWPHSrz/xMRERowYQUBAANev2tHYIGeriex44PqQAYNHYGBggJWVFZUrZy3CGxAQQJ8+fehobMTpE0eKXdAICwunXqNmTJo4jm2WOVvz/Kl8/hyFXt1GWFlZYW5unnn8e+aR+8O7NKhfrwRn+IMMqzZT4uPjM4+5uLgQFxfH169f8fT05NChQwDEx0Tm2E9xPKwvWLyMo8dOMHfuXJSUlJCXl+fUqVPY29tTvnxGRPC6deu4cOE8X7/GAhniytGjR/M8hlgsZv/+/WzcuBFzs94ctNpdrEKYYbuOBAS85cun0D9WSPy+0bd09jgWzRxb0tP5BRv7G0ydvwk5OTne+r0ocAaLx2NPupuaU0FTHb9HF3N9L96HRdChz0Ti4hOZNm4Qm5b9sKoUiURYHb+A5d6TxMUnolG+HPevHEa3cuF82nceOssqy4MF3lz7jqPLI5Zv3kdQSBgAzZs1YfvfW2jatPFvr/306TP1DZojLydLoId9tpu2b999YOS0FfgFhqCjo0PFihWoWaM6nTp2pJdpd9TU8reh5en5hC49fmQTKSoqsHDGGBZMG5Wvfn7mvrs3jRvo03vEX7z0DcT16hEM6mfUFfr3urb7iC0rt+zPzLww7dmDc2eOF3js3xEXF8fYCVO4feceMjIyDOhnzv59uyRaWPjsufNMnTaLnevmMW6YmcT6zY60tDQqN+5JamoaPk/c0K1ShTnzFmJ/1YHjRw+iqqrKrDnz8fX1R0ZGhjq19fHzD2DggH7MmmGBp6cXkydNyHWM+/dd6dNvEO3btc13ZoWaZmVaNG+Gi7MDQqEQ3Rp1SE1Nxe+Vd4EecBo3b82HD6Hs2GbJX3MzLNH2Wy5haN9uAHQdNA1Pn9e5Zit+z4Q1NurANfsLeRr3e+F7TU0NAt48Z+nyVVgdOIy6mioPrx1Dp1LhHta6DLTgyXNfPoUFF7tFUm7cvf+AQYNHIEwX4mSzh9bNM+6PRSIR1jZX2XPUluAPGbZvGqplGNqlLYtHmlO2VPEGu7SatIzgyCiifW8X6PrY+ARqtDBDr3oVvG6eyvf1xSWuhIZ/opHxYOpV08HtwDqJ958sEHDd/Rl3nr7i5btQQj99IT4pmZ83DVRUlNGuUAE9vVo0a9IEY+MOtGnd6n8uS6NTV1O8fZ4R8/ljrvcj375948uXGC5euozNuQv4+vkDGYXply5dio5OwazkpEj505GKK1KkSPkvIRVX8oFUXPlBcnIyTZo0YdYMC5Ysmv/LuaCgINZttOSG8y2Sk5MzIxsVFRWJjvxQQjP+PYuXruTAoSMcP36czp07S7z/hIQEhgwZwsePodxwsKdOndq/vwi4d9+V4SPH0rxFC6ytrbNs0IjFYiwtLdm9ezcN6tfjptM1ykrA174glNOohElHY+ztzkmsz9TUVN69C0ZLSxONQtgG5QVV9YoMGzaMrVu3Zh6LiYmhUaNGHD96kP79zHO5uniIi4/HpHNPZGRlOXr0KEZGRgA4OTlhYGCQ2W7Dhg1YWVlx4tgh+vXNfvOtOB7Wl61YjaPTTR64uubYxsXFhTFjxvDC5zGr124k5H0o165dy/dYTk5OzJwxg/r163HuzIkiLy79nV17rFixaq1ErP+KirS0NOo2aEpUdDTnD22me6eSqVHzb0LDP9G21zjiEzJs4apU0eHVM68Ci1Rr1m1k247dmPcw5uTetbm2TUxMpk2vcXwIi8SsuxHWu1axbJMVx20dEAhSUFZWYuro/qycN0kiFiPDpizF8fYjot7ckog15rNXAcxbtYMnz98AGXVZ1q9dSZ/eptm2j4n5SuPmrYmLi+PiUUu6Ghvm2Pe8VTs4csaed29fF8quDTIyV6tUr03LJvWZPKo/81bvID4hido1q+J0bk++s4FW/32QHQfPIisrg0gkpnOHVlyy/jvzfHbr2mPvl3Qb/ENAM2zVEmfHK0Uqhj5/8ZIx4ybxLjgEJSUlVi5fwszp+bcUyo7Xr9/QpkMn5lmMZOW87AupSwK/tyH0GTWHz9EZmx/ly5dn+9+bGNC/b5a2j72eMHPWXPz8AwDy/dlp0rwNYeHhREW8/33jn6ip3yAj6yXgVeb/f24F5nMjIjKSOvWbYGzUnmv2F/HxeU7PPv1ITk5m8uj+qKmWwXLvSbp26YTd+bPZ9iESiahWqy5JScmEBL5BVVU1T2O3bG2Ef0DAL4Xvd+/dz/KVa1BSUsTp7G6aNy54gMd3UWjwwP4cOWRV4H7yilAoJCwigoS4BFJSUkhJTUEgSEEgEJCQmMijR+48fOROYFAQ8vLyXDyyJUfROSzyM2u2Hsbh5gOSkgXIyMjQsEYVLKeNpE1D/SJ/LQCzdh7n5I0H+LnZUalC3rOrfqbHsJm4e70gyPNKvte94rRx7Td2PnceeuGwZQHtC/GZA4hPSubMzUdcd/fmZVAocUnJmecU5OXQUlNFv0pF3F+9RQREhAZJVIguSbb8vZ0Nmyyxu3CWrp07ZTnv7x/A/oNHOHvuPAKBAAUFBZo0aUJ0dDRbtmzJ1qFAipT/ElJxRYoUKf8lpOJKPpCKKz+4ePEis2fP5oXPY6rnkqZ848ZNVq5Zj59/AGXKlCH8Q2AxzjJ/pKenM2LUeO67PuTSpUs0bNhQ4mN8/fqVQYMGERkZya7tlvQ175Nr+zM2tlhMn42RkRFHjx7N1iP+u20VgO9Lb3R0sma1FBfaOjXQ1a3CE4+cN9KzQywWExsXR2joR0JDP/Ih9CMfPoTy4OEjfH39Mv37vdwf5FmUKgjfi0aGhYX9crxp06aMHjWclcsWF9nYeUEsFtN3wFDcPR5z48YN9PX1mTp1aqYQUapUKerXr8/mzZupW7cukydP5vFjDx7cvYlulazFSYvjYX3t+k3YXriEh4dHjm0CAgIwMTHB2fEKkZGfGDN+MjY2NpnCUX548eIFY8eORUFBngvnThdLtlFycjKVdGth2KolN52uFvl4BSUsLILGzQ0RidJ5evMU1auWbDTkizdv6TpoGoKUVHb8vZm3Qe+wOnCIUSOGsm/Pzt93kAPtjLrw8tUrDm5dlhltnhNCoZDOAy149iog85iaahlmTBjCPIuREt18b9ppOJFRX4h46SyxPgHCIqKYt3o7N+96kC4SoaGhwaiRw1i5bHFmpG98fDyNm7fmy5cY/l41m8mj+ufaZ7ve43nt/46vUWES+Rvo1zMgKTGRsOdOiEQipizYyPkrt1BUUMDKcjGD+nTJUz/n7G8yZf4GSqkoo1q2NPGJSfg/skP1p4CC7Na1kI8RNO44lCYN61BBszw373nQprUhzo5XCv3afsdZG1vmL1pKYmIS2toV2L9nJ126dEIkEhEYGITHYy9evHzF28BAQkPDiI+PR02tHJUrV6ZGjepUraJDukjE+/fvCQwKzhAgPkfxTSBAWUkRnUpadDVuzZLZ41DLQ62tvCASiVi4djdHztgDMGf2DFJSUrA6cJgKFbR46/six2sfez4hPj6erl2ybib+jFAoJCDgLeb9h/AlJibzez42Ojxfn7n6Bs1JTEjkQ7A/deo3IS4+jsiPwXm+/mfu3HtA3/6DUVJS4tIFGzq0b0tsbCxGJt0IeZ8RHKSlpYn/62c5RtFPsZiJje0F1qxazpzZM7Jt82/27T/IkmWr6GveO4tt2vXrTowcOxHEYpxt99GyaVYbsrj4RJSVFFFSyl60NRs9l/tuP6yJQoP9KVeuXJ7mlldEIhF7rQ5iffwk7z+EZr6fuaGoIE/zxvU4sWcN2lp5E+IcXR5iue8Uz175IxaLmWTWmb+njSjs9H9Lj3mb8Hj9tlDiuKuHD71H/sXYIb3ZtWFBvq4tTnElOiYW/db9qKyhxqtTW39/wU/EJyVj4+KGg5s3L4I+EJf4Q0zRLl+OprWr07WlAWbtm6Ol9kN43G57nbXWdljt3cnI4UMl9lpKkvDwCOo2bMqQQQM5fHAvIpEIWVlZPoSGsnHT39jYXkBLSwszMzPk5OQYM2aM1PpLyv8rpOKKFClS/ktIxZV8IBVXfjB48GBkEOF47fJv244aM4Er167j7nqHBg2y96b+U0hKSqJH7358/vyZa9ccqFQpZ9/+ghITE8OiRYtwdHTk2OEDDByQNQIUICUlhboNm6KgoMjDhw+ztTm6efMmkyZNopdpD44d3o+CgoLE55sfatdvTGpKKiFBvrm2+xITg+XfO3gXHJwppiQm/ihSqaSkhI5OZfT1a2NkZMS3b99Yv359kWePNGvZjg+hoQQH/7oxM2jQILQraHLi2KEiGzsv+Dx7jnGn7hw+fBhTU1MePHjA9OnTiYmJYeCAfsjKynL+gh2qqqpYW1ujp6dHnz59kJOT5YaDPZUqVfylv+J4WN9suY2j1ifx9vbOsY2/vz+dOnXi1g0HWrVsTi+z/jx56oOuri4qKiqoqKhQqVIl1NXVadasGb179871sx4eHs7YsWN5HxKC9bGDdO+at43bwtC4eWvCwsL/6Ow8gPsPXDHrNxg11TL4PrRDRaVkIkTvPnzCwAkLEYnFnD5xhN69MrIt9OsaEBsXx6ew4AJv6icmJlKrTiOEwjT8HtnlKUJ4yvyNnLN3RkZGhq8Bd5GRkSnQ2LlRpXFP1MuX48U9yWX2/UxysoBlm/Zx6qIjaWkZG5vxMZEIBAIqVK4OwJqFU/hr8vDf9qXdoBuClBSmTZ3Epg1rC/33WLh4OQcOHWHbmjlMHJHxnefo8ohxs1cjSEmli5EhNgfW57ppGfEpmvodBiISiXON/M5uXRs/ew121+9k2od1GWiB17M3fHjnl2+bs4KQnp7OwsXLOXw051pSMjIyqKioUKqUCklJyQgEAv59Ky0rK0vp0qVRVy8PYjEisZioqGgEAgEyMtChdTOObF+e543q7Ljz0IsJf60lJjaeypUrcemCDfXr1QV+teAqDAKBgDoNmmRaQSooKNC7V0+M2rdjwvgx+eqrYpWaqKmVw++VD+paOjQyaMT92zcKPLfjJ88wd/4ihEIh48eNZsfWLYjFYrr26IPXk6eolSvHg7s3qV496yaoj89zjDt3p1bNGvg8cc/TeNFfvlC7XmNUVFR4H+SbrWjj4/OcTt1MkZOT5bHTCSpqaXDk7BVsrzjjGxBMeroIgPq1a3Bw67JMizyAFVv2s/twxpqzf8tiLBZtpmzZMoS9l1yw0649Vmy23EZSUhIKCvLU0atGnZrVqKClTplSKigpKqKgKI+SYoYApKSoQPvWTaimU/B77IhPUXQbPIMPYZE0qqmL8/allJJQLaefCY+OYcvpq5y48QCDenq4Xsu7ZWl26DY1RU5WlpCn+fsfKk5xBWD64s2cvujEnr/GMqpHzoEu0XEJ2Nx6hNPjZ7x+9/GXzJQK5VVpXrsm/Tu2wrxdCxQVc7b1Sv6WQuV+FnTv1oUL505L9LWUJBWr1ERJUZHq1avh8+w5kFEXsWzZssydO5fhw4dLJJNVipT/RaTiihQpUv5LSMWVfCAVVzJKLJFDAAAgAElEQVQICwvD0NAQqz07GJGH6CJtnRqoli3LW7+cIx3/JCIiIunU1ZTy6upcunSJ0qVLS3wMsVjM5MmTcXV15bzNSdq1/dWiRyQSMWzkWJxu3OT27dvUrVs3Sx+fP3/GxMSEdm1ac+rEkT/Ci7hDx6688fXjy6fQXNvdcrnDgMHDadu2Lfr6+ujq6qKjo0OVKlWoUqUKmpqav2ysisVi6tWrx4J5s/lrVt4iQQvCrL/mY3vBjsDAXzcdBg8eTNkypThvk3+fbEmy/+ARFi9dgZ+fH1evXmXhwoV0MunIkYN7My3T4uMTGDZyLC9fvebevXsIBAL69+9PmdKlcXK49MuCXxwP69t37mH3HitevnqVYxtfX1+6dOnC7ZuOtGzRjK+xsZw4eZrIyM98+/aNhMREIiIi+PQpisCgIGrVqsW0adPo169fjvYRSUlJTJ8+ndu3b7N549ocvfElxZp1m9i2YxcXz52mW7eiF3MKw16rAyxdvpqGdWvxyOFYsY9/zv4mUxdsRF5eHsdrlzBs1TLz3Pade1i9dgNbt2z4bZ2G3Pi+xtTTr4GH0/E8XWM+Zi73Hj1l49LpTB8/uMBj54Rm3c40qFuL+/ZFK9KKRCLa9hqP79tgzHr3Ii4+nvsPXOlqbMjFo5Z56mPd9iNstcpY7zp1NMb+km2h5iQUCtGpqoesrAwfnzlmru/xCYn0HTOfpy98US1bGieb3b8UD/+Z6JhY6rUbSGpaGkd2rMgx2yW7da1KE1OUFBUyi97bOdxm/F9rc62bURS8fRuIWb/BVK2mi3r58ujVqkmTJo0xbNWSKtlknUZFR/MuOASAOvp6OQpBt1zusHrtBl6+eo2sjAy9u3Vg1/+xd95xNf7vH3+e0xTSQikKZSuVlD2TnZ3sENkle0c22TszO3uPiGSVrIxkFAoJpag0Tr8/zqc+nz6qc5p8P7/z/MfDfV/vcZ/Oue/3fV3v63otmISGmnQlqQC+xnyj36hZ3Ax8iJycHJNcnZk+9e/d9d++faNi5eq0a9uGQ/l0fsbHx9O1hx2vX4fz5etX7Hr1oEaN6jgNH5qvtVZGMGOIw0BWrViKZvmKVDMy5Ja/b77ml8H79x+w6WDLm7dv0dPT5ezpYxhUqsTCxctYvHQFAOfPnKBRw79L64lEIoxqGvPly1ceBN3KNav7nzRr2ZYHDx9x1Hs/bVq3zNHuzNnz2PcfnOWYnFBIdUN9LExr8+L1O27dfUh6OujqlKWEshIR7z+R9DOZMqqleHB5PxrqquiatOf7jwQ8t2ygd8/cM9gk8SwkhB69+xEREUlJlRK4OPXD1alfsWmPiUQiBo+fy4lz1yitoszppVMwMczfzv/wj9FcvvuYgKcvefb2PRGfvvDtewJpInHgSlenHP6ntuXpN5UdGYH8q8c2Y1r317V9TuR3vfYm8gO7DpxhpsuQPP1dkpOT0TPtiKKcHG8Or0UoFCISiQgKDefMzXv4Pwrh2Zv3/EhMAkAAlFMvg3n1KnRrbiExmJIdFbuPpnSZMoQ8eZCndn8ql69cxWGYE7GxsTRv3pw3b94QHh7OxIkTcXR0pFSp31PCWYaMPwVZcEWGDBn/JWTBlTwgC66IWb16NevWreXFs2CJ2h4ZL4Pjx45ivtvsYpphwXn85Clt23XGqmFDtm/fXij19v/N9+/fGTBgAHfv3mXblg2ZNcy/xcUxafJ0Dhw6TPfu3Vm7dm227R0dHQkIuEPgLb8i1yKRlv4Dh3Ly9Bm+forINdjz+MlTGjVtxYkTJ6hfXzphZ3Nzc7rZdmbJosIX2Mxg+87dTJg4lbCwsCzzd3d3Z8uWLTwLvoe2dsFErfNLeno6tU3qU7++Bc7OzrRr144+vXuyymPpLy/M0dHRNGjUnPR08PX1JS4ujp49e6KlqcHpk0fQ1NAAiie4sm7DZhYsWkpoaGiONo8fP8bGxoarl89jZlov1/6CHz9h0pQZ3Lx1mzp16rBnz54cH2JpaWmZfzvHYQ4sWTi/yIKQX7/GYGBYk1YtWxSq5lBR4TDMiSNHj2Nna82WFTOLbdwMUfeSKir4+V7EyCirIz01NZXyupUpX64cT4ODcuhFOgYPHc7RYyeZ7uzAlDGDJdqnpKRQ2cKWn8nJfHh0vtC/K2pGzWnVtAFHty+TbFwINO86nAePxcK4jSxMOLd/TZ7aX7t1j8VrdnIz8CHq6mrYWLdh04Y1+XacZmgTjR1qh/u0UVnOrd9+iJmLNyAUCDm6cznNG5pl28eL129pZutIQmISs10dcR3Z/xebf9/X3kR+wLh5H3p1aYOnxyxA7DgsW8s6T4Lj/wvcvhPA8JFjCQ9/g0AgoHXTBqxbNBmd8jlrRKSlpbFw9Q5WbdlHamoaVpYN2L9nJ5qaGr/Y1qhjyocPHzl76hiNG1nleX6Hjx5nyDAn5OTk6N2zO5s3Zr++kZZxzhPZuXtPZonaSlVqoKykROizhwXqN4NJU2awees25OTkcJ83m9EjR7BqzXpmz52PUChk04Y1mTpbLhOnsG37LlzGj8Vtzgyp+t+5ey/jnF2zDVhd8rmCx6q1fPn6lYQfCURGRmY6+gE2LZuGnW3bLL/HN+8+MH7WcgLvPyEtTYROeS3at27E/CkjM9ex8d9/YGjZFVE6PH/yINu/syREIhHjXCbhtUesOzPEvgvL5zoXW1Dl3+zYf5IJc1ZCejqLR/ZleJecdRPFQZRg7jx9ybPwSCKiv/LtewKif7y2ysvLoaGmSiU9HepUr0qntk2wbp7373t2vHsfRZ1mvbFp2ZBDWxdL3S6v6zWRSMSsxRtZv8Ob9PR0utg0w2t93tbPyzZ44e4hLlOnoVqKmPgfmdl0QoEAHS01GtQ0pHvzBrS3NCnwM7PluHk8evmWr9GRRZI9Wlg8efoMFRUVKmeTvXbr9h3cFy7luv+NzGPr16+na9euJCUlkZaWViSb9mTI+F9EFlyRIUPGfwlZcCUPyIIrYgdvs2ZNaVDfnC2b1km0b922A3eD7vMu7LnUop5/ChcvXaa3/QAcHByYNy93YeT8kpqaiouLCydOnMCudw8iI9/jf+MWaWlp9O/fHzc3N5SVlX9pt3//fiZOnMgOz03ZCsv+Lua5L2K5x2puXLtM3bq1c7SLiY1Fv0oNNm3aROfOuevOZNClSxdKKCtKVYouv5y/eInefcQBr3+WhAsODqZdu3ZcOncKS0uLXHooOp49C8GycQu8vLw4ffo0N274E3Qn+3JxALdvB9CtVx/09Q3Yv38/MTExtG/XjmFDB7Ng/lygeIIrOhWr8OMvx1BOZHy+fr4XqWdiLLHPtLQ0Vq/dwPqNm1FUVGLXrl3UrJmztoqXlxczZsygZYtm7Ny2BdVC0iX4N9Vr1+Pbt/zX+y9O0tPTsWrcgmchz1kyaxxOg3oU+ZhT3deycedhNDU0CLh1LcfFR98BQzh95iz+13wwrpt/7SuRSETV6nWIiYkh4PxujKpUkthm274TTJjtgfNwe9wmF474OEBCQiI6xu3o270dG5dOK7R+cyM1NRWLdgP5+TOFB5f35qv0iEgkoq/TDG4FBRP7LZ5atWpy0+9yvp2olY1q8e1bHG+DTlOyZNZ7183Ah3QZMIG0tDQ8V86iR6fsHaTRn2Ow6jCYz19jGdi7I2sXTs5y/t/3tYyySBcOrsPKvG7mcQPzTigpqxSaI/5P4rr/TVwmTiY09CVCoYD+PTvg4ebCpWsBnLrox9uIj0R9/kJMbDxfY+MQiUSoq6nhuXk91tY5O6ZdXKewbccu1qxazuCBvwa2JBF4N4jWbTvSt09vNm3IW7AvOxxHjOag9xHivn4EwLxBY95FRPLpfXiB+87gTsBdevTuS1xcHHp6uty6foWIiPe0senIj4QEnMeNZoTjUGoZm6NboYLUQeGEhAT0q9YUl4h69SzLWs99wRKWrliJQCBASUkJBQUF9CtVZLjjUF6+fMmadRuzBAvzylkff+ydZlCndi1uXr+Sp7bX/W/Sf+AQ8TpOTwdvzyVUz2e2SGHy9PlrbPqMIS7+Bx2s6rFn9pjM+5TbjiN4nffja9z3LEEUBXl5NNTLULmSDsa1qtGovjEtGpujXsDsFElUa9iNHwmJRD6UvnxdXtZr94NDsBs+jajor5RXL4O8vJDI6Bip9LYySE5Oxm35VtZtP5R5zKq2EQ3rVKNTI1NMjQwKPZg2Y8sB1h+9iP+1SxjXrSu5wW/g3IWL2NkPBMBp+DDSSaeecV26d7Nl42ZP5s5bQOXKlTPLC7969Srb9zgZMmTIgisyZMj4b1FUwZXfs3VJRpETFBTE69dh9LW3k2ibnJxM0L0H1KhR/X8usALQ1ro1y5YsYNu2bezevbtIxpCXl2flypUMGzaMOwFBPHkawvTp07lx4wZLlizJdkHu5+fH9OnT6WPXs0j1R/JDhiM06H7uKf1qZcpQrlxZAgICpO67ZMmSyMkVbekz3QrisiwfPnzIcjwpSVz2QFgEGUzSsu+A+AW3UaNG3Lx5E9vOnXIMrABYWTXA58IZ3r19y7JlyzAyMqJT585s2rKNZStWsWfvfj58+Fikc960xZMfPxIkvlimpaUBSJ0hJicnxwTnsfhduYiGhjpdu3blypWcHUQDBgxgz549BAQGYd2uE2/eFo0uSqcO7UlISCTg7t0i6b8wEQgE+Pqco0wZVaa6r+VGYNE6mAeNmcPGnYfRr1SRxw8Dc114LFroBsC0GXMKNKZQKOTE0UOkp0On/s6I/rHrOyeG9rWljGopNu8+KpW9tIRHiO8p2uWKL8tQXl6e+z77eHrdO9813YVCIQe2LOJN0Gm0y2ny9Okzoj9/yfecVnksIzU1lVFTft2x3cjCBP9TnigpKTLEeR4bdx7Oto+yWuo88TuEYeWK7D50hj4jcg9WXb/9ADk5YZbACoCyshLJKcn5vpY/maZNGnH3tj+XLpymgk4Fdh86g1bNNtg7TWff0fPcvPuIyA+fEcorULdubZYudifs5dNcAysAJ06dRllZmYH9Jev2ZIdFfXO0tbU5cMgbv+v++eojN/T1K2U+rwsLywb1sesldkhHRERiVNOE+w8e8ORREKVKlWLVmvXUrGtGeno6Xjs9JfT2NwMGD+Pnz5+sXeOR5RnpNn8hS1esRLt8ecJePOXT+3Ai37zg5vUrDB7YD/d5czCsWgXvkz5c8L2Zr2vq0KYJXWya8fjJUzxWSZc9lJSUhJ39ADp26U5cfBwznYfy6OqBPyKwAlCrehVCbx7FrG4Nzt5+gKnDVL4nJGEzYSErD57hZ1oaDcxq49i/G7vWzuVN0Gk+h1wm9NZRLhxcz7I54+nWsWWRB1YAOrRuzPcfiTx4nHNGb35ITU1lqMs8WnQbQfTnGMZ0t+HZ3hUEbl1AmZIqTJ63hsD7T3PtI/JDNANGz0LHuB3rth9CU7UU61wciD2/nfMrpjHHoQfm1asUSZaSbVPx5qWjx08Wet/5JTU1lcdPnnLJ5wrjnCfSp+8gdHR06N27N5u2eHL02ElGjnGmvG5l5s5bwNixY/Hz8yMyMpLIyEhZYEWGDBkyZMiQUSBkwZX/KIcPH0ZPV5dmTRtLtF2/cQsikYjRTsOLYWZFg+NQB4Y7DmHmzJn4+xe+IwDEDrDZs2fj5+fHw4cPcXJywsDAIFvbIUOGYG9vT/NmTfBYtuSPS5s3NxeXcnnyJPeXN4FAQO1atfj4UXrn/rt3bylfvlyB5ieJiAhxdkVsbGyW44aG4tJFQbmIshc17yIiUVVVRUlJicjISNTUykhsU7tWTUaNHM6ePXuIjIxk6dKl9OjRg/kLFjNqrAuVqlRn42ZPfv78WejzvXzlKpOnzmTIkCG/aNj8mwwndl5f1nV1K3DhzAmaNmnEoEGD2L49Z/2QZs2acfLkSX4kJNLKugMBgQUrOZUdzuPFekBr1m4s9L6LAhUVFXx9ziMnJ0e3Qa6F7ugB8d+2XZ8xHD9/lXomxty/e0tiSQz9ihWpXs2IGzdvkZCQkKutJIzr1mHcmJF8/PSFsdOl0xtxHdmfxKSfrNhYeKK6b/4KrlTQLvzdLMVFTGwcJUuWpHy5/F+DbeeOVK1SmRMXrhH5IfqX8zWMKnP/8j7UVEsz1X0tbsuz16dRVlZi09LpANwMzF3PLfZbHCWyEbpWkJcnNTUtH1fxv4OlRX327dmR5Zif70ViP7/nY2QYL0OCue57CafhwyTef48dP8nnz19QK1OG0WOdWbLMg8ePc3/WZ8fxIweQk5PHtrsd/jf/Fn13X7iEeuZWnDlzjoPeR2jdtiOfP3/OtS8lJXHQ8PMXccAvQ2Q+KupTnuZ08ZIPVavVwb7/YH78+JHlXFTUJ7Zu2wnA5o1rSUpKYtRYF3r16U9aWmoW25h/rR1ywv/mLS75XKGeiTG9enTLPO6+aAkrVq6hQgUdHgTdQkND/Ze27yIiM693xMSF5LdQwM41c1FTLc0890W8lbDh4MjR4+hXrcm5C5cwrmXEM//DTBozMF/jFiUlSijje2wzToN68CbqM3rdR3Hn6UvaNLPk7b0zXDi4nuVznenaviVqZYomg1UanEf0A2DV5n2F1ue1W/eobNGFw6cuY6inzf2dS3AfbodQKERFWZmLK6cjFAjoMtCF799/fa7eDgqmSeeh1Grak5MX/NDRUGOt82BeHVpDf5umhTbP3LCoUQWhQID/jVuSjYuYuLh4XFynoKtvSKOmrejRuy+nz55nzpw53Llzh5UrV3L37l2CgoIyM6cXLFjA1KlTf1t5PBkyZMiQIUPGfw/ZquI/SFJSEidPnsSudw+pFo7bd+5GQUGB/v0ki97/ySxeMI/mzZoyYsQIiU7iouTevXtcuHABLU1N9u/ZSalSf17N3op6uggEAl6+ep2rXXp6OneD7uXpBaRcufKFupM8OzI+03LlsgZx1NXV0dLSKvJMj9xITUnF1NQUgUBA165d2bBpq0THE8BIJ0cUFRVZsWJF5r/Pnj3j3Llz2NvbM23GbMwtm3DQ+whfY2KIjHxfKPM9dvwkhoaGzJs3T2IQMDNzJR8vpKVKlWSf1w5GOTkya9YsZs6cSWpqara2RkZGnD59GgODynTs0p3DR47nebzcqKini6amBtf8rhdqv0WJYdUq7PPaTkpqGi27j8D7lE+h9R39OYa6Ley4dTcYG+vW+PlelLom+8zpUxCJRLgvXFLgecx3m02VygbsOXyO67fvS7QfO9SOkirKrN66P9+Oy3/zLlLs7NXTKdoAcVHw6fNXRk9dws/kFKwaFLwsoufmDaSnpzPE2S3b8zrltQi+doAK5bXw2LSXUVMW/WIT/u4DHfuNQ05OyMndK3MdLyExCWWlX4MriooKvzjH/4sMchiOUChgwfy5CAQCevXJWzmv9Rs3o1+lBoOGiDfKfIyKYu/+QyxYtJRGzVpRqUoN1q3fJHV/tWrW4NK5UwgEAjp16cHEKdN5//4Dyz1W8zosHPsBDgx3GkPg3SBqGdcnLDw8x74aWokF5S9cuASIdSAA0pH+d5uWlsaQYSOJ/vyZM2fPo1+1Jru89maeL1++HDra2gB0bG/D44eBgLjEWWJi1iyZ7r3sqW1Sn7PnLuQ4nkgkom9/B+Tk5PD+h87KCo/VLF22Em1tbe4F3EBFReWXtucvXKSeuRWxsd+ob25GzLd45ntIny3zT+Tk5DjkuQiRSETnrr2yvddFRESiXlYXh2FOiNJSWbdwMtdPelK+7J+h85cTS2aNY6bL0Mz/79s4/49yeBtU1EFDTRXfGwXPck1NTaXfqJl0GeDCj4RE3IfbcddzIfr/0lmqXqkCa50dSEhMwsZuTObxpKSfdBs8ERu7MTwOeYlVbSN818wmePcyBrRrVuD55QWBQEBZNVVCn78o1nEziI6OZtQYZ1Q1tKlSrTb7D3ozevQYjh49yp07dwgMDMTR0TEzy1pHRwc5OTl27drF7du3GTx48G+ZtwwZMmTIkCHjv8ufs4KVUWj4+Pjw7ds37O16SbT9+DGKN2/e0rhRwz/qhSY/yMvLs3P7ZrTLl2PQoEG/pTZoaGgoAwcOoIFFfR4/DMx3iZfiQElJKTMDJCcEAgFGhlXztCtdR0fnl3JdhU2tmjUAshVf19HRISZGul2pRUG58mWJ/iR20M6ZM4f09HSmz5wrsZ2GujoL5s/B29ubkJAQAFRVVTE2Nmb79u1cvnyZWrVq4zhiNFWMalOzrhkdu/Tg3IWL+Z5reno6fv43MoNB0thD3jNXMpCTk2OhuxurPZaxe/duHBwciI+Pz9ZWU1OTAwcO0LFjR4Y4OrFkmUehOdAB2rRqxbdvcYSG/h7nQH5oZ9OWq5fPo6SkxDCX+Ti6uhc4kLli4x5qNO5BxPtPjB45HO+DeyU3+ge2XTpRunRpvPbsL9A8Mjhz8ihycnIMdZEs6CsUChk5uBfx3xPYvPtIoYz/9p04aPkl5luh9FecNO08jD2HzwKgrV3w4JC5uSkNLOpzOyiY+8HPs7VRLV2Kh777qV5Vn71HztNjyOTM72RsXDxNuwwlOSWVA5sWUq9OtVzHS0z6iUqJX0uzKCookPYfz1y5ees2YeHhdGjfnrGjnRg2dDBRUZ84JkXZnU+fojG1aMS0GXNI+vkTu149OLh3NxHhoURFhnHh7AkG9u/Lz59JTJ81F1UNbVZ4rJZqXmZm9fD1OYeGhgZbtm6nRh1TRCIRXru2YVi1Kunp6bSzsebnz5+0aNUux7VC+3Y2AFy6LC4L+SlavOGgfDnpv6eTp84kLj4et9kz2Ll9C3Jycowd70rjZq35GBUFQLVqhggEAlRVValUsSLm5qYAlC5dCoAjh/bx9nUIPbp35f37D/TpN4hadc1Z4bE6M8skA0enMcTGxjJz2uTMbNzVazfg5r6Islpa3AvwzzawsnT5SnrbD0QgEHD8yEF8LpxGU0ODVVv2Ef05Rurr/SeWZnXp16M9YeFvmDBxapZzGzdvpZaxOWlpaZQqWYLXAScZ0Ltjvsb5HUwaPZDxjvYA2PQZ+5tn8yutmzUgNi6eF6/zX6b0ou8tDOp35vTF69SqrMdTr+WM6W6To33fto3p2rQ+j5+/YvbSTfj636WqpS1X/AOxqFGF0P2rOL9iGqbVDPI9p4JSQ78Csd++5bhJpihITU1l42ZPTC0as2ffAQBMTEy4cuUKLi4uWFpaoqenl+O7l66uLhUrViy2+cqQIUOGDBky/v/wv+1Nl5Et3t7emJuZUq2akURb90Xi8iszpk+WYPm/gVqZMhw64MX37/EMHTq0SMoo5URERAR9+9qjo6OD98E92b50/0molSkjVUZFA4v6RERE5Knvoi6DpqmpiZ6eLuvXr//lXLly5Yj6lLdSI4VJ1SpVeB0WRlJSElpaWkyePJkDhw7z9OkziW0dBg2gUqWKTJw4kbv/0gOpVq0a27Zt48SJE0yZMgUPDw++fI1hxMhx+Z7r9+8/CA9/Q9Om0pWSyMhcKaimjcPgARw5tI+7d+/StWvXHL9fysrKrFmzhokTJ7Jg0VIcR4wptDr9E5zFO0JXrl5XKP0VF/VMjHny6C6GhlU5dOISlcw65qh5kROpqanMW+FJRdMOzFuxlZIlS3LUez+LFszL15z62dvxLS6OU6fP5qv9P9HVrUDfPr2Iiv7CqYt+Eu2nj3dASVGRJWt3FXhsgFdvxcGV0VOXYNq6Lxd9f3/ZE2mI+RbHx2ixc1hPV5ekpJ+F8vfYsW0zAoEAp0kLcrRRVFTk9rmdNLIwwcfvDi27jyAxMYmG7QcTF/+DFW4utG3ZUOJYP3+mULrUr89N9TKlSU5JKdB1/Ok4u05BIBCw2kOcATZvzkwAdu7OveSd3/Ub1DI259Wr1/Sx68n7ty/Zunk97du3RVVVlRIlStDQypJ1azz48O4148eOBsDNfREm5la8ePlK4txMjOvy6nkwXju20r2bLVs3rcPGujVv3r5FS1OTQ/u9WDB/DjGxsXTtkX0GtIaGOmXLanHq9DmSk5NJ/mttlpe1wtHjJxAKhTiPH0P3rl148+oZ7WysCX78hJp1zJg8bSZRnz6hoPB31l1kRCQa6uok/EigRo3qWLdphZqaGjs8N/Eu7Dl2vXrwMeojbu6LqGJUmx69+5KcnIzPFV+8Dx/FyLAqrhPG8/LVa2y72zFrzjw0NDQICvCnVKlSv8xxzHhX3BcuoayWFsH3A2jVsjlCoZCd27eQlibC3mmG1Nf7b9Ytmoy+ng7bduzi4kUfIiPf06BhM6ZMm0XpkipUKK8l1gd5UvhlI4uaeVOcaN+6EfeDn2cGiP8UnIeLAz+rtuS9NFhCQhLdBk+kl+NUEhN/smiEPTc3zqO8hprEttunOaGtUYbVW/bTdbArSUnJeIwdyKVVMylbDHoz2fH6fRRTNu7DeNAkrj0Qr2nP/ZWNVhBEIhHhb97w7FkIycnJpKencyfgLseOn+T0mXM4T5hMT7t+1KxrxtTps+jSpQvBwcGEhoZy7NgxWcBEhgwZMmTIkPHbkQVX/mN8/vwZX19f+tr3lsr+5MnTlClTBkuL+kU8s+LDQF+fA3t38+jRI1xdXQt1t3tOREdH06dPH5SUlDh++ADqapJfnH435cqVJS6HrIF/Ur58OT7lIVhRrlw5Pn4s+uCGk+NQQkJCSPmX001PT4+w8DdFPn5OtGzelKSkJG7fvg2Avb09FSpUYOWaXwNB/0ZRUZHNG9YQ/ekTtra2bNiw4Reb+vXrM2bMGOzs7BgwYADx8fH5/o4/fSbOkDEykhyIhfxrrmRHq5bNuXzhNImJCXTs2JGgoOy1VQQCAS4uLmzYsIETp07TpVtvqYKCkqhZswaqpUtz8dLlAvdV3GhpanIv4AZzZ88gJVXEVPe16Jq0Y/C4uRw5c4X471m1CBISkgi8/5TFa3bSuNMQytVuy4qNXohEMG70SN68DqFN6/CDs60AACAASURBVJb5ns/smeLa5fMLoTQYwLIlC5GTk2PaAsmBLzk5OQb36cTX2Dj2HT1f4LEzatx3aG9D+LsP9HKcSs3GPTh0ouAOpKJEvYwqaxZMQlenHB+jPnLk2An6DRxC+07dJDfOhYp6uli3aUXIyzf4+AXkaCcUCjm3fw1d27XgweNQKpp15H3UZ1xG9GVoX1upxkpJTUVV9VeHtX5FHUQi0W/NSCxK/G/eIiTkOS2aN6NsWbFOTsmSJSlRQjnX8o+r16ync9eepKeL8N7vxZaN6zLL4GSHUCjEbc4MVFXFjtmwsHDqWzZh9VrJzyaBQICtbWd2btuMXe+euE6eTkpKCosXiQOyY0Y5YaBfiUfBwdm2T09PZ77bbFJSUuhp15+0fGTc9bW3QyQSMXGyWMNHWVmZQ/u9OHvqGJqaGmza7ElISCgqKn+XYv0aE4uikiJpIhHdunbO0l+pUqXYunk9nz++Y7/XDozr1uGSzxUMDGvRvafYoV6+fDlq1DHFzKIRvlevYWJcl8cPAlDLZo03YNAwdnvtpZqRIU8e3UVHRzvzXPNmTWjSuBGBD55wIZ8BW6FQyCXv9SgqKGA/wIHaJvUJeR5Kt/YtCQ86he+xLQiFQlxmr8hX/7+b3WvdUFSQZ9HqHZKNi5E6NQwpVbJErve/fyMSiVi37SCVG3Thin8gZtUqE7p/JSO7WUvdh1Ao5OC88SjIy1Grsh7P9q5gSMcW+biC/JOcnMru8350mrwE3W6jMBsyjc0nfIiK/Z65Drxx42a++09MTGTdhs1Ur1UPY1NLLBu3oFqtejRp3gbrdp0YNGQ4fQc4cP3GLR4FP0FTU5NTp06xZMkSNDQ0KFmy5B+naSlDhgwZMmTI+P+JLLjyH+PYsWMIhUK6d5PszLgTeJfYb9+w7dyhGGZWvDSwMGfzhjUcO3aMFSuK9kUzLi6O/v37k/DjByeOHkJbu3yRjldYVKpUiZSUFIllhXR0tImNjSUxMVGqfrW1tfn4seg1T+rVMwbA0zNrHXNDQ0Nevw7LzLIobvT1KwHw5a8SI4qKijg5OXH4yDGpggINrSx5/DCQEcOH4uHhkWv2ValSpUhLS8t3NseDhw8RCoXUqFFDKvtMzRW5wnl0VK9eDd9LZzGsWoVevXpx4sSJHG1tbW3x9vbm5avXtLTuQEhI9mWK8kLTpo2J/vz5t2r0FIQJzmP5GPEaV5dxKCmX4NhZX4aMd0OvXgfKGDZHvVpL1I1aoGNsQ5teI1m0ZgfPXoRjWLUKa1at4P27V7jPn1PgYFmpUqWwsrQgJOR5oWgBqaioYNulI+8io/D1l1zr3n3qSBTk5Zm7LHtR9bzwMfozJZSVObB3F29fh9Cnd08+fYnF0dWdKhZd2OJ1tMBjFBWD7Drx9Lo3X0Ku8MxfnM309u27AvcrdtoLGTVlscTnxa51bgztZ0tKSioKCvI49O0i1RhfY+MQiURU1df95VyrpmL9mMNHj+V98n8wqampuE6aRqcuPZCTk2PN6uVZzotEIhQUspa3SUtL4+y5C5hZNGLW3PmolSlDwK3r2NhI57SdPG0mcXFxTJ3syp0bV1FTU2PWnPkMcRwp9byTkpLYf0C81unds0fm8dKlS5OaTfm2q9euU0ZTh0lTZiAvL8/Va35cvSY5K+3fuLvNpmRJFQ4dzloCsEnjhrwMCWbe3FlUr2bE9WuXMueZnJyMvJw4k6Vpk8bZ9isUCunYsT3+13xYutid79+/Z57zv3GL9+8/0KFdW+7cvMr1q5eyzVgxMbPkxKnT1KlTm4Bbfigr/1rebu/u7cjLyzPcdUG+yzmWL6vJrrVupKSkoF6mNBcPrWfn2rnIy8ujXU6TujUNeRWWt0zjPwVFRUWqGxrwMbr4S/pKooFpHT5++kJc/Pdc7ZKSfjJx7kp0TdozY9EGBOnpbJo4lCtrZqGRTeBYEiaGBkSf3srNjfOKLVvl0as3jPHYTu0BEylvO5xxq3bi/+g5ZdTV6dunN1d9zhP94Q2xn98jFAoJvHtPqn6D7t1n8NARVKxcnVrG5qxZuwFTi8bMmjOPlq1asWfPHtavX8/Xr18JfvyEHTt24ODggKOjI76+vty5c4eLFy9hampaxJ+ADBkyZMiQIUNG3pEFV/5jHD58mHY2bdHU0JBou2jxMgBmTJtS1NP6LXTr2oW5s2ewcuVKvL29i2SMxMREHBwcePfuHceOHKCygX6RjFMUmJuZALB3/8Fc7fR0KwDw/r10TlNtbW2+//jB3SDpXrjyS6VK4jIAz59ndbIbGBiQnJzM+yLWfcmJ93856nV0dDKPNWvWjLS0tMxMEUkIhUJ6du9GYmLiL9f3T0qWFO/Q/aczKC9cvHQZkUjE8OHDpbIvqOZKdmhpaXHquDe2nTsxatQoVq1alWMmjrm5OWfOnKFECRXatOvM4SPHC6Q5Mna0E/C/VxrsnwiFQubMmk7Yi6c8eRTEsKEO1K1Tmw7tbWhoZUmjRg2xt+vF9KmTOOq9ny9R7wi8fZ3BA/sV6jwWuYt3sE+bObtQ+lu1YilCoRDXubmLoIPYKdfb1pqo6C+cOHe1QONGRX9FTV28K11VVZUtm9bx/u1Lhg8bwveEJCa5rUavXnuWrNtZYL2boiSjTNrKFQXPJtLQUGfwoAFERX/B0KorDx7nXnbIw20C86eOJCUllfrWA7gR+FDiGD7X7gBiJ+a/6WwtLlt47nz+9aX+JD58+MjgocPR1q3M1m070NLS5LrvJfT/VdomOTmF0Bcv6GTbk0ZNW1GxcjU0yunRp98gXr0Oo3Onjrx8HkzVKpWlGvf9+w94btuJtnZ5pk2ZSM2aNXj+5D51atfi8JFj2LTvItWmhLnzFpCamsoE56z6GHLyctneu2fMnotAIEBJSTFTn+Hnz2SAPGVdvnj5ih8/EmiQQ6a187jRBN6+nvk5Bt27D5CZqZOxlsmNsLBfs16FQiH37j9kybKVvHr1axm1ee6LMrNl/a9eyvH5qK6uxpRJE4iNi2fK/LUS55ITHdo05s2907y8cxxLs6y/F/UypRGl/7n3JUlYmdUhNTWVxyEvf/dUstChjTgwd/Vm9hm2L16/pefQyVQwacearftREAqZPsCWyGMb6NMm+6Den0JCUhKbjvtg7eyOdpcRNBvtxp6L/sT8SMLKypKVK5by6X04IY/vs2nDGszM6mW21dDQ4NXr17/0mZqaypcvXxCJRJw7f5H2nbrSsk177t1/iKOjIxERkcycMw99fX2uXbvGihUraNmyJR07dmTq1KmcOnWKtm3b4u7uzty54vuHvLy8LEtFhgwZMmTIkPHHIguu/Id49uwZjx8/pm8fyUL2IpGI6/430a9UKUvpgv8aLuPHMKB/XyZNmsStW4VbOz8lJYWRI0fy8OEDvPd7Uad2rULtv6gZPXIE8vLyLPhLdycndHXFO4kjIyOl6ldfXxxgsu8/uEDzk0TJvzRtWrRoke34YWHhRTp+TqT+Vabsn4KaBgYGyMnJSVXfPoOqVQwACA3N2ZGZGVz5kb2IsCRmTp9Cq5YteJ2Nwyg7MjNXhAXTXPk3SkpKbN28jhnTJrNs2TLGjx+fY8aOnp4ex48fp3HjxgxxdKJhk5YcOXo8X5lKjRpaUaKEMqfPnCvoJfwRVNTTxWPZIm74XebA3l2cO32Ms6eOsnnjWqZOdqVN65aFGhj7J6amJlTQ0eHsuQuFEnRQU1OjXds2vAqP4HZQ9qWG/snSWWLtoYFj5+R7TJFIRFz8DwyrVs1yXFlZmeVLF/Lh3SsmThhPmggWrtqBjnE7pi1YR3Jycr7HLCouXbtNyZIlaWvdulD6W7l8Ca4u44mJjcemzxgSE3PPlhs3rA+Hty1FlCaiY9/xeB06k6v95euBAHS0bvLLOWVlJdTVVLl3/0H+L+APICkpiZbW7aleux5Hj51EU0uT1R7LeBkSTJ06WdcP3759Iz09nZSUFPyu+/M89AUqKio0adyQaVMmEvbiKXt3b0NBQUHq8Qc6DBOL0e/clumkVFZW5obfZdq0bsmtOwE0ad5GokD1k7/0w3TKZ83SFQqEpKVlbZuQkEBw8BPMzUx5HfpEHAAeMjjzfIOGzaXeHDB9hvi3vVhKbag5bu4A6OuLgy1qZcrkan/+4iU2bt6a+X8FBQXWr12JmWk9EhITOXrsBKYWjaln3pDwN+Jgyo6dXiz3WI22tjafP76VeH+dMmkC2trl8dx7jMgClE9VUy2d7VgPn76gjGrpfPf7uxk5uCcAE91W/+aZZKVtSysArt74O7gSGxfPsg1eGLfoQ/22A7h07Q4Vy2mye9YY3hxZx+R+tkX2vC0ogc9eMWLpFmr0nUCFrqOYumkfd5+HUV5bh2FDBxN45zofI15z4cwJhjoMzDYTC8DQsCoxMbGZQdJvcXHMcXOnokE1KhvVRk2rAnZ9B5KYlMzWrVvx8/PDxcWFgQMHMmbMGA4cOEDlyn8HhxUUFBg7dixmZmbF8THIkCFDhgwZMmQUGn/mqk9Gvjh8+DCamhpYt2kl0Xbv/oOkpKTgMHhAMczs9yEQCFi1YgmNGloxbNgwXr4snN1wIpEIV1dXfH192bNrO1ZWDQql3+JEWVmZrradef/+A1d8r+VoV1FPF4FAILWofb169bC1tSU+Pr5QtDFyQktLixIllImOjs5yXF1dHYDw8LdFNnZuZNSSl5f/W1RXQUGBChUq8OaN9HO6EyAuh2RhYZGjjTSZK2lpacTHfycq6hNh4W948vQZgXfvcc3Pn49RUaiWLiV1ybfC1Fz5NwKBgCmTJrB96yZOnz5Nnz59+Po1+/IgpUuXxtPTk+PHj1NeWweHYU5YNW7BocNH8xxkaWBhQURkJLGx/009h+Jk7BgnkpNTWLkq/7uy/8na1SvEmjuzPCTaliqlQkVdsbP36fNfd9JKw2W/ANLT02ncyCrb8/Ly8syeOY33b1/iPm8Oysol2LDDmwom7Zm7bPMflcnyMfoL1apJp6UkLXNmTWPj+tUkJf1kqMt8ifbWzS25eWYHJVVKMGb6Uuat8MzR9v7jEJQUFdDKQei5bXNLvn6N4fKVq/md/m8lJSWF+lZNCQq6TwOL+ly+eIbnTx7kuAa7fUccbBrhOJR3YaF8iXrH8ycPOHPyKNOmTERDQz1P498NukdAYBANrSyxbJA180MgEHDUez89unflydNnWDVumWvA8PGTZygrK9OlS6csx5OTkxGJ0qlQqSp9BzgQGHSPk6fF4uQD+os1TCrq6eKxfDFxXz/St08vnoeGUr12PZ7+FbDJjWvX/ZGTk+OpFCUhV61ZT0BgEK1btUBLU5zJnZODGOBdRAT9BwwB4PSJI3Tu2J6UlBTCwt5w5dJZIsJDuXPzGjZt2xAWHo5p/Ua4TJyKs+tkVEuXJuDm1SwbKnJjz67tiETp2DlOk8peWm4EPiQmNg7rZpaF2m9xUrVyRRqY1uZW4CMu/ZXN9iegr6uDUCjk6s0geg6djL55J/TNOuHu4cn7j5+wtqhL4NYFPNixBLs/MFPl248EVh06S4uxbpTrPBxrlwUcvHKbH8mptGjelC2b1vEl6h3BDwLwWLaY6lLo8KWlpaFeRpX09HQuX7nK3v0HMTGzZNOWbXTr3h2AOnXqcPz4cU6dOkWHDh0yNaEWLVrEtGnTsqyTZciQIUOGDBky/pcRpBeH2ncxEx0d/YvI9X+d1NRU6tevT49utixd7C7R3qpxC0Keh/LpfbjUL4T/y8R++4a1TSd+Jqdw6tQpNKQom5YT6enpzJ07l23btrFty0Z69uhaiDMtXr7GxFDZsBbVjAwJvH09R7taxuZ07dqNadOkcwZERETQqVMndCvocObkUUqXznutaWmwsGpKk6bNmDfv752skZGRNGjQgG1bN9KrR8HEnPND8OMnNG7WmjNnzlCv3t/lE3r16kW5sprs3rE1l9Z/c8X3Gl172HHz5k1MTU2zDTSEhobSsmVLzEzroaioyI+EBBITEklISCAhMZHExMRcNVsyMDY25tw5ydkbFy9exMHBgVfPgzOFl4uCgMAg7PsPQkWlJLt378bQ0DBX+3v37rFy5UquXLmCYdWqTJroTK8e3aR6cT9z9jz2/QczdbIr06dOAsS/cVn5ibwjEomoUMkQOaGQd+GhhRKE69KtN1ev+XH9pCfGtXJ3+IS/+4BJyz40b2TGyd2Sy4n9Gxu7MdwOCubV8yeULaspVZvdXvuYPXc+X2NiUFdTZcPiqZklZH4Xuw6cYtzM5UxydWbWjKmF3r9lo+Y8C3nOteNbqVenmkT72Lh4GrYfzPuoz/Tq0gZPj1kAlChRIjOwq12nLTrlNLl/ZX+2fXyL+46BeSeMJDyr/kRevnpNl269iIiIZJTTcBYvlJx5sWjxchYtXc7li2exqF/wXdxmDRrz6tVrQh7fzzVbeeTo8ezdf5AqlQ24c/MaSkpKWc4fPXqcwcOccBg8gNUey7Kc+/zlC/MXLOb0mXNER4s3Vmioq/M1JoYXzx5Rvny5X8bbtmM3rpOmIgA2blhDn949s53X48dPmT13Hj5XriIUCon9nHOZ0tdhYdQzb4i6mhovnwczfORYjhw9TtzX7LW1fv78Sc06Znz+8gXvA3uwadsGkUiEUU1jPn/+wpFD+2jTumWm/e07AXTrac+PHz8ACArwx0jCM+rf9LLrz4VLPnh6zKJXlzZ5apsTFm0H8CLsHS9uH6OsZt6Cb38Sn7/GUqNRDxQVFXgdcAJlZSXJjYoBA/NOxHyLB6BsmdLUr1EVu9YN6dLEPMuz7p/3td9Feno61x48Y8fZq9wIDuVzbBwg3hhTpbIB7WysGT58KAaVKknsSyQScfXadU6dPoOenh6pqan4XvXj4cNH/EgQZ02rqKiQkJBAt27dmDlzJtra2rJ1lAwZ/yE0NDRy3PAmQ4YMGf9rKCgoFIkvK8+ej2fPnrFkyRJGjBiBnZ0dd+/mLjYbEhLCrFmzGDp0KP3798fFxYUzZ34tD3Hr1i1cXFzo168fkyZN4v79+3md2v9rrl69SnR0NP362km0jY+P51nI80yH7P8H1MqUwfvgHr5/j2fIkCH5FgAHsVC5p6cnXbt0+p8OrIDY8dGyRTOeh74g+PHjHO0qG+jz9q30WRd6enrs2bOHV6/DsO8/uECfd06IRCKeh77gxYsXWY5raoqdoj+LYExp0Ppr/AcPspawqVq1Ks+k1FwBMkVzExJyLvmlr69Pz549qaCrR8VK+piZmdPG2po+9vaMHj2aWbNm4eHhwYYNG9i5cycHDx7k1KlT+Pj4cOPGDe7fv09ISEi29+TsKMrMlX/SwMKcK5fOolJCmc6dO+Pnl7v4sZmZGV5eXpw9e5YqVasyYuRY6ls1xWvPPomB9vbt2qKgoID3kWO8eh2GdbvOVKpSg+697Ll563aeNAGKm/yUQitKhEIhzuNGE//9e6Hp2KxdswIAxwmSNw0YVNTBqEolrt9+QEJC3n7/YW8iuR0UTJ3ataQOrAAMHNCX1y+eMNnVhfjvCdg7Tadx5yGEv/s9mk+pqanMWLwRRQUFpkyaUCRj7N+zC4FAQG/HqVL9PtRUS/PQdz+1q1fB+6QP7fqMzZLlExf/ncSknxjXyjlQU0a1FM0bm/M89IVUWQ5/At+/f6ffAAfMGzQmIiKSkSMcpQqsAJn6XMZ1axd4HpevXOXly1e0b9dWYhnYjetXM8RhIK/Dwqlv2fSX4PzkabOQl5dnkbvbL221NMVlzl49f8wOz82AeAMHQKlSJbMdb6jDQK5cPIuSsjLDncawdv3GbO1sOtri81fWUobeWk74XhFn4urrV0JBQYFv377l6uS16WDL5y9fmDl9CjZtxYEOoVDIFZ9zyMvL06tPf+4EBGbaW1k24NXzYCpXNgCglXUHAu9mr8WREyNHinXOJs8rnPJXh09dJvT1W9q2sPqfDqwAaGmosXzueH4kJEqluVVc9Ows/m6sHjeIFwdXs99tHF2bWfwxpb8+f4tn4e7jNHKaRdlOw+k6bTknrt8lNV2AjXVrvHZ68vVTBPcCb7LQ3U1iYCUxMZHNW7dhatGIrj3sOHz0BG7zF7Jm3UbU1DWY4OqKl5cX48aNw8rKikOHDrFu3Tq0tcX3GFlgRYYMGTJkyJDx/4k8rwh//vyJgYEBw4YNk8peWVmZ9u3b4+bmxqpVq+jRowcHDhzg8uXLmTbPnz9nzZo1tG7dmmXLllG/fn2WLVsmdRkiGXDo0CHq1KmNiXFdibbLVogFo13/JUb6X8dAX58De3cTHBzMhAkT8l3CRUtLC2dnZ46dOMWpv0peSCImNvaPddJm7D51njAlRxsD/bwFV0BcDmDnzp0EBN5l6PDRhe4IFggECIXCXxzvysrKaGtrE56HElyFiY6ONmXLahHzl1Mpgxo1avA6LFzq70FSknjnY26lTJSUlFi9ejWbN29m1apVLFy4kFmzZuHq6sqoUaNwcHDAzs4OW1tbrK2tadKkCWZmZtSsWRMDAwPKlStH6dLZ127Pjoy/oVCucDVXskO/UiUunj+FRX1z+vfvz9mzkn9rJiYm7NixgwsXLlC9eg1Gj5uAibkVntt35hjgEwqF1DOpy+tXr2nSrDUfoz7Rr18/3ryNoF3HrjRu1pqJU6Zz9dp1vnz5UtiXmW/u3X+AUU1j5s5b8LunkoXJE10oWbIkyz1W5/sem5qaysrV62jcvA0NrJoBEPIynIdPXkhoCdOdhyASiViwaluexnRwFjuLPTevz/N8hUIhM2dMIfzlU6zbtOLxs1fUa2XPUJd5xa7HMsV9LfHffzB50oQi2zxRpYoBo5wciYr+wiQptREUFRXxP7UN6+aW3Lr7iFpNe/H+o7ik49nLNwFo1SR7ofIMVs13BcB5Ys7Pqj+Fs+cuUNmoNqfOnMPIsCq3b1xlySLJpdQyiImN+UsEvuC79t0XLUEgELB+rXSO6lUrluLkOJQ3b99ibtkkM8DitWcfn6KjGTSgHyp/aZ7lRI/utnz++JY+dr0oW1Yrs4RldpiZ1ePpoyDU1dWZMcsNnyu+Wc4fPX6S+Pj4zP9vXr8m17HrGItF3jMyZT5GfUIhhyzGseNduXf/AR07tGPyRJcs5/QrVuT0icMAtO/ULYvmj4qKCg+DbrPQfS7fv/+gdduOLFq6PNd5AURGvqdZy7Z07d4boUBA946Sy/hKIinpJ2OmLUFJUZEdq/KvOfUnMbhPF8pqqnP0jK9k42Ji3mQnAA75Fq5+Y34RiUScu3Uf+7mrqdxrLIZ241m67yTP333E0MiQia7jCX36kLdhz/E+uBfbLp2kWuulp6ez/6A3dU0bMGXaLIyNTTh27BhPnjwhICCA4OBgtm7dipOTE61atWLKlCl4eXnRuPGfVw5NhgwZMmTIkCGjuMhzcKVevXrY2dnlqgPwTwwMDGjUqBF6enpoaWnRpEkTTExMePbs752H586do169enTq1IkKFSpgZ2dH5cqVOX/+fF6n9/+Sr1+/cunSJfrZS85aAdh/8DAlSpSgY8f2RTyzP48GFuZs2biWEydOsHy55BfhnHB1daVTp044Oo3m4aPcxZaPHD1OtZomjB434Y8MsOjrV8LMtB6Bd4OIyEG03sBAnzdvwvPct5WVFRs3buTsufOMnzC5UK9fIBDQzsYa+HUHv56eHps251zfv6hISUlh774DxMZ+y8w8yUBTU5OUlBS+xcVJ1denT3+VVSlACbvCprgyVzIoo6rKKCdH0tLSCA8Pl7pdnTp18PT05PLly9Svb8HEydMxNrVk3YbNmaVcMvgaE4OCgiLpQLPmzbl48SIzZszg0qVLbN26lWrVa3D6zHm6dOtFZaPaWDZqTree9nisWktkZM6laYqSgMAgOnfthYKCIh6r1qJnUA0zi8a0bNOebTt2/ZY5ZSAUCnF1GcePHz9YtmJVnts/Dw3FsHpd5ri58/TpM8qXK0v7v37nE+ZI1l7p3qElpUuVZLe3dNlYAJeu3uZ+8HOaNW1MrVo18zznDFRVVTlyaB/+13yobKDP4VOXqWjakY07D+e7z7wQ+fET2/edQFu7PJNcnYt0rIXubmiXL8+OAyelDpwLhUIOb1uKy4i+fIj6TLWGXbl07Q6XrwcA0MmmWa7tDSpWwKSWEXfuBBIVlX8x8KIm7M0b+g0cQnp6Ops3rOHuHX9q1ayRpz4aWNQnPT2dLZ47Cjyfd28j0NTQQDMPz5KlSxYw0smRt2/fYVq/kTizY858FBUVpQ4SKSoqsmXjWl49zzkrNgMNDXVu+PkgLy/PiJFZN/4sWrIcoVDI4r/Gtelom2tfnz+Jg3YXLvqwas16Xr96TXnt8r/Ybd+5m11ee6latQr7vLL/nBtaWXLqmDfp6elYt+vMo+Cs670xo5x4cO825cqVZdHi5fQfODTboHJqaipjxrlQ29icBw8f0aKxOaG3jrHCzeUX27zSY+hkEpN+4jHPhZIlSxS4vz+FGkYGJElR1rS4UFFRpkJ5LR6+/D0bdwAio78yZ5s3DRxnULbTcOzd1nLu9kOECkp06tiBo977+RL1joCb15g9Yxra2XzvcyM6OpoBg4cxYuRYGjZshJ+fHxs2bKBBgwYIBAJ0dXVRUFAooquTIUOGDBkyZMj436XYc5nDwsJ48eIFtWv/XeogNDSUunWzZlyYmJgQGhpa3NP7n+TEiROIRCJ695SsL/HixUuioqKwbl3w3XL/q3S17czM6VNYvXo1ffv2zVcfQqGQVatWYWRUDTv7gXz48Gst7/T0dJYs88BhmBPGxsbs2buf9Ru3FHT6RcKqFUsAcJ4wOdvzderUIiYmloCAgDz33bZtW1asWMFur724zV9YoHn+myGDBwLw8WPWz19fX5+4+Hji43MWei9MEhMT2eK5HRNzK0aOcaZVq1Z0/0vQMwMtLS0Azl+4JFWfMbExT+7ijQAAIABJREFUKCgoUKZMmUKfb37JcBrJCYs+cyUDdXWxwLWqqmqe29aoUYP169dz9epVmrdowey586lTz4IVK9cQFxfP5StXadi4JU+fhbB8+XI8PT0zg2IKCgp06NCBtWvXcufOHa5cuYKHhwc1atZCIJRj8dIV1KxrRn3LpvTq059Zc+bx4sXLIv/O3bx1m67de1OzZk18fX3ZuXMnY8aMoYGlJUH37vPgYe7B3uJggvNYSpUqxcrV6/KUvbJjpxdWjVoQExvL9KmT+BL1jkf3Azi43wsz03rcffCUiA+Sner9e7YnLv4HJ85fk2rcEZMXoaAgz+4dhROQNa5bhwdBt1m/diVy8vJMdV9LzSY9uR1UtH+bvk4zEInS8drhWeQlWQQCAePGjCQ1NY3t+07mqe3cSSPw3roY0qHn0MkcP3sVJSVFNNUl3+uWu7mQnp5O+05dCQ2VnMn0O+jUpQdpaWmcPn4Y+z6989XHtCkTUVFRYcq0mcydv5DU1NR8z0dBQYHklLxnUC1ZOJ9xY0YSERlJFaPaxMTE4DR8aJFlROnp6iInJ4faP555Hz585PnzUKwsGzBqhCOaf4nTT5sxhy9fv/Ly1etf+unYsT3du3UBQLdCBRISE2nZonkWm4CAu7i4TqF0qVJcu3w+199LkyaNOOq9n9TUVNp1/HWdrV+xIk8fBWFmasLJ02do2LRVlr/XiVNnqFi5Orv37KeCTlmuHNnEiV0elNUqePmu/qNm4n/nAU0s69G/Z4cC9/cn8fNnMgLBn1FyKwPjWtX4nphEcnL+f495QSQSccwvgB4zPKjUYzS1B0xktfc5wj5+platmsycPoWwl08Je/mUfV7badO6ZZ42v6Snp3P4yHGatmxLhYpVMappwnX/m2zevJkNGzZQuXLlIrw6GTJkyJAhQ4aM/w7FtmodOXIk/fr1Y/r06djY2NCy5d/ikLGxsaipqWWxV1NTIzY2trim9z/NoUOHsLFuI5Uoz/yFYif6rJl/flmNoiRjV29upSokUaJECbZv30466fTpNyiLNsbPnz8Z7jSWBYuWMnHiRI4dO8aoUaOYOdsNn8t/TpmDDOrVM8GwahV8Lvvy7du3X863aNaUMmXKMGLECCJzyG7JjV69ejF79mw8Vq1l7brsa6rnh6ioKAA+fcrqcM0Imr1/n//MAklZNl++fuXkqTNMnDKduqYNmDx1JhYWDfDx8WH79u2Z2i8ZVKtWDQUFBSa4TuH0Gcni8T9+/JBYeqW4+TtzpfhqaQfdE+tv6evr57uPqlWr4uHhgb+/Px06dGTRkuUY1qhLt559MKpWDR8fH+zt7XNsLxQKqV69OnZ2dqxbt45du3Zx79491q1bR6PGjUkTwZ59BzG3bIKuviFGNYyx6zuQDZu28uLlq3zP+99c8/Oney97jE1M2Lt3L6VLl8ba2prRo0ejpaVFiRLKTC0inY28IBQKmTzRhYSEBBYtkZwhKBKJ6DtgCOMnTEJFRYWrPueZOtk1i5No5XLxs8tl1gqJ/c2e4IhQKMB9peTSYAkJSXz5GotNW2s0NApXq2BAP3vehYXiMHgAHz99wcZuDF0HuRZJqbDzV27y4HEoLVs0w9JSusziguI0Yhjy8nJs3OWd57ZtWzbk+a2jlC+rQXJKCiWUpHPYNzCtjWndGrx89Zr6Vk0pV8GACpUMadu+C0+ePM1i+/37dywbtaBi5erFViZyx04v3r2LYIjDwP9j76zDoli7AP5jl04DRQUElbADFbGwE7tFsVCv3d11LWyx+1qo2AUqYoDdIGEiBggKSNfufn+scuWjFQSv83uefYCZ8573zDI7O/OewsrK8of1KCkp4Xx4P5qamqxavY5SpU2YNWd+lj2k0sOqTm0iI6NS9Q3JLosWzOXQgX+z4f7Zd4Ap02amyeDIDV68fEVCQgINGtRL2TZrrrxc36L5cwB46e+Ngb4+GzZtwcS8Cha167Ftx+40ui65uVOokA5XrsodrKNH/pWyLyQkhHaduiISibjkejZbjvtv/bfKm6ffF0hZWZkrbq706tENX18/mrW0QSqVMuSvkdj1tycpKZGls0bz9NoRalb78ey4b0ilUjr0m8DpC9epWbU8p/cWnN4kuUVkVDRKSumXc8sv6tepDsDlh1lnY/0MVx4+pf3U5eh1GMbAxZtxu++NqromXbt04uypY3z++BbPa25MmTQ+Rxlp3+Pj40u7jl0ZNGQYRYvqMn7CBJYvX86VK1do165dLh+RgICAgICAgMB/GwXZT9Tp6dmzJ5MnT6ZWrczrZIM81Tg+Pp7nz5+zf/9+7O3tqVdP/gBla2vLqFGjUv4GuHDhAs7OzmzdmvNI/9DQ0B96AP0d8fX1pXnz5hzYu4t22SjzVcKgLJqaGrzwy//o5vyme6++JCVL2bt370/p8fLyonPnzrRq2ZzdO7YQHh6Ord0gHjx8xOrVq+nYUV7CQiKRMHDgQO7evYv7xXOYmprkxmHkGq4XLtG9V1969+zOlk3r0+wPfPuWNu06o6SohNOhQ+jr6+d4jiVLluDo6MimDWuzXcYuM9at38isuQt48eIFamr/lsMIDAykbt26HHd2olnTxlnqkclknHe5gPvVa6iqqPDmTSAnTp2hdGlDKlWsgIaGBirKyigrKyOVSrn/4CHeXxfyjI2Nady4MUOGDMHY2DjTeSIiIhg8eDAPHz4k+N2rTCMMFy1exo5d//DkyROKFClCWFhYdt6SPMXZ2ZmxY8cSGvQmV3oBZMVTH1/qNmiCiooKS5YsQSQSIRaLMTU1TZPtmBOCgoI4fPgwpqamtG7dOlfKnEVGRnL9+nUSExN59uwZd+/e5cGDByQkJGBZuxYtmjdFv1RJLGvXwszMNMf6L7m5Y2s3ECsrK7Zv357qfA8PD6dOnToMsR/Agnmzf/pYcgOpVIphGXOSk5MJevsyw/f4/fsPNGtpw4egIKpXq4rL2RMZOhVr1KrL64A3BN4/g5ZW5o7xdn3Hcf3WQx67O2FsWDJDuRt3H9Om9xjmzJrOpAljs3+AOeTjxxB69x3AvfsP0NHS5OQ/K6lRJWelojJCKpVSzrIjkdGxvH7+9Jdmu9l06Mp1D0+e3TyGXrGiWQ/4DjU1NZ6/DKCStTy7Y/iAbiydlb1ecLOXbuKyx10+h38h6OOnlO16xYujU0iHwMBA4uP/LSmkpaWFr9f9H8qAywl1GzTB18+fT8GBKGbQ5yMnSKVSHDduxmHlGr58iURFRYUZ0yYzfuyobOv4+DEE0wpVqWlRHfdL8nK7MpmMwHfv8PPx4+Xr1wQHfyQqKpromBgiIyOJiPjCly9fiIqO5lPoJ+Li46lYoTwBbwJTAknEYjEG+vpYWtakS6eOtGndMkfX0rCwcJ76+FKvbh3EYjEjRo1j3wEnihQuTJcuHZkwdgwWlvXQ0dbmud+TlHHBwR+pXL02SYmJfHuAKVy4MDExMfTo3oXHj73w8n6Kgb4+SUlJxMTE8OGt3MktkUioUKUmwcHB7N2znY7ts15EPnr8JAPt/0JPrzg+T+5nWRbJrr89J0//W5bQ3MQIFydHihTKnXNPIpHQqNNQvHxf0LheTU7sWfmfbB5esWF3YmLiePPgTH6bksKrN++p0cyWIe2b4jCyb7oyampqxMXF5Vi396u3LNt/Erf7T4n9eu0yNjair20vhg21z7Vr14cPQSxzWMU/+w5gZGTEwoULady4ca7oFhAQ+G9SUJ5DBQQEBHIDJSWlbCUm5JRfFhL0zXhDQ0MiIiI4cuRIijMlvSyV9LJZvsfDwwNPT89U2/T09BgwYADa2toFsrdFXnD69GmKFdOlU8f2WT7wnT3nQmxsLMOG2qdamPtTqVqlMoeOHPvpnhaNGjVi586d9O7dm8nFdHFzcycqOhoXFxesrKxSyR44cIDGjRvTrWdfrl52pWTJEj81d27SqWN7SpYogfOxE+zYtinN+WRuZsZFl9O0btsJS0tLnJycUhxH2WX58uXExsYwaswE9IoXp327nytjUb16NUBez/z7/6OWlhYAbwLfpjrXZTIZHz+G8NTHh6c+fvKfT33x8fVLaZhrYmKS0vy8Vq3axMfHEfopjISEBBITE5DJZNSwsGDc+AlYW1tjaGiYbXuLFClCr169uHnzJu06dkNFRRkVVVVUlZVRVlFBRUUFVVUVVJRVWOe4EZAvGikpKRWI3ivfFr2379jNmXMuiMViRCIFxGJx6pdIjFgsSnGGiFLtF6X8LlIQpdmuqKiIkpISiopiTp+RZ/gkJCQwYUL6GRlPnjzB1DRnzooiRYowf/78n3sz0tH5/861+Ph4zpw5w759e9m6fSehofJF4Ab169Hepg3F9YpTuFAhqlSuhL5+KcTi9MutnTl7nl59+tO8eTP27z+Aqqpqqv2bNm1CIpEweeL4AnVtnztrOpOmzmDp8lUsnJ/a6SOTyTh+8jR9+w0iKSmJiePHsHRx5r0cVjospVPXnsxauomtqzJ3Iq1eOJFaLfoya8lGju7KOHsmIlJexs3AQD9P3ztjYyNuerizfsMmJk2ZQZMuw7Dt0prNDjN+2lFpO2wGYRGRTJsykRIlfu13yoJ5s2jSvA1rtjmxZuGkHI0ViURc9rwPQOFCWmza7czb9x9x3umQ5SL9ivmprwf+LwIYPmUxT/1f8TbwS4pjZc2iSSgpKjJy2lImT5uZa6Xf0iM+Ph4fXz9qVK+a8h2UG0ydPJEpkyawddtOZsyey9z5i/hn737Wr1tNi2ZNshxvbGxETYsaPHj4iFevXjNq7ARu3LiFNJP7ZLFYjJKSIioqqugW02Xo4IFMmyL//967/4BDh5y5et0D/2fPOeJ8nCPOx6lRvRp3bl7L9nG1aNOA589fIBIpYGhgwKfP8oWbhMQEtu/YzfavGSnTpkxM9dksU8aYt6/9UVZWJiIigjbtuxAWFo5YLGLffqcUR8O3HnKdO3VIGd+0RRuCg4OZNnkivXp0z9LGhw8fMXjIcNTU1Lh/2zNbC9yO61Zz6sw5ZDIZJfV08bqa88yujIiLi6dmCzteB76nR8cW7Nv4d67pLmjExcWjoa5aoL7TKpU3QSwW8ejFmwztEovE2bb5fehnFu46ysnrdwn7+l2kp1ecwYO7Mn3qpJRysrnBmzeBOG7cwuat29HQ0GDRokUMHz78lwTKCAgI/N4UlOdQAQEBgdzg27PC7t27UyrhfKN+/fo0aNDgx/T+qsyV73F2dubKlSs4OjoCsGbNGhITE5ky5d9+D7Nnz8bIyIjBgwfn2K4/JXMlKSmJ2rVr071rZ5YuXpClfPNWNty994C3r/3zPHrzd+DgoSP8NXw0/v7+aZqP/wjr169n6dKlmJmZsWfPHkqXLp2u3Lt37+jUsSMlS5bg/JnjBerBce++A4wcM4Exo4azaMHcdGU+fAiiaYu2RMfEcPfu3Ry/dxKJhGHDhuHm5sZx54M0qF8v60EZcPv2XVq0ac+VK1fSLLB/y6xZtWIpPr5++Pn54+PrR1hYOACqqqqYmJhgbm5O+fLlMTMzw8LCIs9vHt+8ecOGDRuIi4sjMTGRxMTEr46bRBITEkj4ui02NhYTExP2799fYCKGnJycmDhxIrVqWhD66TM1a9ZEIpEgkUiQSqWpfs/o74y3S5BIpCQnJ6d5JSUlpVtKydjYmBMnTuRJ5EFeEBcXh6urK05OTty7dy9VdKtIJMLAQJ/OHdun9FsAOHX6LAPs/6Jly5Zs2LAhTb+D4OBgGjduTJ/ePVm+dNEvPZ7sYFjGjISERILevkxxHt2994BmLeWOVVUVFZwO/EPTJo0yU5OCafkqhIdHEOTlkmVmQOVGPQj6+ImP3hcylD143JVhkxeza/tmunbplIMj+3FevHxF5649eRP4FmVlJSb81Yepo/v/UAbV0nW7WLJuN1UqV8LzmlseWJs1xUsaoVesCE+uOOVonJqaGh36jsPF/QbvH52j88DJ3Hn4lCoVTLh8dNNP9fYI/xJJUlIyxXWLkJSURLGKzalfrx7nTh/7YZ1ZsXb9RmbPXcBGxzX0te2VJ3NIJBJGjh7PwUPyJuuamppUKG+GRY3qVK1ahQrlzSlXriyFdHRSZTPs3rOXMeMnp/xdpXIl6tWzwqRsWcqVLYORUWl0dXXR0tLMccZNSEgI7Tt1x8//GcHvXqW5p1myfAXOzseJjYsjKTGJkNBQKlYoj4+vH+ZmZmhpaeLl/ZSEhASMjErj9fAOt+/eY+26jbx//55Lrmey1UT7dUAAR44cZ8TwISQlJWFUTl5+y8frPgb6+kydPotNW7bTrGljjjtnfa5+/hxGpWq1iI+P54qbK9WrZZ0t+f79B2rXtSY6OholJSWSkpI4vXc11nUtshybFeFfIrFs1Y+QT+EMteuCw9y8y7QrCJSs0gr9ksW5d+HnsstzG1OrziQlJPD6SNoMb8g6cyUyJpbVh89xyO0mHz7J70e1tbVp06oF06dNomwu9jmJi4vjkps7B52OcM7FFU1NTezt7fnrr79y1QEsICDw36agPIcKCAgI5AZ5lbmSY+dKfHx8SvPoqVOn0q9fPypVqoSmpia6urocOHCAsLAwRo2SlyxwdXVFV1c3ZaHTx8eHPXv2YGNjQ48e8lIQz549Y968edja2mJhYYGHhwcnT55k2bJlGBgY5Pig/hTnyoULFxg4cCCe19yoUrlSprJJSUkUL2mEqZkJd25kP7Lwv8zjJ140bNyC06dPY2Hx8w++MpmMixcvYmVllaXzysvLi06dOtGmdUt279hSoEo6GBqbkZSczIfAF5mW8qlcvTYdOnTg77//znEZmoSEBPr168fjx485d/oY1ar+WIknX18/6tRvjJOTEw0bNky171sJMkVFRcqVK4e5uXmql5GRUYaZAgWNgnJTe+DAASZPnkxNixqYmZdnxYqs+2nkJlKp3PmiqKiYK6W88pv4+Hi8vLwICQkhLCwMV1dX3N3dUVdXo49tL3SLFmX5itW0a9eOtWvXprvAuHnzZhwcHHjm+zhVI+iCwuat25kybRbjxoxk/txZ7N13kFFj/806yKlTY8eufxg/cQoTh/dlzsQhmcrudjrF2FkrmTFuIFNHDUhXZueBk4yfs4qD+3Zj07Z1tu3IDQ44HWbqtFl8iYxER1uLlfPH0b1982yPP+V6DbuRsymmq4vf04fZWoDOC74FboT6XMyRDWpqahjXtCEqOpZ3j84BMGjsfI6evUyJ4rrcPLcrV0op7Tl0hjEzHVixbDFDhwz6aX0ZUbdhU/z8/Pn88W2eX5/CwsJZvNSBk6fPEBr6KaUf1veIRKJ0t+/dvZ2OHXK3p4LTYWeGDhvFogVzGTNqeMr2jZu3Mm3GHEQiBbS1dVBQgPDwfzPVtbQ06W/Xl4XzZ3Pw0BFqWlSnQvkfK5cnk8mQSqWIxWIaNm7B4yfy8rfPfZ9w5eo1hgwbRenShjx5cDvL/49EIqFy9dq8f/+B7Vs30qNblyznDwoKpmadBkRHR7Nh/WqaNGpEVQtLFBXF+HkepbDOjy9mh34Kp2bLvnyJjGbG2IFMHT3gh3X9LhQ1b0r1yua4Hc29Pn25wbeSk8GnNqOajgM4PedKcnIyW09dZue5K7x4J3+GVlVVoWGD+kybMpHatWrmim1RUdE88fLi7r373Lx1h+vXPYmOiaFixYrY2dnRtWvXn+o1KSAg8GdSUJ5DBQQEBHKDAuNc8fHxSbecSqNGjRgxYgQbN24kNDSUuXPlUe8uLi5cvHiR0NBQxGIxenp6NG/enObNUy8g3Lp1CycnJ0JDQylZsiR9+/alevXqP3RQf4pzZciQIbx9G4jn1UtZyn6LqFy3ZiUD+vX5BdYVfOLi4ihpWI7ly5dn2sw6rzh37hxDhgxh2pSJzJg2OesBv4jlK1azaPEyBvTry7o1GS+er3fcxMw58yljbMyp06dznPERHR1Njx49+PDhPa7nTmFSrmyObU1OTka3RGkWL16MnZ1dqn1xcXG8f/+e0qVL/1QEdEGgoNzU7t27lxkzZqQs2L3/WnZFIHdITk7m4MGD3Llzh8ePH/Pq1Su6d+/OihUrMnQE2tvbExsTzZmTzr/Y2uxTumx5YqKjad2qJafPnqN3796MHz8ee3t7vL292bNzK506ts+WLplMhoGRKTKZlHePzmXqmJZKpZSo0go93cJ4XT2crszGXUeY/rcjp04cobF1w3Rl8hKpVMqSZStYvXY9iYlJlDM24B/HBVQuXy7TcWcuXsdu5ByUlZV5dO8WpUrlX4nJXbv3MnbCZGaNt2fyyH7ZHqempoaaoRXVKpvhfmxLyvYFK7ezctNeNDXUuXZiK+XKZL/0Yno07z6Ce498CPkQkKclcEqVLkeRwkXwfpzzxvE/g0wm4/XrN9x7cJ9XrwJ49/49ISGhREZGce/+A6RSKQP69eWciytfvkQS9LX/SG4ikUjQLVEaY2Mj3FzPUKRIEa5e86BD5+7o6Gjj5/0wVS+lp099WLh4GR6eN4mMjMTc3Iw7N67+UKDJModVLF7qkKYccPFixQgJDUVRURGJRIKqqip+3g8pXDjjksPfsOnQheseNxg7egQL58/JUj4kJJQatesRFRXFhnWrsOtrC4DzsRMMGjyMksWL4nfjx7OmqjXpTcDbDzjMHctQu6wdPf8FCpk2olnDOhzduTy/TUnF/qPnGTF1KYuH9mJEl5Zp9n/vXDnlcZ/Vh87y+OUbpFIZYrGYWjUtGDd6BDbZ6JOZFcHBH7l56zY3b93h5u07eHl5I5VKUVdXp2bNmtStWxcbGxtMTApWj0cBAYHfi4LyHCogICCQGxQY58rvwJ/gXAkLC8PCwoKF8+cwYljm0bsAVS3q8P79B0KD3vwnIr5zi+o169KseXPmzZuXL/OvW7eOZcuWsXPbZrp1/TUlabJCKpViYVmfV69eM2HcaObNmZmh7IWLbtjaDcTMzIwjR47kuNzc58+f6dy5M0lJiVw8f/qHetBUrFqTTp06M3369ByP/V0oKDe1e/bsYc6cOSQnJwOCcyWvSUhIyHIxePTo0fg89eb6lYsFtnb65Gkz2bJ1BwBbtmyhXTt51LxUKmX48OFcv36dp4/voa2dvcjuBX8vYcXKtaycN57BfTO/btZvNwj/F2/45Jd+yaxVm/cxf8U2LrmexbJ27kQP/whxcXEMGzmGEyfPIJPJaG5tyc61c9HRSlt2cbnjHv5esxNVFRUuup754cy/3EIqlVLSsCzqqiq8unsq2+P8XryhTut+jLbvyaLpI1Lt23v4LKNnOqCoKOb4rhU0tKrxw/aVqNySuPgEJk8cx6wZU/MkUzQpKYmieoa0atmcI077cl1/btC4eWuePPEmLORdnuhv3sqGO3flPXSUlJSQSCSIRCLu3b6eaamjocNG4XTYmVEj/mLxopz1woqJiaG2VUPevf9A1y4dEYlE3Lh5mxJ6euzZtZXK1WqnyCorK/P08V309PQy1Tltxhw2bt5K40YNOXU8634pISGhWFjWJzIyknWrVzCg/7+NzgcNGY7z0eMAjBzUncUzRuXo+ADWbD3A3OVbGNCzPWv/zllfo98VqVRKYbMmdO/QnO1Z9Nf61SQnJ1OsYgsqGetzfWPa8/VTZAzTNu7j3K1HxMYnoKCgQHlzc/4aMogB/fv+8DOYVCrl+fMXXx0pcodKQMAbAIyMjKhduzaWlpZYWFhgamqa4/J+AgICAhlRUJ5DBQQEBHKDvHKuCKvsvyknTpxAJpPRo1vnLGU/fgwhIOAN9epaCY6V/6NihfI8e/Ys3+YfPXo0Xbp0Yfiosdy+cy/f7PgekUjEnRtX0dcvxao161mxam2Gsi1bNOPYkQN4e3szaNAgJBJJjuYqWrQoBw8eJCkpmc7dehEeEZH1oO/w8/NHAXkfG4G851vJlUqVKjJgwID8Nuc/T3acJYMGDeLV6wBatG7P8ROnUhxfBYGYmBgmTJ7Glq07qFixIpcuXUpxrID8WjN37lzi4uJYs84x23pnTpuCsrIyyxz3ZClbqkQxkjJ5T6Ki5RHGGhrqGcr8CtTU1NizcxuPH9yiSpVKXLp2h7K1OjB32eZUEfn9Rs3h7zU7Kaary+MHt/PdsQLy/2OnDu35HP6F826e2R639/BZAHp1Thv9bdfDhuO7VyCTyWhvN56Dx11+2L6BvdqjrqaKw8o12HTIm6h/T8+bAFjVqZ2FZP6ho62d4+/onHD+zAk2Oq6hW9fOJCUlIZVK2bZ1Y5Y9JLZudqRo0SJs3b4rx4FRjZu15t37D3Rob8Ou7VvYsXUTvl4PcL90ntKGhnwKDqRr544YGhqQmJiIWcXqrF6b8bXG+ehxNm7eiqGBQbb6sgR//IhF7XpERkay2mFpimNFKpXSqGkrnI8ep2KF8pQsWYINO49w675Xjo4P5GXtlBQVWb1wQtbC/xFCP8t7kfxMKbW8QlFREbNypfF58/7fLN7QMCZv2EeFPhMx6TEa5yu30dDUYtyYkQS9fcntG1cYNLBftp/BIiOjuO7hydp1Gxg0ZDgNm7TEwMiU2nWtGTdxCk99/GnWrDmbN2/m/v373Lhxg7Vr19KnTx8qVKggOFYEBAQEBAQEBH4xwkr7b8rhw4dp3aolurq6Wcr+vVSeUj9j2p8R8ZYTylcwx9/fP9/mV1BQwMHBgapVq9K5a0/cLl/JN1u+R1lZmbs3r1GsmC4LFi1hy7YdGcpaN2zAvj07uHPnDhMnTky3xntm6Ovrc/DgQYKCP9Kjlx0xMTFpZL5ERuJ02Jnk5GRkMhmeN27So7cdlvUakZQsSbVgK5B3SKVSRCIFpBLJb9Ov5r9OjRo1OHToEOrqGvQfNJSqFnX4e8ly/Pz805TJ+ZWU0C+DeaXq7N/vxN9//42rqysVKlRII1eqVCnGjBnDilVr2bEra2cJgFgspkf3LoR8CsPl8o1MZcMbCdn9AAAgAElEQVQjIhGLM77VeeQtv/6bmRaMsinGRkZ4XnXj0MG96OjosGbbQYxqtuPQCVfqtOnPSZerVK9WFV/vBz+U6ZdXLF28ELFYzPg5q7J93l32uIuSkiKVy6f/3jepX4sbZ3ahrqbKsMlLWLpu9w/ZtmTWaIK8XGloVQMPz5ts3/ljejLj6nUPAJo3bZLrunOLwoULp/QlyQuUlJToa9uLmOhoAEYMG0LXTh2yNXbBvNkkJiYyfdbcLGUTExM5eeoMnbr2wv/Zc9q3a8O+PenfoygrK7Nrxxbu3LhK2bJlkMlkzJ2/iOEj0zaD9/H1Y8iwUaipqXHN/UKW33HBISHUtKxPZFQUa1Ytx95+ACDPbLBq0ISHjx7TsUM7bnlewfXsScRiEX2Gz8ry+L5HKpUS8PYDlSuY/FHBUZ/DvgCkm7lXEOjevjkSiZRWExZj2msclewmse30Zb7ExtOqRXOuuV/g5TNvFsybnaocXmY8e/acVWvW07xVO0qXNcemQ1eWLF/Jm8B3VKpUmXHjx3Pw4EF8fX05f/48CxYsoH379pQoUXC+BwQEBAQEBAQE/lT+nDv1/wAymYz379/j5eWFl5cXfW17ZmvciZNn0NHWpq5VnTy28PejYvnyBAcHE5HDjIncRFVVFUdHR5IlEiZPzbgE169GU1OT+7c9KKSjw+SpM9l3IOMozg7tbdiyaT3Ozs7MmDEjx4u6pqam7N27Fy/vp/QbOCQlelUikfDo8RPad+zG0GGjGGj/F81a2tCmXWdeBwSyevVqbt68SZs2P1+7WiBrAgICiIuLx8//mZAtVICwtLTkiLMz58+fx9q6ERs2bcWyXiOKlzJm/KSpOc4Iyy5SqZQLF924d/8BoaGhhISE8up1AKPHTiA2Lo7IyCguXLzIgAEDMl0YHDduHPb29oyfODXbC9/LFi9EJBIxY/GGTOVCwyJQzSQD6HXgezQ01POtGXxGtGnVglfPnzJ96iRi4xIYOmkxfs8D6Nm9G9fcLxS4PlKFCxfCflB/gj5+YsTUpVnKh0VE4vfiNSbGmfdTMTcx4skVJ4rrFmHJul3MWrLxh208umM5GupqTJ0+mw8fgn5YT3o8ePgIgCpVKueq3tyk2NdgnODgj3k2x5p1GzjvepFaNS1YunhhtsfZ9emNbtGi7N6zj8TExDT7ExISGDlmAsYmFdAtURq7AYO57H4FgG2bM78GAGhoaPDgjieeV90ob27G/oOH6NrDNmV/VFQULVq3RyqVcuakM0WLZt5DLjw8nFqWDYiKimbd6hUMGiDvNSSVSqlv3Qw/P39se/dk7+7tABgbG9HPrg+fwiLwuPM4u28Lfs8DkEplNLT6sR6UvythX6IA0NIqeM3Xj51zZ5/zOQDu+r0iXiLFpm1rLrqeIfj9a86cOkr1alWzpUsikbD/4CFqWzWkllVDljmsoqhuMZYsWcLly5fx8/PjxIkTODg4MHz4cKytrdHULJgOJwEBAQEBAQGBPxnBufIb4ebmhqWlJa1bt0ZXtygtmjfNcszde/eJiIigQ/u2v8DC348KFcwB8rU02IsXL+jZsydaWpps3rgOkDvSCkI7pEKFCnH31nU0NTUZOXo8J06ezlC2R7cubFi3ir179zJv3rwc21+jRg127NjBlavXGTZyLPHx8dj1H4x1k5a8ePmKUaNGcfL0WZSUVdizZw+XLl2iR48eBW6R8b+MmpoaIpEIRUVFNDQK3qLHn07VqlVxcHDg0aNHHDx4EG1tbXbs3ENZ00qUMCjDjFlz8fPzJygomJevXqe7iPn/fP85lkqlBL59i9vlK6xbv5EKlS3o1rMPTVu0pZx5FUzKV6F6TSsOHzlG27Zt8fb2pmzZslnOoaCgwPz587G3t2fCpGls27EryzFaWlq0aNaElwHveOSd8fX7S2Q02poZn6uR0bFoahTMxSoFBQWmT53E6+dPKV1a7oR48fJFgSr99j0rli3GzNSEA8dc+Odrya+MGDV9GVKpjGVzxmSpV7dIIR5fPohBqeKs33GI8bNX/pB9KirK7F47l6SkJKpZ1GH5itXExsb+kK7/54nXUwoXLlygswuMjEoD4OefN/c7N27eYu78RRQuXBiXsydyPH7B/PSzV3bs2I2BsRl79x1AJoOyZcpgoF8qJSOgWk0rHj7M2mEhEomoUqUStzyvAHDx0mWkUikymYz61s2Jiopi1Yql1K6Vee8lecmv1kRGRrLSYUmqHistWrfD188f21492LwhdUnVSePHAeB86mKWtn7D447caWdlkf/l/34l38rXKSgUjM9TfHwCs5dtwrBGWwaOmUfgu2AUFRXR0tLi/ZsXHNy3mzq1a2Vb39t371jmsIpqNa0YPnIsZcqWY/fu3Xh5ebF9+3b69u2Lubm5kCEsICAgICAgIPCbIBRl/U14+fIl/fv3B2DF8sWYmZpmK9J28VIHAGZOn5qn9v2umJQri1gsxt/fH0tLy18+/4sXL+jYsSN6xYtx6vhZjI2MCAoKxtZuIADbtmzApFzWi5N5iZ5ecW56umNpZU3/QUNxPryfFs3Sd+z17dObuPh4Jk6ejqqqKtOmTctR82Bra2vWr1/P8OHDOeJ8DCUlJZo2bcrcuXMxMTFh2LBhFC5cOLcOTSCH6OjooKOjQ+FChYRSFAUYNTU1rK2tefToER8+fMDd3Z0bN26wa88+HDdu+U5OlbZtWjNs6GBUVJQJD4/gdUAAV695EBYWzpcvX/DyfkrRokUopqvLq9eviYuLB+T9YBo2aMCcuXMpUaIE4eHhKZ91KysrtLW1c2TzNweLgoICEydPB2CI/cBMx6xasZxK1WoyYe4qLh/dnK5MTGwcpfQyLp+ZmJiIlrZOjmz91Whra+P96C62doM4c/Yc1WpacfP65Ry/x78CtwtnqVClJmNmLkdRUYxtl9ZpZMIiIjnv5olJGUMa1bXIll51dVUeXtqPVduB7Dx4CrFIxIr543NsX8smddm/aSFDJy5m0eJlLFq8DAUFBUQikfynggIK334XKSCT/RvskNkLwNq6QY7t+ZWUNzcFwN//GU2bNMpV3Z8/h9Gpay/EYhHul879UNBDX9teTJ85l+07dtPEuiGmZiZMmzEHt8tX0NDQYPWKpfTt0ztFXiqVMmvOfDZu3kqjZq3o19cWx3WrspxHJBJhWbsWd+7ew7KuNcbGRgS8kTcGDwgIBOTXBUVFxXSdZTVq1SPgzRvsB/ZPdY3q3K03d+89wKZt65RAme8xNNRHQUGB14Efsv2evAsKAcCsXOlsj/kvoK6qCkBCNgIA8hLPu49ZsGIbdx4+RSqVoqWpycjhQ5k9cxr9Bg7hwkU34uLiUFNTy1JXeEQEl9zc+WfvAa5d90BNTY0OHTqwZUt/qlbNXqaLgICAgICAgIBAwURwrvwmbN++PeX3oYMHZWuMTCbjuscNDA0NKFWqZF6Z9lujoqKCSbmy+Za5kpycTGxsLNWqVsWodGkePX5CL9v+yABVVRUaNWnJpg1r6dDeJl/s+4aRoSEeVy5St2FTevTsy9nTx6hX1ypd2SH2A0mIT2DG7HlIJBJmzcpZjfH27dsTFRXF9u3bmTdvHtbW1in7BMdK/iKRSOQ9V2TSAh2hLfAvpUqVok+fPvTp04eoqCi8vb2JiopCKpXy8uVLdu/ezdFj/0aZi0QiLCwsKFGiBErKKsye3YWPHz8SFRVFt+49MDExoVy5chgYGOR6VK2CggLz5s1DQUGBSVNmoF+qFG3btMpQ3tBQn5oWNbj/4CHvgkIwKFk8jUxSUhJ6xYtmqCM5WZJp2bCCxIG9O5kxax6OGzdTt2FTvB7eKXCfQx0dHW56uGNVrxHDpyxh/opt2HVrw4RhfVFXly+Y9hs1B6lUxoal03OkW1lZmTsue6jRrA/b9p+gT7c21KhSPsc2tmthzbtHDdh/9DyXPe7xOSyC+MREJMkSkiUSkr/+lEjkPabEIhGiry+xWIT4a/aekpIiioqKBAS+53XgB4baZ+/eLL+oXLkSAC9fvUq1/dPnz2zesp37Dx4RGRmJuoY6TRtbY1GjOrVqWmSZpSiTyShjWhGAPbu2ZdnAPjNUlJWRyWTY9vv3vbSoUZ3zZ46nWcAWiUQsXjSfIYMHUs3Cin/2HaBN65bYtE3r0Pt/LrmeYeTocezd78Sz5y/QL1WKsPBw1q7fwMVLbgQGvkUilXLc+WCqex2PGzd5HRAAwOqVy1K2D/lrJG6X3alfry4H9+3OcF5lZWVCvjZrzw5x8QkAaGpkr2/HfwU1NblzLjvZlblN6OdwHDbu5cjJi4RFRAJQ3tyMyZPG071r5xQ5mzatuHDRjeMnTmHbO/0yzXFxcbi4XmT/wUNcvHQZmUxGnTp1WLlyJTY2NkKJLwEBAQEBAQGB/wiCc+U34fnz5wDMnjkt22NOnz5LYmIifTK46ReQU6G8OX5+fvkyd/ny5Vm5ciWjR4/mQ9AHHjx8hKmpGbt27UJdXZ2JEyfSt78948eOYu7sGfm6kGZqasLli+do3Kw17Tp24/LFcxnWlR41chjBHz+yznET5cuXp1u3bjmay9bWFltb26wFBX4pUqkUsVj81clSsBZ1BbJGS0uLunXrpto2aNAgfH19UVRUpFChQhQtWjRfS74pKCgwZ84c3r17x+ChIzh25CBWVhlnFa5yWEqjZq0YP3slR7YvS7UvIjIKmYx0nS7fSE6WZLvhcEFg8aJ5yGRSNmzaSpt2nXE9dzK/TUqDUWlD/H0eMXL0eFwvuuGwcS8rNu2jWkVThvXvwvVbDwFo0qAWcXFxOdKtqKjI6X1rqNGsNz2GTMf/xtEfuhaJRCLsuttg1/3nAxda9RxFwNsg2rRu8dO68hK94vLPQUBAIMnJyWzeuoPtO3bx6nVAGtmrV6+n/C4Wi9HU1KCYri7GxsZUrVKJRtYNqF+vLsrKyoSFyZ0FBgb6dO7YPmVcYmIifv7PePjoMS9fviIsPIKE+HiqVavC4EEDUP2anfCNmJgYQkJDsbSsRaOGDUiIT6BduzZY1ck8q7iMsTH3b3tQz7opffvbc/+OR7YcPMWKFQNAR0ebJw9vo6ioyAD7vzh+4lTKcbdp15kF82YzdvQIkpOT6WXbH7FYjPejuyl6tu3YxaEjR6lYsTxnTx3NdE51NTXCvy7YZ4f4r84VrT/MuaL+1ZEWn/BrnCufPkeweut+HHccTtmmqaGBXZ9ezJszM+Vc+Z5uXTszdsIUTp91SeNcCQkJZZ3jRnbt2UdUVBTVq1dnyZIlNG7cGEPDzPtMCQgICAgICAgI/H4IzpXfhKioKOz69GbyxHHZHrNl+04Axowanldm/ScoX94cj5178m3+Ll264Ovry8aNG7GxsWHt2rUpEZpbtmxhy5YtLFy4kKSkJBYvmp9vdgJUrVKZc6eP0aZdZ5q3aofntUuYm5mlK7tw/hzCwsIZO3Ysampq2Njkb/aNwM8jlUoRi8RIpULmyn8FNTU1LCyyV5rpVyESiVi7di12dna07dCFfXt2ZJjBUqNGNcqVLcula3eIjo5FU/PfRUhvP3mEfpnSpTKeSywiPj4+dw8gj1ny9wL8nz3nkps7I0ePY8P6NfltUhq0tbXZu2cHAEePnWD1Wkceez9l2BR5s/uZ4348y8PYsCQjB/Zg/Y5DzFi8gaWzRueKzT+Kz7NX6BUvnq1SrfmJgoICGhrqXLjkRrGSRkgkEhQVFbFuWJ/xY0dTr24d9PTLYFm7FnNmTeP+g0f4+Pjy6nUAQUFBfPgQxIuXr7jkdplVa9YDoK6ujtbX6HuZTEZP235ERHzh2bPnhIWHp9t77dCRo8yZt4g1K5fTz04eRCGVSulpKy99+9cQ+1QZAtnB1NSEU8eP0KptR5Y7rE63LNf3LHVYyao16ylVsiQP7nqm/O/27NxK29Yt+fT5M61atqBZSxtmz13AjRs3URCJiIyMZMnf89HXl19THj/xYvLUmWhra3HlkkuW34ta2lqEh4Vl+7jEX/VJpNJsj8lrEhISiIiMJiz8C1ExcURHxxIVE0tUVAxRMbFEx8QSExtHbFwCcfHxxMUnEBeXQFR0DPEJSSQmJpKQmERiUhJJScnyV3IyycnJJEukSCQSkpLkfaXWbXNi/XYnvj+NvpXxUxSLEIvFKCkqoqysiKqqCupqqmioq6GtpYGOliY62poULqSNirISiopiRCIxSGV8jvhCSGgY/q/e8O5DCBFfolL0q6mpccRpH9YN62f6PmhpaaGiosJ5F1fuP3jIvfsPePDwEQ8fPcHf/xkaGhoMGDCAHj16UK5cuTz5XwgICAgICAgICBQMBOfKb0BiYiLPnj2jv13vrIW/4+lTX4oV0xXSzrOgYoXyfPr0ic+fP1O0aMblY/KSmTNnYmdnh4GBQaqHcwUFBQYPHsz69et5E/guX2z7f6zqWHLEaR/detrSsHFL7t6+jlE6kXgKCgpMnDCWfQecGDp0KHfu3EFfXz8fLBbILSQSCSKxCKlEKjRaFchTNDQ0OHDgACNHjmSA/V9cdDlNtarpN3VeNH82ve0G0rTbMO64/JOy3f/5awDMyxlnOI+SoiJxv5lzBcD50H4s61qzd78T5ubmBTqIomuXTnTt0omYmBiqWVgR+ukTE4b1+Smdi6aP4MhpNzbvOcqQPp0oVyZ/osEjo2KIjIqhQYOC3W/lG4YGBvj5P8PQ0ICxo0YwcIBdyj3Hpi3bABjQvy/WDRtg3TDtMUmlUryfPsXt8hVu37mPn78/79/Le4i8f/+B9+8/oKCgQJEihalrVYfaNWtQvUY1qlSuTMkSeqioqOB0yJmpM2YzetxEqlevQgm9EjRq1or37z9QvVpVunbu+EPHVteqDkpKSnh5P81UbtfuvSxe4kDx4sV4eO9GmnJjPXv8m2n73PcxrW06cd5V3oS+apXKjBz+FwDx8fE0bCzPVnI5czJNJk56GBro8/btOxITE7PVl0ZdXW7bl8godLR/7l7+7YeP3Lrvhe+zAN5+CCYoOJRPYV+IT0gg8auTQ+7gkJfGk0ikSKVfX9/1FvpRvjlFRCJ5aT2RWIyiohixWBElRUXUNVRRUlJGSUkJZRUloqKiKVWqJFoamqiqqaKsrExcXByxsXHExcUSGxtPfHwcCQmJxCfEExkdz6ewSJKSkpBIJNmyV0lJiaJFitCidm1GjRxGk0bWWY75xsePISQkyDOLmjRvg5KSEhUrVsTauhFDh/5Fy5YthVK2AgICAgICAgJ/CIJz5TfgxYsXJCYmUuVrvezsIJPJCI+IoH69ulkL/+FUKG8OgL+/P/Xq1cs3O0qXTr9hqbOzMxEREUyaMOYXW5QxzZs1Yc+u7fQbMBireo15dO8menppS++UK/tvaQ6V36SvgUDGSCQSxGIxyUnJKc3LBQTyClVVVRwdHTExMaFh4xZMGDea6VMnpbmW2Ni0AcD/xZuUcxTgfXAokHHmilQqJTYunmK6+eNU/xlEIhHX3C9QsUpNZs2Zj0m5spn2pykIaGhoEBYeTgXTMigq/vzt55HtS2nYYTBd7afw6PLBXLAw5xw+JV9079ihXb7Mn1O2bFxHo2atqVqlMvaD+qfad+GiGwDtMulZIhKJqFqlClWrpHZ0SqVSAgLeoKKinGUQRT87W6zq1KZ2XWv69LMnOPgjCQkJjBk1nEUL5v7gkcmRSCRoaWXshDjvcoFxE6egraXF3ZvXs2xErqyszOWL55gxax6nTp/l1PEjKfvGTZwKQK+e3alcuWK27LPr0xvPG7dYvHYX8yb/laW8pobcvogvUZQ2yLp3olQq5e4jH1zdb3H30VNevH5LeEQk8QkJ/L+vQaSggJKyMspKSogVxSgpKaGqpoGSshIqysooKyujoqKMiooKqqqqqKqq8vlzGLfvyEuiqaqqMnzYYEro6aGpqYm2lpb8p7YWOjo6aGtpoa2thZqaWr7dL0RHRxMUFExCQiLJkmSSkpIQKYgoUUIPPb3iP3Qd8vHxxXHjFg47HwOgVq1aTJ8+nRo1aqCiokKRIkUIy0F2koCAgICAgICAwO+P4Fz5DfD19QWgUqXsPbwBvHn7FplMRuUcjPlTKVu2DMrKyjx79ixfnSsZce7cOZSVlek/aCiGBgZMnjiOxo0a5rdZdGxvw6YNaxk2Ygy1rBry+P4tihRJHaV39pwLioqK2NjY5FtWkEDukdJzRSoRMlcEfgmqqqr06tWLkydPss5xE2KxIrNnTk0jt2rFUiZMmsaSdbuZNd4eALFIfo4mJCalq/vqzQdIpVKaNmmcZ/bnJerq6nhec6N6rbr06TcIz6uXqFixQn6blSEREREkJydTvXL6pSRzStWKpvTp2pr9R11w2LiXySPsckVvTjh7Ud6bpEunDr987h+hRo3qGOjrc/68K8nJyakWl4fYD8Tt8hWGjRyL0/6clUoViUSULZv9RvZmZqa0btWC8y4XAGjTuuVPO1bCwsORSqWUK1s23f3e3j7Y2g1EWVkZj+tuFC5cKNu6Fy+ax+JF81L+fvbsOQedDmNkVJqtm9ZnW0/vXj2YOmMO63ccwr5PJwxL6WUqr/3VUfQ5nT4tEZFRuF6+xdWb93ns84zAd8FERsWk7FdQUEBbSwsDAwMMDQ0wNTGhSuVKVK9eFTNTk2xl2nzP4ydeWDdpiZKSIv/s3Jbi1C7IaGpqYmpq8tN6JBIJly67s3nLDtwuu1OyZAmmTJmCra0tOjo6uWCpgICAgICAgIDA74xQNP834NKlSwAcP34q22PeBAQCpNSFFsgYJSUlTEzK5VtT+6xYsWIFffr0ISDgDdc9POnQuTs2Hbpy+/bdrAfnMba9erDSYQlfvnyhllUDoqOjU/add7lA3/72tGrVirVr1wqZDv8BJBKJ0HNF4JeioKDAypUr8fX1pU2bNjisXM27d+/TyNkP7I+mpiabdjunlIMxM5FnA/p+LQ/2/2zffwIAu745K7lZkNDXL8WZU0eRyWQ0bt6GDx+C8tukDLnucQMAi6rlc02n45KpFNLRYsnanXwM/ZxrerPL46fPKVq0CFKplAmTp9GspQ2Tpkz/5XbkhMkTx5GUnMyKVWtTbW/bphXmZqacd7nA64CAPLdjw7pVKb/HxcX9tL4XL18CoG+Q9r5XKpXSrlNXZDIZrmdPYpxBpnB26dWnPzKZLMdOKAUFBfbs2kpysoS6bQfg/+JNpvLFisodQDfuPsFu5Bxs+oylSqOeFK/YHCOLdgydtIj9R8/j/yIQLS1tGjeyZurkCbhfPE946HveBjzj/h1PThw9hMOyv+lnZ0vVKpVz7FiRyWR06S6/Tl53v/hbOFZyg4gvX1i+YjVVqlvSvWdfPoaEsm7dOm7cuMnw4cMFx4qAgICAgICAgAAgOFd+C1xcXADw83+W7TFxcbHAv/WaBTKnQnlznj3L/vv7KylevDiLFi3Cz8+Pt2/fsmvXLj5/DqNFm/Z069mHR4+f5Kt9Q+wHMm/OTD59+kytOg2Jj4/n9u279LTth0gkYsOGDQW+0a9A9pBIJIhEIiQSwbki8GsRi8Xcu3cPPb3iaKZT9kdBQYHhfw0mOiY2xWlS0VQeSf8yIG2/qsTERFwv36RUqZIYGhjkrfF5TJ3atRg7ZiTx8fHUbdg0v83JkJu37gDQsE71XNMpEonYt2EhEomULgMn55re7BAXF8/n8C+EfQ5DT78M23fs5u69+2zdvosB9kNxcb3AufOuXHa/irQANSTv368Pqioq7Nz9T5p9u7ZvQSaT0X/g0Dy3Q1dXF8vatb7+9fPBF5UryjO1fXzSBsrMW/A3YWHhTJk0HguLnzv/duzaw4uXr+jauSOVfiBTrGnjRqxdvYLomDjqtOlPV/spuHveIykpiZDQMA4ed6X3sBlYtR3A2JkrAFjuuIdTrlfxuP2IsC9RlClblu7durBuzUpe+nvx+eNbfL0fcur4YWZOn0LNmjVy9Tt6zryFhIZ+YszoEQU6Oy63SE5OZs06R6rWqMPKVWuxbtSIM2fO4OLiQteuXbPVL0dAQEBAQEBAQODPQSgL9hswYsQI1qxZk6MHQk0tLQCio2OykBQAeVP7y+5XkMlkBTbDQuvr/7Rly5Y0b96c06dPs2LFCqybtKRb187MmzOD0uk0lv8VTBg3mujoaFasWksZ00rExMjPu8uXLwuOlf8Q8rJgIiFzReCXs3nzZoKCgjh/5jiFMogWnjFtMmvXb2TZ+t0M6dsZs3Ly6PSAtx/SyPYYMo2k5GRmz0hbYux3xN39KgDh4eFMmzmHpX8vyGeL0nL2vAsKCgqYlTPKVb0NrWrQplk9zrvdYLfTKQb0+jUlus673wRAt1gx6tSuiZWVJYMG9MOyXiOOHT/Fse+yjZWVlSlSpDCFChWieLFilCpZgtKGhpQpY0R5c3MqVaqQ42yCH0UkEtGyZXNOnT6Lj49vqsXyypUrYt2wAdeue+DheYMG9fO2VKqqqrx/0pWr1+jYuQf7/tmRcq+TU9TV1dHW0uLadc9U2yUSCZu2bKdQIR1mTPs5B1xcXBzTZsxBXV2dLTkoB/b/DOzfl5o1qtPffiiXrt7m0tXb6crp6RXHwECLpk0aU7VqZXp2//UL+1++ROK4cQu6urosmDvrl86d18TExHDv/kNi42KpVLFCyj30jl17mDNvEW3btmXRokXo6WVevk1AQEBAQEBAQODPRlgd+w1o3LgxADdv3uLI0eMkJaVfP/57zL/WGA54k3nJAQE5FcqbEx4eQUhISH6bki1EIhEdO3bE3d0dBwcHrl33pKZlA+bOX8SXyLS1uX8F7WzaoKiomOJYuXr1KmUzqH0u8HsikUgQicVIv2awCAj8CoKDg1mzZg0tWzSjfr26GcqJxWJ69+xO6OcITl+4hpKSEmKxGC+fF6nkTrlcxd3zPgAPHj7KU9t/BV279+bR4ye0bN4M/VKl2JlbelgAACAASURBVLhpK+fOu+a3WWl4/ToAmUyGt9/LXNf9z/r5qKupMnnBOiKjorMekAuccb0GwO0bVziwbzdjRo1AU1MT70d32bV9M6sdlrJ6xTLGjRmJoYE+iYlJBAS8wcPTE6fDzixfuZrho8bRpEUbShiUZdLUGb8sw2XBPPki+fxFS9Ls27VjMyKRiKHDRuepDcdOnOLadU9q16pJ7Vo1cb96DWOTiqxz3PTDOvv360NERARr1jmmbFv491ISEhJ+2rECMND+LxISElizavlPOzmqVq3Mw7s38HnygJnTp1C6tAGNrBuwYd0qSpUsgaaGBs99n3D/jicOy/7Grk/vfMmYGD5qrNxB5bimwAYf5RSpVMqqNespZ16Z9p260bN3PypXq03vPgOYO38RU6bNwtramo0bNwqOFQEBAQEBAQEBgSxRkH0rTv4fIjQ0NFsOiN+FwMBARowYQWBgIJ8/f2b/Pztp365tluMK6ZbCsnYtLpzPfq+WP5WXr15To1ZdDh48iLW1dX6bk2NiYmLYtGkTmzdtQl1DnRnTJjOgX99fljWyZdsOZsyah6GhIdWqVWPy5MkYGeVudPKfTJEiRQgLC8tvM5g2bRqPHz/i+fPnTJ8+A3t7+/w2SeAPYOTIkXh4XOfB3RsZZq18IyYmBgMjUwz09Xji7kSHfhO4euM+y2aPYVj/rrwL+kj1JrYoiESUKlmCgDeBdOnUkd07t/yio8ldWrRuz+07d9ErXhx/n0e8CQyktpU1iYmJ9LPrg+PalfltIgCLlzqwdLnclioVTPA4vQM1NbVc6bXxjVOuV7EbOYcKpmW4cXZnnjuAqzXpzcdP4Xx8n35Pn8yIj4/n+fOX+D17xvMXL9i9Zx/BwR/R1tZiw7rVdOzQLg8sTo1phapER0cT9PZVmn0jRo9j334n1q9dSX+7Prk+d3R0NGXNKiOTyXjp74W2tjYnTp1m5OjxREVFo1e8OE4H9lDTokaO9EqlUgzLmJEQn8BzPy90dLQpaVgOJSUl3gX8XOnXe/ce0LRlWypVrMhNj8s/pSsr2rbvgueNm3z5nL89lBITE9HTL0Pp0oY8vn8rX23JLZKSkhg5ejyHjhxl6NCh9OrVCy0tLVxdXZk5cyYAU6ZMYdSoUYjF4hzrLyj3awICAgK5hXBdExAQ+C+hpKREsWLFcl2vEHr8G1C6dGnOnDnDkydPKFmyBPfuP8jWuGLFdPHxLZhN2gsaxkalUVVVxd/fP79N+SE0NDSYNGkS1z08aN68BZOmzKBug6acd7lAXvpPJRIJU6bNYvLUmfTr1w83NzccHR0Fx8pvSEJCAocPH+bOnTsZnjMaGhpER0WjoaHBly9ffrGFAn8inp6enDhxgoXz52TpWAH5OWrTtjVv3gZx9uJ19jouQEdbk6kL17Fo9Q6adR1OUnIyRw7t5+G9m1StUpljJ05i138wycnJv+CIco9Zc+Zz+85dlJQU8fV+gEgkooyxMb5e9ylXtgz/7N1PNQsrgoKC89XOT58/47ByDYULF6Zhg3p4+b7gkXfu9zjr0KoRPTq2wPf5ayxb9ycxMTHX5/ied0EfKVe2zA+NVVVVpUqVSnTv2pkZUyfzzOcxc2dNJy4uHrsBg6ln3ZSAwMAc642JieG6xw0cN2xmzLhJbNuxi9jY2HRlO7a3ISYmlkuX3dPsW7NyOaoqKsyYNTfDbJqdu/7B29snxzYCdOvZh/j4eDasX422tjYAnTq0J/CVP3WtLPkYEkKT5m3Yum1HjvSKRCK2bXIkMSkJy3rWjJswhbi4OCZNGPtDdn5DKpWm9JE7dDBtr5rcxtS0HDKZjJCQ0DyfKzMOOB1BIpEwZsSwfLUjt4iJiaF33wEcPX6SDRs2MGfOHMzMzChZsiQDBgzgxIkTuLq6Mnbs2B9yrAgICAgICAgICPyZCJkrvxn29vZERUZw/syJLGVt7QZy5ux5Xvh5Ubx47nvm/ms0aNyCypWr4ODgkN+m/DTe3t4sXLgQDw8PGjaoz+JF86hWtUquzhEVFc2Qv0bicuEiixYton///rmqX+BfcjNi6OTJk3h6eiISiRCLxYjFYkQiEZcvX+blS3m5HgsLCwYPHkzbtm1TZT/t2rWLBQsWUL1aVbS0dfjnn7xfZBL4c0lKSqJFixYULVIYl7Mnsp2JEBkZSRnTSigpinl+6zjJEgmWrfrxMVT+GZo4fgxzZ88A5Ium1k1a8sTLG4DGjazR1NQEQCaTpnI0li1ThsbWDWjatDGKivnbsm6Zwyr+XrIcAwN9Ht27mW65oLETJrNr917E/2PvvuNy3P8Hjr9aFKU0KCE07L23Y5M9I3sdhMgmZWRvskUqZR4rM2TPsiJUIu2dpHl3378/+h6/4xwad3dFrufjcR7Oue/rel/vq3O77qvP+/q8PwoKzJ9rxYJ5s4sgU+jU1ZTHXt6cOXUMI0NDatdrTJ0ahjy55ibTmSt/m7ZwLc7HL6BbTouHlw5RRrU0FgvWcv3OY0CO8jplqVvTiFZN69O1fQt0tMvm+RjPXvrRvt9Epk2dzCq7pTLLPSkpibHjJ3PZ4ypycnIMNxvC9q0bv/m8paenc/bceVxcj/DlSzIREZHExceTnPyFzMzvF0K0tbVo3qwpZkMH09u0B/Ly8sTHx1PFqBZ169Tmzs2rAERERfH4kRev37wlOTmZTVuy1hUpU0aN9PR0xGIJxsZGzJk1g7ETsgbcW7ZozoF9u9DXr5Crczx67AQTJ0+jTeuWXDh36pv3smaeVCcpKauIn5SURNs2rfnruCslS5bM9c9xie1yttnvQiKRoKysTERIYL5mMs2et5B9+w9iNXM6S20WSx0ntxwcHJk1dwEuTg706WVa4Mf7kYFDhuNx9TqRoe9RUVEpsjxkIS4+niFmI3n5yhcHB4cCm6UuPOEtEAiKG+G6JhAIipOCmrkiFFd+MU5OTlhbWxPw1gctTc1st7156w69+w1izOgRbNu8oZAy/HVNmjIN/4D3nD1bPNqoSSQSrl27hp2dHQEBAQwbOhgb64VUqKCX79hBHz8ydPhoPn4MZufOnXTq1EkGGQt+RBY3tWlpadjY2ODi4kKtWjVRUlQiU5xJZmYmmSIRurq6jB87CmUVZex37OH2nbuUL1+ekSNHMmLECHR0dPD396dDhw780aE9N2/dlsm6OnFxcSQnJ6Ovr19s+rkLZGP37t2sXLmSOzevUqd2rTzt6+TixrQZs6haWR9vD2fW2R9izfZDVKtWlWde97/ZViwWU6N2QyIiI3MVu0njRlz3uJCnfGRpm/0urG2WUa6cDi+ePKRUqVI/3Pbe/QcMHzGWuPh4KleuxKnjbhj/b022wjBu4hROnDxFu7ZtcD9zAoDe/QZz89Ztbp11oH6tgsnFbtN+1u90RktTAy2NMvgFfkS9jCoK8vIkJn1BJMr8uq2iggIa6mpU0tellkkVmjSoTcc2TalS6cfflXOXbWGv8yke3PH8ZkF4WXn2/AUjRo/n48dgSpUqxcrltrz09eWc+8X/rA2nVroUZcuWQa+cNlUq6VHDuAr1a5tQv7YJHjcfcPzsNbxfvCbh02cA5OXk0CirgYKCAtHRMQCoqCiTmpr2TTGxuokxb/38AahcuRKqqqXJzBTz9m3WrCNFRUXq16+Lt/dT5OTkaNyoISvtltKyebMfnteLFy/p0Lk7ioqKfAjw/c9nd/7CJezas49lttZMnTyR/oOGcefuPcqoqXH6r6M0adwo1z/DHbv3snCRDSOGm7HTfkuu9/u3gHeBNG7WmgoV9Hjtk7uZ4/nl6/uaFm3+wHL6VFYssymUY35P7fpNSEj4RGiQf5HlIAthYeH0H2RGZFQ0zs7ONGjQoMCOJQxCCgSC4ka4rgkEhUMikeDl5UV4eDjNmjVDV1e3qFMqloTiSh4U5+JKZGQkjRs3Zse2TYwwH5bj9lWMapGSkkJESOAvNXB5zv0Cjx57UUFPj4oV9alapQrVqlXJdhApv/7+pT4kJOSX+lnlRCQS4erqyoYNG0hO/sK+3Tvo01v6JyHv3X+A+ahxqKqq4ejoiImJiQyzFXxPfm9q3d3d+fPPPylRogQb161m9Kice+i/8n3Nnn0HOHrsOJmZYjp06EDjxo1ZvXo1lStVJC0tHbUyZbh06ZLUT7SGhobSoUMHkpOTqVChAu3bt6dt27a0bdsWzRyKx4LiLTw8nCZNmtC0SWOuXTkvVYxZc+bjcOAQZdRKk/j5C9paWrz1fSb1WlQ3bt2mT7/B1KpZg9s3PAptTat/WrRkKfY7dqOpWZbn3g9Qz0WrNLFYzEyreRxyPgzAhPFjWL9mZYGuSXLk2AmslywjKjqaOrVrccvzytfZF6GhYdSu3wTlkiV4dt2V8jpaBZLDpt2HWbZhLwBm/bqxZ8Oir+9Fx8Rz9fZD7j56zqu3gQSHRBD/6TOizP8vusjJyaGmWgq98toYVa1E43o16dimCfVrm9Cs+2iCQiKIich766682LvPAWvb5aSmpgGgpqpKw4b1MTExZr+DI9ZWE5g7dWSuYsUlJOJ0zJ1zV27j9SyrnZecHMjLyaNXXptqVSpiVKUidWoYcuzsVR54+3Di6GG6dvn24QnditVITk5m4vixbFy/msde3ky3nM3rN2+RSCQ0bFCfo0ec0S1X7pv9Nmzait2qtQCcPXWcdm1bf5tfXByG1euipalJwFufr6/v3uvAgkVLkEgkWE6fyjJb61zdo7Vq25FXvq8J+xhA6dKlc/Uz+p4evfpz9959Ht71pGZN2RfSvkcsFqOhXYFuXTpx/OjhQjnm9xgY1kRZuSRvXz0rshzyK+BdIH0HDCEzU4ybmxtGRgVbXBYGIQUCQXEjXNcEgoKXmJjIwAED8H39+utrly5dom5d2XafEQjFlTwpzsUVADMzM+LjYrlz82qOgyN2q9aybsNmdtlvxXz40ELKMP+0dSv/sF+6oqIiJUqUoJSKCqVVS6Ohro6mZlm0tbXQLV+eChX0qFypElUMDKhWrUquf6keO2EyJ/86zenTp2natKksT+en8PnzZ6ZPn87Tp0/wfnSXshoaeY7h5OzKrDnzadKkCXv37hUGwAtJfm9qr1y5wtixY9m8cS3jx+atfVt8QgIuLm5cunKVp0+fkfTlCwAjzYfhfNgNgL59+1KnTh1q165NnTp10NLK3WCps7MzCxcuZP/enXh7P+W65w3evPVDTk6ODh06cPDgQRQVFQkLC0NZWRlNTc1iVfgU/Ni0adM4deoUz7wfUK1qFanjWNssY5v9LgD27NrOsKGDpY4VExtLwyat+PTpE0pKSgzo34d1q1dStmzer6XSmGwxA1e3Y1SqWJEHdz1RU1PL0/6+vq8ZNHQEIaGhaGtrcdTViaZNGss0x8OuR7BZakd0TAxKSkqMGTWC9Wv/W8g5+ddpxk6YjFZZdV7ePEapUsoyzQNg4mw7jp3xoH5tE26d2ZerfeISErlxz5uH3j68fPOODx/DiIlLIDXt/+9H5ORAIgEFBQXq1a1DOR0ddPXKU6liRapUMcCoWjVMTIy+tpfLr7S0NFat2UCzpo0x7dkdyGoNpqNnQIsmdbnktl2quOnpGZQo8f0CYULiZ6o17Yu2thb+r198897O3XvZt/8gjx/c/qZdWWRkJOMmTuH2nXuUKFECr4d3qGJQmcTERHr3G8zTZ8/RLFuWc6dPULdu7f8cs0//wdy4eZszfx3ljw7tv3nPP+AdPXv3JzIyCsNqVTl/9q9sZ+E+efKMDp27f7f1WF7ExMZiaFKHWrVqcP/2f9emKUg6egZUrVqFR/duFupx/6migTFlNcvi8/RRkeWQH89f+NB/kBkaGmVxdXVFX1+/wI8pDEIKBILiRriuCQQFb/r06Xh4eLB313Y0NcvSrWdfrK2tmTJlSlGnVuwIxZU8KO7FlUePHtG/f38cHfYwoH/fbLdNS0tDt2I1tLQ0eXz/dqENAuWXupYe9erWwXbJIoKDQwgNDSM8IpyoqBhi4+JISPjE56TPJCcnk5aaRoZIlO3C7f8syKiqlkb9fwUZHW1tdMuXR1+/AhX0dBk7cQpt2rTh8OGie1KwIEVGRtKuXTuGDhnI5g1rc71fZmYm1jbL2bFrDyNGjMDOzq5Intr+VcXFxREQEIC/vz/+/v4EBgaira2NhYUFhoaGOe4vzU1tcnIyERER6OnpceTIEaytrbl6+TzNmko/mJqZmcmbt354eT2hY8f2HDv+F+7nL6KkpMTLl6++Fl709HSpVav2NwWXypUr/6cwMnnyZCIjwrl62f3ra2Fh4cyet5DzFy4xf/58nJwOfV2QW19fnz59+jBp0iTK/eupaEHx8fDhQwYMGMCObZsYOWJ4vuM5HnLGau4CRKJMGjWsz95d9piYGEsfz8mF1Ws2EB4RgZycHO3btWH50iU0qF8v1zFu3LpNowb1vy7mnZN5Cxaze68DNWtU5+6ta/la82W53Wo2bdmOWCymf78+OOzdma946enpbNqynT37DhAbG4uSkhKjRg5n7aoV310L5m/2O/ewyNqWalX0eXzJSabr2GzZ64rtuj3UNK7KvfMH8j1LJz09nYdPXuF515tHT3y4/fAZCgryyMvJkyESfXcfOTlQVFRCRVmZlNRUMjIyaN2qJXp6ulTUr4BBpUpUM6qGiZERenq6ec6xVt3GxMXFEu5zOV/n9iOzl25mv8tp1q62Y8qfE3K934WLlzEzH41htapUrVqFGzdvIxKJ6N6tC24ujt9dKNzH5xWt23eiQf163PK88t24YrGYKdNm4nbkGIqKiqxfs5Lx477/sEDTFu3w8/fH18cb/Qq5Wwvmeyb+acHR4ydxP3PyPzNtCppR9bpkijN57+9bqMf9p+q1GxAXF0+g38s8F3OLWsKnT9Su1wQNDQ0uXLhQaA8DCYOQAoGguBGuawJBwYqPj6dOnToss13MLMvpvP8QRNMWbZk/fz6TJ08u6vSKHaG4kgfFvbgCMGLECEKCg3l470aOAxKLlyxl+47dAFStWoWR5sOYNvVPlJVl/6SoLIhEIjTLVWTwoAE47N2Zp/2CQ0IIDPzAx4/BhIWHExYWTnR0NLFx8SQkJJD4OSmrIJOWRkZGxg8LMnv27KFXr16yOqWfyr59+1i2bBmeVy/SqGHOfac/JSYydvyfeN64xbJlyxgzZkyxnD0gkUgICQnh5cuXvH//noyMDNTU1FBVVf3un6VLl0YkEpGenk5aWhppaWkkJiYSHBzMhw8f+PjxI+/fv8ff3//rDam8vDxVDAwwMqqGr+8bxGIxt27fzrGtVl5ualNSUpg6dSpXrnw7QDV+7Gg2bVhTYP/vxGIxge8/8OKFDz4vX/H8hQ8+Pq+I/N/6AGpqatSuXfvrPzVq1MDcfDjjx43BZvGCr3GioqJp1qodcXHxAAzo35ehQwaSlprG7bv3OHL0BJmZmUybNo1Jkyb98ovsCv6rSZMmhIeHkxATJrPWVZGRkYydMIU7d+8BoKOjTf9+fZg324py5bSlinnd8yYLFi/hzZusNSjUVFVp0qQxzZs3oUfXrtSvX/e7+f85ZTpuR4+jp6vL65dPcjzHv4sQBgaVeeZ1/7uD03kVHBLKgEHDeOvnh5qaGgf37/5P+6ecPHrkhe3ylTx4+IjMzExKlizJ6JHmrLJbmm1R5W8qKir8OXU6Bw46oVtOm8eXD1FGLf+zPS5dv8fQSQvRLKvO69vHUVbO/ULoufHC15+2fSYwb9ooFs8cD2TN9PB795F3H4IJCo4gOCyCiKg4omPjiU9I5GNoVoFYXk4O8Q/uOxQUFChZogSlS5emTBm1rAdAdHTQ09OlcsWKVK1aBWMjIwwNq6KsrMwUC0sOux3l5a1jVKpQXqbnCFnF9IoNeiJBjtAg/zwVvzp06s6Tp1mtpCpVqsiq5bb07dv7h9s3btaGgHfveP70IVUqV8429s1btxk2YgxJSV9o3qwpp08e+WaG8s1bt+ndbzDdunbm+BGXXOf8PeUqGKCurv6f2TuFoXW7jrx5609sZHChH/tvBx2dsbSai7GRIY8f3C7QVoLSkEgkXL3myTn3C3z69Inq1U0YN2YU5cuXY9Wa9axdv4n9+/fTo0ePQstJGIQUCATFjXBdEwgKlkgkonXr1sTGxtCqZUuePH2Guro658+fR0OKbjOC7AnFlTz4HYorz58/p2fPnuzeuY3hZkNy3N7z5i3Wrd/Mo8deZGRkIC8vT4P69ZhrZYmpaeH90pEbge/f06BxS6ZNncwqu6UFeqx/F2RCQ8M4euIvypYti7u7e7EsIqSnp2NiYkK/vr1zLF69C3zP0GGjiIyKYvfu3bRr166QsiwcsbGx3Lp1ixs3bnDr1q2vCwWrqqqioqLM589JpKam5jmupmZZqhhktfSobmJMdRNjTEyMMaxW9WtR88GDR3Tt2Qd3d3caNmyYQ7zc3dR++vSJ0aNH4+v7ihXLbDAyNOTDhyC0tDTpZdqjSD7PkZFRvPB5+f//vHjJu8BAIKvYdOPapa9P/EskEoaZj+HCpcvIy8tjt8wGi6l/fpN3fEIC6zdsZs++A+jo6LBo0SL69u370w36CKTz4sULevTowdjRI9myaZ3MP7P+/gGsWLUGj6uefPnfTKuK+voMHtQfq5nTc7WGyb99CApi4+ZtnD9/iZjY2K+vly5dGquZ05k9awby8vJZT++b9uXRY28UFRURiUSMGmmO/daNP4x99tx5RoweT1kNDV698JJZq6m/7dq9j8U2yxCJRPzRoR2uzgezbaUZGhrG5q32nDx1mtjYrGuSibERMy2nMdxsSJ7+HqqoqJCSksJyu9Vs2LQVHe2yPPFwyVeB5W1AEK1MxyKvIM+Tq4cLpOhw/NxVJsxawc61CzAfmLv7J906Xamgq8OTq4cRiUS8/xiGf+BHAoNCCQ6LJCwimqiYOGLjP/Ep8QtfklNIS0v/Zg2Yf5KTk0NOTg6xWMzDi4eoYVxFhmf4//a5nGLO0i05fk7/LTgklJ279mAxdTIV9bOfOXL6zDlGjZ1In96muBxyyFX8tLQ0hpiNxPPmLVRUVNizcxv9+vZGLBZTq25jIiIjCXjjg7a29Ov53Ll3n569+jPDYgp2K2yljiOtYSPGcP7CJWIjg4t0pvC0GVY4ubjSvVsXjrk5F1ke/5aWloblrLm4HjmGsbEx5cqV48WLF19nE55zv8CcOXOYOXNmod77CIOQAoGguBGuawJBwQsLC+Po0aM8f/4cAwMDLC0thRb8BUQoruTB71BcARg/fjx+b9/i9fB2rp8oFIvFHDvxF9vsd/HqlS8SiQQVFRW6de3EksULMTbKuUVRQbvueZN+A4eyasVSplkU/jS4W7fv0KvvIPbu3YupqfQLv/+szpw5w9SpU1m/diV/Thz/w+1u3rrDyDET0NTUxNHRMVftq352YrEYb29vPD09uXHjBi9evEAikVC3Tm06dexAy5bNaVCvHrq65b/+Mp6ens7npCQ+f/7M589ZfyZ+/kzS5y8oKipQUrkkyiWVUVYuiaqqKpUrV0I9h1Y/mZmZjJ80lYsXL/PYy4uyZctmu31ubmrT0tIYPHgwAQEBnDzmmq/2XwXt8+ckXr56haqqKnXr/H/vfdcjx5g8dQZqamoc2L+Lbl06/zBGwLtAbJba4X7+Ag0bNsTW1rZYrpX0u0lMTGTGjBl4eHjQ8Y8OrF+7ssC+l27dvsPGzdu4d/8haWlZC4ZXrVKFYcMGM33qZKkWwRaLxTx89JgzZ89zyPkwX758oWTJknTv1pno6Fju3X9Aj25dcDt8iIZNWvH+wwfOn/2Ltm1a/SfW3v0HmDt/MSVLluSp1718tTfKTlxcPIOGmuPl/STruLu3Yzbk27VpkpKS6N1vEN5PsmYjqJYuTZ8+pixdshhdXekKGH8XVwDWbdiM3aq1aGmq8+TqYTTK5L0FUeLnJGq1GUxScgruh7fSpll9qfLKyfqdztht2s96W0smjRyQq33KmnSgZZN6XHDdlufjRcfE8zbwI4EfggkKiSAkLIqI6FgeevuQkppGtK9HrmYKSatW20GER8YS9O61VMXH7IjFYqoY1eLLly8Ev39LqVKl8rS/29HjTJthRUZGBmXU1ChXrhwB794xedIE1q2xy1duY8ZP4q9TZ3nt8wT9HApEBcFmqR1bttlz/44ntWvVLPTj/1PnbqY8euzNLMtpLLO1LtJcIKvll/nIsTx67M369esZMGAAcnJyxMTE0LlzZ2JiYli9ejUjR44s9NyEQUiBQFDcCNc1gUBQnAjFlTz4XYorPj4+dO/enX17djB08MA875+UlMS6DZtxO3L8a+seXd3yjDA3Y84syzz/kisrf7chcD7kQN/eRVPcGDB4GIHvg7h+/XqxW1skLi4OU1NTyqipcuXiOVRV/zuAuP+AI3PnL6ZNmzbs3Lnzl56OKJFIePXqFadPn+bM6dOEhYejqVmWPzq0p3OnP+j0RwepBwelzcdqznwOHnJhz5499OzZM8d9crqplUgkzJ07l5MnT3LR/TRNmzSSZcqFQiwWY2BYE03Nshw9fIgaNarnar/bd+6y0HopL1740K9fPxYtWlQoi9YKCpaHhwc2NjaEh4czY9oU5lhZSlXsyA2JRMLFyx5st9/1dXannJwcxkaGjBppzuRJ46UavJZIJNjv3M02+11ERmZ9x1Y3MeHxg1tA1iyQug2boqZWhnlzZuLnF0BsbCyx8fG8fetHTEzWLJiF82ezYN6cAn/6esOmrSy3Ww2A7ZJFzJ41A8gqMNes24jo6Bhat2qJ7ZKFtGjeLN/H+2dxBWDTlu0sXb6Sshpl8LrijLZm7r93xGIxDToOJygknK12sxlj1iff+f3Is5d+dBzwJ5liMa2b1cdlpx2aGj8uqKenp6NTqwtD+nZh30bZDEyLxWLK1+6KbjktfG4elUnM/JZAQQAAIABJREFUH/G4+YBB4+czcEA/Du7fLdPYK1auYf3GLSyYO5tFC+dKFSMpKYmlK1axb/9BJBIJFfX18fXxzndudRo0JTY2lvDgwHzHksaJk6cZN3Ey27ZsYMyoEUWSw99EIhF1GjQlLCw81zPmC0pISCgDhwwnPCKSgwcP0qzZt9eimJgYEhISMDIyKpL8hEFIgUBQ3AjXNYFAUJwUVHFF6KPyC6tbty4dO3Zk46at2S7m/iOqqqosX7oE/zcveHT/Jr1Me5KQ8IkNG7eiV8mQth064+TsiugHi7UWlNDwMAAMKlcq1OP+0zJba96/f4+rq2uR5VBQNDU1OXDgAIHvPzDZYgZisfjrexkZGVjNXYDVnAWMGTMGJyenX7awkpGRwenTp+nVqxfdunXj2LGj9OzZjcsXzvDu7UsO7t+N+bChhVpYgazBJIeDTqxfvz5XhZXccHJyws3NjS0b1/6ShRXIanOzy34L1z0u5LqwAtC2TWtuXrvEjm2buHfvLu3bt2Pjxo2Fft0SyFaXLl24fv06M2bMwH7nHpq2aMfZc+el+q7LiZycHD27d+Wi+ymiw4M4uH83TRo34l3ge6xtlqGjZ0CLNh3Yt/8gmT9o0/SjuNMtpuD/+gWP799m1Ehzjh/9/7Y6+voVGDp4EPHx8SxcbMvBQ86cdb/A/fsPSUtLx7Rnd+Tl5Vm9diN6lQy/tjErKHOsLPF5/hgtLU2WrViFmfloxGIxpn0GEB0dw6IFc7nofkomhZXvsZo5nVUrlhKfkEjjziOIjonP9b79xswmKCScSaMGFGhhBaBBHRPe3vuLpg1qcffRc5p0zX7g+01AEAAG+royy2H/4dOkZ2QwMZczZ/KjS/sW6OuV48xZd5leV0UiEdvsd6Gurs6C+bOljqOqqsqoEcO//veXL1+4cPFyvvOLjIyion7FfMeRlrFx1oy9kJDQIsvhb4qKity9dY3SpUszddpMHjx8VCR5vHzlS6eupnxO+sKZM2f+U1gB0NbWLrLCikAgEAgEAoHg9yQUV35xEydO5M1bPx57PclXnBrVq+PqfICosA8cOrCXenXr8MLnFdMsrdAqXwnjmvUx7TOQRdZL2bV7H+fcL/DypS/JyckyOpP/FxGR9YRvtapVZB47t+rWqc1wsyGsX7+OhISEIsujoNSsWZPt27dz9tx51m3YDEBcfDwDBg/H8ZALa9euZfny5XlawPZnkZmZiaOjIy1btsDCwgIN9TIcOXwIP9/nbFq/hpYtmstkQWhpbLffxYZNW1myZAlmZmYyifnw4UNsbGyYNHEcI8yHySRmUZCTk6OXaQ+0pOgtqqCgwMgRw3ny6B5T/pzI1q1bWbNmTQFkKShMKioqWFlZ4enpSY2aNRkxejwDBg/HP+BdgR1TXl6egQP6ce3KeWIjg9mxbTP16tXlzRs/Zs9biLZuZbp0780Vj2t5ilu9ujH2WzdSxcDgm9fXrl5B/359OLBvF0GBb/gUG05CTBihQf64uTji6+NNn16mJCcns3HzNsRiMW5Hj2OzzC5PhZ7cMqhUibevntG4UQMuXLyMQbUaPHzkRbcunVgwT/oB8NyaZjGZDWtXkpD4mUZdzImMjs1xn/krtnHz3hPaNm/IehvLAs8RQEe7LPOnjwGghlGVbLd94/8BAMOqshuo3+9yGkUFBaaOyfusZWlYjB2MSCTi1JlzedpPLBZzzv0CE/+0YNzEKQS+f//1PWub5aSlpWG7ZGG+1sxKTEykW8++AIwYPpTPSUmYmY+meesOhIaGSR0zLS2NOnVqSZ1Xfn0MDgGgTA5tRguLlqYm169krUXYu++gr/kVlhs3b9O1Rx+0dXQ4d+6cUEARCAQCgUAgEPw0hLZgv7jMzEyaN29GL9MebFy3WqaxU1NTcT7sxpGjJ/D3D+BTYuIPnxpWVFSkRIkSlFJRQVW1NOrq6mhqlkVbW5vy5cqhr69H5UqVMDCoTLWqVbJdlHfosJFcvOxBYlyETM8nryIjo6jfuDnjxo1n4cKFRZpLQdm8eTMbNmxg1Yql7D94iPj4ePbu3UerVv/t//8r8PLyYvHixbx69QqzoYOwnDaVWkXcq/xvzi6uWMywYtq0aXn+PP1oOnZYWBg9evSguokRZ08dL3Yt7KS13X4Xi22WcerUqe8+2Sr4NV25cgVbW1siIiKYMW0Ks2fNKLBWYf8mEolwOHCIfQ6O+Pn7A1CqVCm6dO7IkkXzMTExLrBjZ2ZmUrlaDT5//vzN61MnT2LNquUFdtxZc+bjcOAQACePudKlc0eZxv93W7B/OnDQiZmz56GmWhpvD2fK63x/YXLHI2extN6IQUU9nl13zdcgfV4kfk6ibnszkr4k4//wdLZtwdbaO7Jqy0GuHt9F04ayGazXqt4RE0MD7l84KJN4OUlI/IxBo16MGjEM+22bc9z+zr37WC9ZyvMXL/9TBJw0cRx2y2yoWMUYVVU1PgT4Sp2XWCymSfO2BLx7x47tmxlpPozExEQmTJrKpStXUVYuif/rF3leK+bEyVOMmziFLRvXMW7sKKnzk5ZYLEa3YjVSU1Pxe/0C3fLlCj2HH7l82YMhw0ehrq6O7wuvbO/nZcXt6HEsps+ibdu27N69u1COKS2hfY5AIChuhOuaQCAoToQ1V/LgdyquACxatIibN2/w4snDAj2OWCwm8P0HPnwI4mNwCGGhYYRHhBMVFUNsXByfPn0i8fNnkpOTSUtLIyNDlG0LF0VFBUqUKImKijKqqqqolylD2bJl8Xn5ik+fPhEfXfStEJavXMOOHbu5e+8e5csXbvuowiCRSPjzzz85f/48JiYmODo6YvCvJ6t/BTExMaxatYqjR4/SsEF9Nq5fTZPGP097rLPnzjNq7ESGDx/OmjVr8rx2wvdualNTUxk4cCDRUVHc8rxcIF8Qv6rMzEy69uhDfMInrly5QsmSJYs6JYGMpKSksHPnTnbs2IGOtjZrVi2nd6+eBb4eyT8lJCSwbsNmjp34i6ioaADK6egwb85MJk0cXyDHjImNxXrJMiKjotHXr4CT82FmzrBg+dIlBXK8vzkecsFq7gJEIhETx49l43rZPcSRXXEF/n/9NTXVUjy+7Ixeee1v3r/94Cm9R85CtbQKvrePU0atcAZcr3jeZ+R0W1JT07C2msDcqdkvmm1lswkH1zMoK5dEXa00JxzWUa+W9MW4m/ef0GfkLGZPGYnN7AlSx8krdaP2dOvameNHXLLdzt8/gFbtOpGenk51w8oM6tOFiSP6EREZw6Dx8wkOi0S1dGmSvnzJ9/odo8ZO4PQZd0aNNMd+68Zv3vvr1BnGjP+TNq1bceHcX3mKO22GFU4urrx99Qw9Pdm1cwNwP3+B3XsdUFFWRq2MGmqqaqipqaKmlvVnZGQUh5xdv37nX7l4tsBa8Ulr5+69LFhkQ7WqVXjy+F6BFjV37dnP/IXWmJmZsWbNmp/+IRJhEFIgEBQ3wnVNIBAUJ0JxJQ9+t+LKlStXGDt2LC+ePvxPy5GiJhKJ+BgczPv3QQQHhxASGkpERMTXgkxCQgKfk5JI/pJMaloaGRkZSCQSdHS0eff2ZVGnz6fEROo1bI6pqSlr164t6nQKRHJyMseOHWPgwIGoqakVdTp5kpmZibOzM+vWrUNeXh7bJQsZPdK8yNp+fc+Nm7cZNNSc7t27Y29vL1Vu/76plUgkWFlZcebMGS5fOEOjhg1kmXKx4Ov7mtbtO2Ntbc2kSZOKOh2BjH348AEbGxuuXbtGp45/sH7tSowMqxV6Hn5+/titXsvFSx6kpaWhoaGBzeIFTBg/psCOucJuDes3beHqJXeaNWtSYMf5W3h4BF179CHo40cMDatx5cIZmdyQ5lRcAXB0OsyMmbNRK10K76suX2ewBIWG06TzSMQSMQ8uOGJcrXK+88mNQ0fdmbF4PSWUFNm5biGDe3fOcZ+XbwKwWLCOiKgYIqJiMR/YnZ1rpZ8NO27mMk66X+fyUXuaNaxdaLN11I3a07VzJ04cO/zd9yMjo2jToTORkVmtXZfPn4zlxG9bVUokEqYvWofz8QsA7LLfgvlw6VpkbtqynaXLV1Kvbh3u3Lz63W3+6NwD7ydPef7kAVWrVMkxZlxcPEuXr8T9/EXi4uPZvnUjFSvqY1C5EhX19SlRooRUuf5Tk+Zt8PMPyHYbBXl5evUyxf181s/p9MmjtG/XJt/HliWruQvY7+BIm9YtuXDulExipqenk/TlC2U1NJCTk+PLly80atqaTLGYJ0+eFGoRXVrCIKRAIChuhOuaQCAoToTiSh78bsWVmJgY6tevz6EDe+nfr2AXci0MIpEIeXn5QhswyMl2+13YLLPD09MTQ0PDok5H8D+PHz9m8eLF+Pr6MnqkObZLFqKl9f3WMUXFy/sJvfsOolnz5hw4cEDqgZl/39QePHgQa2vrfD/1W9xNnTaTK1evc+/ePVRUVIo6HUEBuHLlCjY2NkRGRhZ6q7B/EolELFuxit17HUhLS6OshgY21gsZP260zI/1R+cePH32nLiokEL7nhSLxcyYORsnFzcUFBSwmDyJ5cuW5Ov4uSmuADg5uzLN0grNsur4eB4hKDScVqbjkJOD4/vX0aV9c6lzyIvwyBhqtR1MKRVlnvyj0JNbMXEJGDbry/jhfdm03ErqPNSN2n/z3yWUlOjYpimrFk3FsGolqePm5rh9e5vifMjh62tv/fwwHzUey+lT8fF5xe69+zGoqMexfaupYVz1h7FOnLvGtIVrSUlNo3y5cnTv1iWreCAHXTp1Ql09+3VGrly5yiCzEWhpafLa5wnKysrf3c739RtatO5Al84dOXnMNcdzbNayHW/e+v3wfTk5ORQUFChRogQqysqUKl2KMmpqqKuXITNTTI0aJujp6qKnq0vFivpUMahMpUoVv8mvXqPmxMbGERrkj1gsJikpidjYeOLi44iPT6B8uXLUrl0TeXl5vL2f0rVnHzIzMzl+xEXmrfnyq++AIXjeuMWokcOx37pJ6jgfg4OZM28RVzyuIRaLqVChApMmjOXkqTO8exfIvn376NChg+wSL0DCIKRAIChuhOuaQCAoToTiSh78bsUVgMaNGzPC3AybxQuKOpViJzU1lUZNW1O/QQP27t1b1On89mJiYli5ciXHjh37KVuA/e3Nm7d0M+2HoaEhbm5ulCpVSupY/7ypvX//PmZmZkwcP5a1q1fIKt1i6V3ge5o0b8Py5csZM2ZMUacjKCApKSns2LGDnTt3oqOjzdpVK+hl2qNInnIWiUQsXbaSPfsPkJaWhpaWJo4H9tC+bVuZxE9PT6dchSqYGBvx6P4tmcTMC8+bt5g4yYKo6Gg01NXZsX0zvXv1lCpWbosrANvsd2FtswzV0qVI+pIMgN2CKUyfIN2sB2l0HjSFx898uXzUnhaN6+Z5/5dvAmjdazxzp47E2kr6dl7VWw0gIiqWqWMHExkVy6OnrwgOiwTAxLAyrrtWynwmj0gkQqtGJ4YNHcyeXdu/vt6yTUde+f7/milKioqss7Vk3LCcH/RJTk7FcskG3K/cJjkl9Zv31q2xY/Kk7/+M3vr50bJNR+Tl5XnqdZ9KFfWzPU79Rs35GBxCZOj7bB9wWLdhM3ar1jKwf19Wr1rOx4/BhIWFExoWRkREJFFR0cTExhIXH0/ip0SSkr6QnJJMamoaaWlpOZ6voqICSkolSE1NRUVZmYjQ9znuA+Dj84o/uvRAJMrg8KEDmJr2yNV+hUEsFtO0RVv8A96xzNaaWZbT8hzjle9r+g0YiqKSElOmTEFbW5tDhw5x//59KlWqxIEDB6hVSzZrFRUGYRBSIBAUN8J1TSAQFCdCcSUPfsfiSr9+/TCsZsDeXfZFnUqxdNjtKFMsLHF3d6dhw4ZFnc5vSSQS4eTkxPr161FQUGDpkkWMGjn8p2oB9regjx/p2r0PGmXLcuLECTQ0NPIV7++b2tDQUHr06EGtmjU4ffLIT997/GcwzHwMH0NCuXTpUlGnIihgHz58YMmSJVy/fp3Onf5g3ZqiaRUGWderJbbL2b3XgczMTMyGDmL3jm35nmni7x9A4+ZtmDB+DJvWrwHgQ1AQqqqqaBfizL016zayfuMWMjIyqFO7Fq4uB/PcljQvxZU79+7Ts1d/ALTKqrN5xWz6dm+fw16y88Dbh25Dp9GqaX0uum2TKobnHS/6jZnNqkUWWIyTfsZh5UamqJYuhe/t419fexsQxKJVO7h66yFycnJolFFFX7cc1Y0MCAmPIigknLj4TyAnR6UK5alTw5CG9WowtE8XKujqkJ6ezrkrt7l+5zFfvqQikUhQVVVh49JZKCuXJCYuHsNm/VBWViYtLY2SJUvidHAvQ4aNonQpFaoaVGDSiAGMHNxTqs+4X+BHHj19ieftx5y6cINMsZgKFfTYv3cnbVq1/LpdQkICtes1IenLFy66n6JVyxY5xnZ2ccNixiwWzJvNogVzv7vNu8BAGjZphYqKMuHBgXk6h4ePHtOle29q1qzB5fOnCfoYzMePwYSGhREeHklUVBSxsbHExSfw6dMn3vr5U7p0acKD3+X6GG/9/GjboQtpaekcdNjDgJ9olnpKSgo16zYmLi4OF8f99OnTK9f7vgt8T7eefdDRKYerqyva2lnrKqWmpnL16lVatWqFpqZmQaVeIIRBSIFAUNwI1zWBQFCcCMWVPPgdiyuTJ0/mU0I87mdOFHUqxVJmZiat23VCXaMsx48f/yX6Phcnjx8/ZtGiRbx+/Zoxo0Zgs2QhWj/pL9xRUdH/a+Mh5tSpU5QvXz7fMTU1NQkNDWXAgAHExcVy6/rlr4MQguydv3CJYSPG4OHh8Us9/SqQjkQiwcPD4/9bhU2fypxZM/I1cyw/IiIj6dl7AAEB76ior8+Du56UKZN9y6PsiMViylWogoKCAi6HHLBbtZanz54jJyfH9SsXaNy48Ir/SUlJjJswmUtXriInJ8eQQQPYsX1zrtsf5qa4kp6ezqixE7lw8TIK8vJYjBvKigWTZZF+nnQfNp0HXi/wv38aHe2yUsU4dsaDibPt2LfRmiF9u0idi1b1jtSrbYznX3v+894b//cMm7yYwKDQr6/Jy8ujrlaaCro6iDIzCQoOJzUtPVfH2r95CYN7d+bMxRuMmm4LQHkdTaJj4hH/79eHh5cOUcOoitTn828ikYjZSzfjdOwCYrGYZk2bcNjpADo62tRr2JyPwcFs27KRMaPMcxVPIpGgW7EaKirKfAh4/Z/3U1JSqFWvMbGxcbifOUG7trlf20QsFmNYvS7x8fG8eu6Fvn6FHPcxrF4HOTk5At745Po4kFUAatW2E6mpqezasfWnagkaFh5Og8YtSU9P59qV8zRulPN1KCwsnC49eqOkVIJTp04Vm3saYRBSIBAUN8J1TSAQFCcFVVz5ORa1EORbqVKlSE1NzXlDgVQUFBRYaruY+/fvc+PGjaJO57cRHR3NzJkz6devH8olS3Dd4wJbN6//aQsrCZ8+0X+QGV++JOPm5iaTwgpkDQ7Nnz8ff38/3Fwci80gRGHo2qUT6urqXL58uahTERQCOTk5unbtiqenJxYWFmy330XTlu1wP3+RoniWRLd8eZ48uovFlEmEhIbSsGkrEhMTpY4nLy/Prh1bSU1NZeCQ4Tx99pw6tWshkUj46/RZGWaeM1VVVY4dceHOzatUMTDg6PGTVKxigoODo0zix8TGYlyjHhcuXqZODUNe3z1RJIUVgKDgcNTV1KQurFjZbGLibDsAdLSkiwGQkZGBKDMTA329775fw7gqT6+5oqZaisoVdfkUcJN4P08+eLtz7/xBHl1yIvKVB15XnBk3LGv9ly7tm9O/5x+sXTKDd4/O8CngJns2LP4m7vmrdwHQ1tTg5ul9nHHKWl+jkn55mRZWABQVFdlqN5e3d0/Sqmk9Hj32onrtBmhoV+BjcDCTJ03IdWEFsq4Jo0YMJy4unmkzvl3rRiwW06ZDF2Jj41hqszhPhRWAufMXExsbyxwry1wVVgBEokwUFRTzdBwAw2rVePzgNqVKlWLy1BkcdHTOc4yCUkFPj8sXziAHdDftR2hoWLbbx8bG0nfAEDIzxRw5ckS4pxEIBAKBQCAQ/NKE4koxoaio+NvN1ils3bp0pnWrFqxauRKxWFzU6RRrIpGIAwcO0K5dO65evcq2zRu47nEhV09DFpXk5GSGmI0kOCQUV1dXDPLYIic7O3bs4OTJk2zfuon69fLe6/93pqSkRNs2rbhz505RpyIoRCoqKsyZM4dr165hbGzC8JFjGThkOAHvAoskn9Url7Nk8QKio2PyXWAZPLA/L549YobFFM6f/evr2hQNGhTNtaFe3To8f/KAbVs2Ii8nx6y5C6hTvylPnz7PV1zT3gOJT0hg+fzJ3HU/kOcF5GVJU6MMSV+Spf7uv3jtLvLychhVrUTzRnWkzsPndVYrKWPD7Beul5eTz7aYaFytMptXWLFpuRUnHNbhuG0pk0cPRFszq4WlSCQCoGSJrNaTXs9foVyyJO8enUGvvDbtWjbi3aMzeF9xkfpcclJOR5OLbtu5fNT+m5/79xZ1n7fAmkpVTVhiu/xr7v/09/pkTi6uWM6ay6NHXjg6uVCpanX8/QOoV7cOVjOn5yk/f/8A9h9wpKK+PtaL5ud6P3FmJgqK0rUzrVypIk8e3aWMmhqWVnPZvXe/VHEKQsMG9XFy3E9aWhqt2nXiy5cv393u8+ckBg4xJyY2Djc3N/T1s18zRyAQCAQCgUAg+NkJxZViIiUlhVKlVIo6jWJNTk6OZbZL8H39mlOnThV1OsXWo0eP6NG9OzY2Ngwa0I8nj+8yZvSIfK9VUJDS09MZOWYCz1/44OTkRI0aNWQW++7duyxYsIDpFpMZMmiAzOL+Ttq3a4O3t7cwu6+QSSSSXC30XJCqVq2Kk5MTBw4c4M1bf1q07sCKlWtJTk4u9Fzmzp75tcDSqFlr0tNz15rpewwqVcJuhS1t27Si4v8W9Pb2fiqrVKUyZpQ5IUH+mA8bSnBICO07dWPYiDFSnedfp8/y+s0benVti+XEYQWQbd4M6dsFUWYmG3dKV0xITUunvI4W3h4ulCqlLHUeT33eAFC3plG228kryJOSkobnXS8uXL3LC1//PB0nPSOrQGFpvRGj5n159yEU1dLf3mNqa2pQsmTuWsDlR1RMVisSRQUF5OXlGThkOC3adOCtnx+QVeTYvXc/nz4lsnX7TnQrVmPGzDnf/B2/7nnz678fPORM5+69mDFzzte2dC98XuY5r4FDhgNw4mjePhOZ4kyUFPM+c+Vvenq6PPW6h4a6OvMWWLN1+06pY8la7149WbFsCfHx8bRu35nMzMxv3k9NTcXMfDT+Ae84fPgwRkbZf44FAoFAIBAIBIJfwc87WinIk4SEBNTLqBd1GsVes6aN6WXak3Xr1hX5oGFxEx0djaWlJf3790dZuSSeVy+yZdO6n7YF2N/EYjGTLSy5cfM2Bw4coHHjxjKLHRISwuTJk2nfrg3LbK1lFvd306BePTIyMnj3LvcLCAtyLyUlhVevXnH27Fk2b97M9OnTMTU1pWbNmhgbG2Nra5uvmRr5JScnR7du3bhx4wZTp05l6/YdNG3ZjvMXLhV6q7C5s2eycMEcoqKi6TdwqExi/tGhHRoa6uzdfxCHg4e+++R+YVFUVGTXjq28ePaIWrVqcP7CJSpXq8HpM+fyFMdqznyUlBTZt+HnuO5NHz8UJSVFjrtflWr/tPQMSqmUzHcer/3eA9C4XvbrR5UsUYKYuAT6jZ7NsMmLaNtnAsnJuS8ut2pSl7IaZRCLxcjJZf2qoKKc//zzKigkgnGWyylZsiRvXz/nQ4AvXTp3xNf3DU1btGPA4GEMMhsBwMN7N9i6aT0a6uo4Ormgb2BMd9O+NGuZtZ2SkhIH9+/G0+MiC+bNZuWKpUSEBH6dDXr7zr1c57V+4xY+BH1kxPCh1KpVM0/nlJkpRlFJKU/7/JuOjg7PvB+gpaXJEtvlrFm3MV/xZMlyugVjx4wkMPA9vfsN/vq6SCRi7PjJPPbyxtHRkbp1hVm4AoFAIBAIBILiQSiuFBMhISFUrCRMrS8MSxbNIyQkBA8Pj6JOpVgQiUQ4ODjQtm1brl+/xvYtG7nucYFGDRsUdWo5kkgkzJm/iL9OncHe3p527drJLHZKSgrjx49HVbU0rs6OKObjSdffXfUaJgD4++ft6W3Bf0kkEk6dOsXixYsxMzOjWbNmGBkZ0bVrV6ZMmcKBAw6EhgRTp1YN5ljNYN6cWbi5utK+fXtOnjxZJOue/E1FRYW5c+dy/fp1jI1NGDZiDIOGmvMu8H2h5rFw3hzatW3Dnbv32bhpW77jycnJYb91ExKJhFmz51OuggEurkdkkKn0DCpV4sGdG2zZuA6RSMSosRPp2qMPCQkJOe5rv2M3cXHxTB41MF+zPGRJXl6ejAwRbwOCpNo/QySilEr+Zxe/+99C9fp62S/CeHz/GqytJrBqkQXtWzUCIDbhU66PU8O4Kh+8zhHk7Y7/g1NU1CtH/KfP0ieeB5HRsfi8DiA9PZ0/+v+JKFPE8SMu6Ghro6Ghwcljrng/vEOdOrW5es2T9+8/UL26CdVNTBg7ZiQBb31wPuRAhQp63Lv/kDdv/WjUsAG+L7wZOKAfjRs3ZNGCuUy3mEyJEiVI/19L3afPctfGLjIyilVr1qOhocH2rZvyfH5isZgS+SyuAGhqluW59wPK6eiwas16ltutzndMWdm6aT0d2rflzt17WEyfhVgsxmL6LC57XGXPnj20aNGiqFMUCAQCgUAgEAhkRiiuFAOpqam8f/+e6ibGRZ3Kb6FmzRo0bFCf06dPF3Uqv7zAwED69euHra0tQwb1x/vRXUaPMv+pW4D9k92qdex3cGTt2rX06tVLZnElEglz587l3bsA3Fwc0dL6uWcOAkcmAAAgAElEQVTv/Ow01NXR1tbi/fvCHUQvji5evMi0adO4f+8uGupqDB08gF32W/C45M77AF8+BLzG49I5dtpvYZbldBbOn4PXwzu0btWCGTNmMHDgQHx9fYv0HP5uFebg4MDrN340b9Ueu1WF2yrs1Ak3tDQ1Wb5ytUzaefXpbUpESCBrV9uhpFSCGTNnExkZJYNM82fc2FEE+r2kTetWPHj4CMPqdbNdJyI9PZ0Vq9ZSSkWZ5fOLZvH6f6vReiC6dbsBoFtOi8TPSXmOIRKJUC+jmu9cQiOiUC6Z8wySerWMmTt1JBbjhnxd4yU+QfrZYw3r1SDpSzLRMfFSx8gNy8XrMWk5gDa9x6Nbtxux8QksWbyQDu3bfrOdsbER925dY9vWjSgrK/P2rR8GhjU5evwkAH17m/LquRdDhwwCsr5Ty5cv991jDhnYH3l5OaxtlrFj154ccxw01JzMzEycHfdLda8iFotRkkFxBaBMmTI8875PBT09NmzayiLrpTKJKwunTx7F2MgQ58NuGNesz5FjJ9i6dSudO3cu6tQEAoFAIBAIBAKZ+jVGMAXZ8vHxISMjg6ZNZNeOSJC9Af364Onpma+e+b8ziUSCi4sLXbt25dOnBDwuubN548/fAuyfjp88xfqNm1m8eDHDhw+Xaew9e/Zw6tQpdm7fQt06tWUa+3elp6dHVFTRDzb/ypKTk7G1taV7ty48fnCbw04HWGqzGPPhZjRv1uSHf3/19Stw6MBezp46TnxcHN3/t6ZSUbcK6969Ozdu3GDKlCls2Va4rcKUlJTwuHQOeXl5evcfLJPCTsmSJZny5wSOuTkjEmXSq+8gGWSaf2XKlOHCub84cvgQJUuUYN4Ca5q2aEdwcPB/tp1uOZuUlBRWLrL4KYrsVzzvEx4ZQ2pqVhvQiKhYKjU0pVrTPpj9uZCzl2/muMj9wpX2iMUStMtq5DufsIhoNDXU8rSPaulSAHxKzHtR6G9Tx2R9lmzX51x8yIuExM/4vQvi2BkPdGp1xvGo+9f3MjOzfq7Nmjb54f5jRpoTERLIgnlZn5uJf1pQr1FzHnt5AzDHagYANWtU/2GM2VaWRIS8R0lJiW32u7LN1/mwG89f+NC9a2fat2uT6/P8p8xMEWpqeft/mB1VVVWeed+ncqVK2O/cjdXcBTKLnR/y8vLcvuGBkpIS0dHRzJs3j379+hV1WgKBQCAQCAQCgcwV/W+ugnzz8vJCRUWZ2nns+yyQXqtWLUlNTS3yJ7B/RTExMYwdO5b58+djNmQQd25cpVnTX68weOTocVq2bMnUqVNlGvfixYvY2dkxy3IaAwcIAxGyoqdbnoiIiKJO45e2bds2YmNjWbvaTqr9O7Rvy73b11i6ZBFH3Nxo164dJ06cKPJWYfPmzePatWsYGRkzbMQYBpuNKJRWYUZGhmzasIakpCR69Oovs7jt27Vh0MD+vPXzy9WT+IWlZ49ufHz/lgH9+/DWzw/D6nXo2KUnFy5eRiwWExwSypFjJ6isr8u4YX2KOl0ANu91AyDo3WviokJw2LeLLp07IkaOi9fuMdLCBq3qHanbfijTF637uuD8P9199AyA+dNH5yuX4LBIPicl06pZ/Tztp65WGoDEz1+kPnarpvXRKqvO6Ys3pI7xPd2GTKNpt1FMnG1HenpWe66hfbvyKeAmMyaYoaAgT6++A+nWsy/RMTHfjSEvL8+iBXMJ+eDHoIH9CQr6SKeuppiZj8Z+Z9bnf9rU7GdBBX38SEZGBo0bNfrhNsnJyVjNWYCKigpOjj+efZUdkUiEWPzjWTTSUlZW5snju1SrVpX9Do5YTJ8p0/jSSklJoVLFiqiqqjJ6dP4+/wKBQCAQCAQCwc9KKK4UA5cvX6Z9u7YyazMgyFnVKpUBCA8PL+JMfi0eHh506tSJp0+fcOTwIbZuXo+qaumiTivPUlNTuXP3nszbWzx58oRp06bRt08vbJcskmns310FPT2uXr1KWFhYUafyS3r37h27d+9m5gwLqlYxkDpOiRIlsJxhgdfDO7Rt0wpLS0sGDBjAq1evZJht3lWrVg1nZ2ccHBx45fum0FqFjR09EtMe3Xn67DlLl6+UWdz9e3agrKzMBhms6SJLioqKODrs5ea1yzRq2AAv7yeYmY9Gs1xFatdrjEQiQSyR0HP4DIZPWcy0hWtZun4POw4c46T7Ne49fk5QaDgikajAcxWLxTx++opqVaugoaGBoqIigwf25+QxV4LeveFDwGuW2VrTsFEDomITcDp2ng79/0SnZmda9x7Hyi0OhEfGEBUTj3oZVWpVr5avfKxsstb3mDpmcA5bfkvtf9+xCYn5WzPFfFAPviSn8NcFz3zFAXgbEMS5K7d49yEEAAUFBRwPZBVCjp65wss3AaxYMAW/+6do3qgO9x88xKRGPWbPW/jDmULKysoc2LcL3xfe1KlTmwsXL3PI6TAAderUyjafpctXAbDM5sffu8NGjCUtLQ37bZtQVpZuLaBHj70AMDLK32fhe0qUKIHXg9tUNzHB+fARxk+S7YMfeRUVFY1pn4Ekfv7M6dOnUVdXL9J8BAKBQCAQCASCgiInKcpHRgtIdHQ0Gf9boLK4CwsLo2nTpuzeuY3hZkOKOp3fhkgkQrNcRTZs2MCwYcOKOp2fXnJyMsuWLcPFxYVuXTuzY9tmypXLfkHen9l1z5v0GziUq1evUrOmbGaMBQUF0bt3b4wMq3Hu9PFvBm9UVFRISUmRyXF+V69fv2HgUHPk5RU4f/48mr9QC7qiJpFIMDc3/z/27juuxv4N4PinVBKijKyMkJWRlRlRKHsW2WTvjEJGFLKzykhkpmwle28SSaWJVJpIQ3XO749+PI/H6uTkkPv9ej2v19M59/39Xnfqrr7X/b0uwsPDuHvzCkWk0Jj7o8tXrjFztjXPQkIZMWIElpaWMl+ES0tLw9HREScnJ8qV08Bx7So6GLTLt/lEIhG1dXSJiYnF68Rh2rRuJZVxp0ybievuPTiuW83woeZSGVOaihQpQnR0NBu3OHP27IVPDcWVlJT+/4T/98ttQc6ivKKiAoUVFVFWVqKoShGKFVVBtXhRSpYojnpJVUqrl0SjTCnKlS1FhXJlqFiuLBpl1FBQUPju2AeOnmHsTDsWzrfGcsbUH8YSFBzMDpfdOU3WIyLIzs7+9J68vBw71i2kV5d2eSp3FhefRM2WvalZTZO7Z9wkOtf92FksLJeyeYUV5n2NJZ77o9TUdCrpmlC8mApPr3qgopK3BAOAmrbBp39fTc1K+N2/xc1bt+naoy9FVYoQducYysr/9Ja5esuX0TOWEPM6gWJFi7J/764fluWaOmM2O113U6iQPElx30+ql61QFTW1kgQ9efjV98+eu0DfAYNo2qQxF856SXi1/7BfvpLlDqs5432cFnrN8zzO94hEItq0N8Lf/wk9unVlz+4d+TLP9+zYuYvplnMAuHz5MjVq1PjlMciKuro6iYmJsg5DIBAIpEa4rwkEgoJEUVGRMmWkvxYpJFf+cKtWrWKrszOBAQ8poaoq63D+GmKxGLUyFbGzs2Po0KGyDue35uvry5Qpk4mJicF+6WJGDBuCnJycrMP6KfNsFnHI8yj37t2TyrU8e/aMYcOGoaBQiHOnT1CqVKnP3heSK9Lx/MUL2rbvRLNmzdixY8dv0dPhT+Dl5YWFhQUH9u7CxLiz1Mf/8OEDTs7bWbZiFUVUVJg/fz79+vWT+X0iNDSUrl27olOvLj5ex/J1rsjnL9Bt2hJFRUWCAx5KJcGUmppKlep1KKqiQkToUylEKV3/vq99TASdOOrx2aJ5SkoKUa9eERUVTXR0NLGv44iLiyMhIZGkpCSS37zlzdu3vH//ntTUNDLS0/mQmZmr5IycXM5OmiLKhSmtXpLqVSvRTLcuQ/t3o7xGadr1GoPfk2Bio8Il3qkgEom4dPkqu/fs5ezZC7xLyel3oqSoSKvmDZgxbjDtWn67BNV/9R89hzOXbuFzcCMtmtSXKJYhE2047nMF/yvuaFbQkOjc/1q/bT8LVjhRXqMUfhcOULiwksRj7Nx/nGk2q2nYoD4Wo0bQwaA9AI2atkAkyubu6d1oVa301XM37jjIwpVbycrKolfP7mxz2kjhwoW/emxnk57cvHWbnt274rbr2wmGEye9MB86kpkzprJgvvUX72dlZVGxSk0yMzMJCXyMurqaxNf8UZ/+Azl3/iLJ8a/y9eePSCSiYycT7j94SGejjhw6uDff5vo3sVjMcofVLFuxCgAXFxc6d5b+z4zfmbAIKRAIChrhviYQCAoSIbkigb8luZKWlkbLli3p2aMra1Yul3U4f5XkN2+oXK0WmzdvpmfPnrIO57eUlZXFhg0bWLt2LQ0b1Geb8yZq1qgu67CkokXr9tRv0JA1a9b89Fjnz59nwoQJaFaqiPsBN6pUrvzFMUJyRXqOHjvB0BEW9OvXj3Xr1sl8Af93l5aWRrt27dCpVwf3/W75+vl69SqaeQsW43n4KM2aNcPOzo569erl23w/8jGp5HFwL52MOub7fAcPeWIxdiJ1atfi9o3LPz2eSCSiVNlK1K1bh+tXzkshQun6932tiV5rXjx/yevoSKnO8fbt23+SMzExvI59TezrOJKSkohPSCQ+Pp7EpCQSEhI/KwFXvJgKKe9TqVK5Co98b/90HCkpKWzc7MyefQd4/vwFACpFlGnXqjGLZo6hds1q3zz3Z3at+AeG0Lb7aCpV0ODx5YM/dQ1ZWVksd3Rl5eacGMprlMbvwr5vJje+JjIqGl2DQRQpUoTQYH+KFClCRkYGdXQaE5+QgPvW5XTu0PK7Y4RFRmE6xorg0OcoKytjt2QRFqOGf3bMth07sZxljUH7dhw7/P3rNjDswv0HD3kZEYzqfx5SSk9Pp2yFqgBMmzoJ24Xzc32tX1NZqzZycnJE/oJkp0gkwrhbb27euk07/TacOOqRr/N9+PCBydMs2X/gEHPmzGHy5Ml/5c9XYRFSIBAUNMJ9TSAQFCT5lVwRHtv9g23fvp3k5GQmTxwv61D+OkGBwQB/VakDSYSHh9Ond2/WrFnDzBlTOXv6RIFJrERFvSLgaSDt27f/qXHEYjFbtmxh2LBh6LdpzTmfU19NrAikq1fP7mzZuA4PDw/WrVsn63B+e46OjsTHx7Ni2dJ8XyirUKE8O7c7cfKYB+/evqFLly7Y2Njw5s2bfJ33a9LT07G1taWTUcdfklgBMO3fl/79evM0MIiZc36+59KJU95ki0T06f37PwCQkf4BRSXp941TVVWlTu3aGHY0YIj5QCxnTMVh+VK2OW/iiMd+rl46yxO/e8S8DCM5/hVHPA7Qt08vihYthlgMEZGRVKhcA5uFtj/V56VYsWJYzbbE/+Fdwp49YeL4MaiWKIH3+RvoGQ+nfjtTDhw989VzJ1gtRywW42g/S+J5h01ehBjY75y3fj4ikQjPk+cx6DOWsnWNWLnZjaJFi1JLW5vo2HgaGAzkxavYXI+3zmkf2SIRRzwPUKRIEcRiMYaduhKfkIDNjNE/TKwAaFWpyF0fNzYtt0JeDixnWVG/UTMe+OaU9EpPT2fu/EWoqKjg6f79HRtxcXE88PWjQX2dLxIr/v4B1Kj9zy4h/Tatc32dXxMWHk5ycnK+lhj8N3l5eXy8jtFOvy2Xr1yjk3GPXJXay4v4+Hh69zPD8/AxNm3axJQpU/7KxIpAIBAIBAKB4O8kJFf+UHFxcWzatIlRI4b9VHNhQd74PX6MgoKCkFz5D7FYzL59++jUqROJSYn4eB1nnvVsFBWlv2gmKzt3uSEvL0/btm3zPEZ6ejpTp05l6dKlWE6fwr49OylevJgUoxR8j/kgM+bPnZNTVnHrVlmH89sKCwv71MReq1rVXzavfts2XL9yniWLbHA/eBB9fX3c3d3zbWHwa7Zu3Up0dDTL7Gx/2ZwA25w2oalZia3bXDhz9ud2m+zddwCAEcOGSCO0fNW0qS7v3qVw6cpVmcUgLy9Pxw7t2bndieCnj3geFsj4saMpVEie9Rs2U0pDk179zPjZDd+lS5VimZ0twQF+PLx/k64mXXgVE8fYmXZo6pqweNXWT4mcuPgkzl6+TU2tyrRs2kCiec5evk1I+AtMDFujU1uy31WCQiLpN2o2GjqdGDnNFt/HQdSqpc3G9WuIfhHK3VtXmDl9KjGvE2hoYIbdus/LbqWkpHLH1/+z1+ITkzl17hoAzZo2AWDEqHH4Pfanl3F7Zk6Q7Ot0cD9jnj84iVmvTjx/8ZL2Hbtg0r0P7Tt2ISMjg/VrV/6wr46Z+XDEYjEOy5cSHR2D2979nPY5w+o162nT3pCUlPdYzbYEcpKVP2PNWkcApk7+tY3mTxw9RJdOhty6fYcORiZSv4+ePOVN81bteBIQyMGDB+nVq5dUxxcIBAKBQCAQCH53QlmwP5BYLMbCwoK7d+9w9+aVL/ozCPKf6aChJCW/xdPTU9ah/DYSEhKYNWsWPj4+DBtizjI7W4oVKyrrsKRq9VpHFi+xZ9q0acyaJflTxJDTB8HMzIwnT56wacNa+vft/cNzhLJg0icWi1lka8fa9RuxtbVl1KhRsg7ptyIWixk8eDBhYaFSb2IviejoGOYtWIyH5xGaNm2KnZ0dOjo6+TxnNPr6+owaMRS7JYvyda6viYmJpV7DpsjLy/HU35fSefwZX0GzOinv33Nw326Mu3T67L2IyEiqVpHtgxn/vq8lJiahpV0PrWrVeHD3ukTj+Pr6cfrsWa5du4le86Zf7Zvxsz6WmQIoU7o0bru206plC6mN/+HDB2yXLMNl125SUt6jqKhAL+P2vI5P5PKNB3jvd6RVs4YSjVmnTT9iXycQdu84JVWL//B4kUjEVrcjbHQ5yIuonN0olTUrYW5uxtRJE1BRUfninGs3bjJ46EgSE5Mor1GaA872qBYvhn7P0bxLSaVShbJoVixH5ItoXsXEfTovPuY5a9ZtwH75ShrUrcGVY9t/aqfDy1evGTrJhvuPAj+99qO+Jg6r1rHUfjna2jVxc92GXqv2n72vqqrK6ZNH0dGpSykNTWrWrMGtaxfzHGOlKjWRl5fneXhQnsf4GYOHjeL4iVPo1KvLtcvnPvvcRD5/Tv1GzRk/1oIVy5bkaryk5GRmz5nPwUMedO7cmRUrVuRLiYU/jVA+RyAQFDTCfU0gEBQkQs8VCRT05Iq7uzvTp0/HzXU7PXt0k3U4f53Y2NfUbdCEefPmYWFhIetwfgvnz5/H0tISkSibDetW062rsaxDkqp/N2mdOXMm06ZNy/NCkKWlJcePH+PkMU+aNsldQ2MhuZI/xGIx8xcszumFsGfPT5d6K0i8vb0ZPXo0+/e40tWki6zD4eq168ycPZeg4GcMHTqUWbNmUbJkyXyZa8qUKVy+fAnfezcp8Z9SQb/KyZNeDBo6Eq1qVXl4/5bE54eGhaHbtNWnj8OePUFJURHjbn0oWlSFW7fvULx4cQaZDWChjTXFiv36nXP/va8NMBvM6TPnOOtzEr1mTb97rq+vH8sdVnHx8lXS09M/vV5OQ4Pgp375Eq9IJGLqjFm47dmf0zC8Q3vcXLdL/XPnunsv9ssdiInJSXAoFCqE/xV3ymuUzvUYB46eYexMOwb3M2bTcqvvHvvhwwfmLNnAHk9vPnzIRFFRESPDDtgvXYRWtW/3gvlIJBIxx9qGrdtdEIvFyMmBWAxVq1YhNvY1GRkZFFVRQVe3ES30mlGlsiaqqqoMGT6aMqXVCLjijpKSUq6v7XsuXLuL2di5ZGR8QElJCZt5Vl/dKfLmzRu0tHW++FuhbJkyzJk9g4z0DEaOGPopoVRftzlxcfHEvAzLU1xnzp6nn6k5Yy1GsXJF3kq0ScPosRNwP3QYbe2a3Lp2EQUFBby8fbAYN4l3794BMGnCWGwX2Xx318/ZcxeYNGUG71NTsbW1pV+/fkIZsP8TFiEFAkFBI9zXBAJBQSIkVyRQkJMrfn5+9O7dm/59e7N5o9AvQBZsFtqybYcr9+7do0SJErIOR6bS0tKwtbVl9+7dGBl2YPOGdWholJV1WFIlFouxXbqM1Wsdsba2ZtKkSXkey9PTkylTprBl4zrMB5nl+jwhuZJ/RCIR/c0Gc+++L+fPn0dDQ0PWIcncxyb29erW5tCBPb/NollmZibOW3dgv2IVhQsXZt68efTv3/+7T6dL6v79+/To0YMN61YzbKi51MbNi0lTLdnttpdRI4exdtUKic4dNGQEJ095YzFqONt2uAI5iYeY2JwFe1XV4sjJyfHmzVvk5eXQa94c+yWLaNJEV8pX8W3/va/Fxr5Gu25DihYtyrAhgyhXrhzlymmgWakiFSqUJykxGedtO/Dy9iH5/314ymuUppdxe67e8sU/MJSaNatz/7ZkO18kFR0dg5n5MHwf+qGkpMiiBfOYNGGc1Odx3b2XKdNySlLJycnRrlVjNi+3pmL5H/8xUK1pd1Lep/LC1wtl5W83nHc9cJw5SzeSnp5B2TJlmDJ5ApMmjM3T91TE8+e0M+hEUlIy8vLyHNjrSpfOnb447vHjJ+h3MEJRUZHHlw5QtrT6d8dNTH5LMRVliRIwuh0HERYZBUCpUqVwXLuS7t1MPr3fybg7t27fxXmzIy6ubty+c5fJE8d9c6fa0BEWHD12gudhgXlK6jbVa8OzkFAiQ5/mW1I4tyZOno7b3v1oVatKJ6OOOG3dQadOnViyZAn79+9nw4YNtG3Tmp07nCil/vm/TUrKe+bZLGLnLjf09fVZtWoVFStWlM2F/KaERUiBQFDQCPc1gUBQkAjJFQkU1ORKSEgIffv2pWqVynidOIyysrKsQ/rrBAUF07JtB6ZNm8b06dNlHY5MPXz4kMmTJxMd/Qq7JYsYNWLYb7MIKy1isZh5NovYuNmZhQsXMmbMmJ8az9TUlDt37uDmuv2LMj3fIyRX8ldCQgJNW7RFX78dGzdulHU4MrdixQqcnJy4feMy1bV+/OT6rxYdHcP8hbYc8jhMkyZNsLOzo379+j8+8QdEIhHdu3dHJMrm8vnTFCpUSArR/pzaOrrExMQS9ORhrhPXmZmZlKtUjdKlSxP05CHLHVbjunsPr15F07RJYypWKM9c61nUqV2bU6e8sbVfwdOnOeWUWug154z38fy8pE++dl9r096IR48ef/e8kqrF6WrUmjlThlOlYnkAvM5dZ+C4uQDUrFGdfv16YzFqRJ5Lqn0kEomYMj2nBGR1rWrUq1Ob+vV1KF++HEePnWDC5OmkpKRQpXJlDu7bRd26dX5qvn8LCQ2jcbNW9OnagcBn4QQEhyMnB/otGrNphRWaFb6eCHbcfhCb5ZuZYmHGkjnjv3rM23cpdDWfxqOAZ6gUKcIyO1tGDJdObx6XnbuZbT2fDx8+sGqFHWMs/im5GB+fiE6jJqSnZ3Du0GaaNPz+5+t5VAyNO5pTqJA8Z9w30bCe9g/n7ztyNueu3KaxbkNattDDeZsLWVlZ1K5di727dvDosT8jRo+jbZtWnDp+GICMjAwKF/52EmrvvgOMnzQNx3WrGS5h0tX7tA+mg4ZhYtyZA3t3SXRufhk5ehweh49SqFAhFi5cyMiRIz/9/nbt2jXGjRuHqmpxDuzdRb3/f03fvHWbsROmEBv7mtmzZzN48OCvlor72wmLkAKBoKAR7msCgaAgEZIrEiiIyZXg4GAGDRpICVVVvE8eEfqsyEBaWhom3fuQkJjE+fPn/9rkVlZWFhs3bmTt2rXo1KvLjq2bqVlTsma5fwKRSMRs6/ls3eaCnZ0dw4cP/+kx4+LisLS05Pz585w46kE7/Ta5Ok9IruS/PXv3M2Hy9E//PoGBgejq6uLk5ETp0rkvx/OnCwsLo2PHjkybMpH5c+fIOpzvunb9BpazrAkKfsaQIUOYPXv2Tz0Vvn//fmbOnMkZr+O0aNFcipHm3Y2bt+jStRctW+jh43UsV+c4btjM/IW22C9d9NmOisePn1CvXp2v7kqIinpFnfo5ZQq1qlWlq4kxdksW8tDvEbOt5mO7aD4t9KT7Ofnafe3lyyjqNmhC5Url2eJgzctXsbyKiSMhMRlFRQUG9u5CrRpf7xUTn5hM98HTCAqNJDs7p2m3upoatWppU1+nHi1bNMegfTvU1dVyHePHRfWvkZeXR15Ojqzs7E+v9endg61bNkqlzFVQcDDNWugzY5w5C2eO4cGjQCZZr+BJUE5pqrZ6jdi80prKFcp9OkckElGxkTGIIcrP+6v/1pdvPmCAhRXp6RmYdOnEbtftUivL9dGLl1G0amvA27fv8PE6Rgu95mRmZqLTsBnRMTFsWz2PAT2//4DB+/dpNDYyJ+Z1AgDqJUsQeucoJ89epZtR269em8PGXditc0FOTo6QwEeUKVOGlJQURo+ZgNfpM5+OK1xYifBnAbku6ZaSkkKFyjXo1tWEfW4uEnwmoEat+iQmJRIR8hRVGZUZ/LczZ88zeuxElJSUWL58OZ07d/7imOfPnzNq5EhCQkMZOmQQYWERXLh4iZIlSzJhwgQcHR2Rl5fn1KlTaGlpyeAqfl/CIqRAIChohPuaQCAoSITkigQKWnLl2rVrjBkzhooVK3DU4wDlyglla341kUjESIvxeHv74OHpSaNGjWQdkkxEREQwZcoUfH19sZw+FavZM1BUVJR1WFKXU1t/Nrvd9rJixQrMzaVXHujq1auYmZlx1PMgHQza5eocIbmS/0QiEXPnL2Kz09bPXldWVubBgwd/TQnAUaNGcfr0aaIiQyhe/Nf34ZBUZmYmzttcsF++EiUlJebNm8eAAQMkLmuUnJxM27ZtMerYgW3Ov9fuJaMu3bl9526uepEA1KrbiISEBGKiwr/bN+HfPA8fZcTonERMoUKFyM7OpnYtbd6npvLixUsAmjZpzK6d29CsJJ0yQN+6r/UbYM6Zc+fx2udI6+aSNXGHnDPOnlUAACAASURBVO/l0xdu4uZxitv3/Ul68xaR6J9fdeXl5SlSpAiqxYtTr14dzAea0qSJLpU1Nb/4upk7fxEbNztx6YgzKe/TeBIURmjECyJeRJOalk7K+zSCQiJIS8/4dI6ysjIL5ltJVCrsY3JLQUEBBYVCZGeLyM7ORiQSYT1lBFZThn869qF/MBOtluMfGApA6+YN2eJgTZVK5Vm00pm1zvuwnTOOqRYDv5jHaZcnVks3UKhQIZy3bKB/3965jlFSYeHhNG7Wmpo1anDn5mU6GJlw/4EvM8YNZuHM7/erE4lElG/QhfT0DGZMm0xqaipOW3dQvWolQiNeUkqtBGF3P99hlZD0Bu0WvVEpqsL929e/2On1MVkFsGqFPWMsRkp0PeU1q6OursYTv3u5PmeL8zbmWNvIvNfKRw6r1mG3bAUdOnRg/fr1qKl9O9GYmprK9u3bcXBw4Ft/Krq6umJkZJRf4f6RhEVIgUBQ0Aj3NYFAUJAIyRUJFJTkSlZWFhs2bGDNmjXot22D267tMmuu+zfLyMhg4uQZHPI8jLOzM127dpV1SL+cWCzm4MGDLFiwgNKlS7HdaRN6es1kHVa+yM7OZuLk6Rxw92D16tUMGDBAquMPGTKE5KRELp7zznUZNSG58uvcuXuf6lpVOeR5hNlW8wGwsrJi8uTJMo7s11ixYgWOjo7Ur6/DmpXL0Wv+48X830FMTCzzF9ji7uFJ48aNsbe3l6hUmI2NDe4HD/Lg7o3f7gGG6OgY6tRvTMWKFX64sHv/gS8Ghsb07NENN9ftuZ4jJSUFy1nWLLOzRV1djbHjJ7P/4CEAOhi0JyMjnes3blG4cGHioiN/6no++tZ9LS4ujhq1G6BVpSIPzu2VylyRUdFcvHqXuw8DCIt8RWxcPKERUV8c93EHR9myZShfrhx+fo/4kJlJUvDFbybsRCIRI6facsT74mevdzBoh/t+t1ztCvnY8BygrrYWSkqKFFFWQrV4MTYtm0OZ0l8ugj8KeMZEq+U8CggBoGXTBtzzC6CoShEi75/84viPiZeSJUpw5dIZqlb5+g4gafqYGDQx7oyXtw8mhq3Z72Sfq3PrtOnHq5g4PA/to359HbRrN/js/Q32sxg6oNunjzsNmMjtB/7ffHDBx+cs/QcOobFuIy6dPy3xtbTWN+RpYCCJr1/m6viUlBSq1axHoUKFeBkRnOtEZ36Jj49HS1sHgPPnz1O7du1cnZeSksL27dtxcXEhISFnF1HJkiXp27cvNjY2BfIBm58hLEIKBIKCRrivCQSCgkRIrkigICRXHj58iJWVFf7+/ljNtmT2zOm/Rf33v82TgKdYjJ1I8LMQHB0d6d69u6xD+uUSExOZNWsWp0+fZvAgM1YsW/pHPNGeF1lZWYwZP5kjR4/j6OhIr169pDq+WCymYcOGjB45jHnWs3N9npBckY051jZscd6Gvb095ubmiEQiqZfP+R09fPiQuXPn4ufnxxDzgSxeOO+PKY12/cZNLGdZ8zQw6FOpsO89nQ0QEBBA586dsV04nymTJ/yiSCUzfuJU9u4/yKIF85gx7duJPpPuvbl2/Sb+fneprKn5U3PudtvHFudteJ88gpycHJrValGndi1u37j8U+N+9L372sDBwznldZqjrqsxaJM/Cb6srCwCgsPxfRxEYEgEYRFRvIyO5XV8EvGJycjJyZH9/5JfUQ+9KVbs+/0lTpy5wrDJi8jOzqaqZnkiXkSjqqrKEY/9NGva5LvnJiYmUbVGHSpolObpdU+JrsM/MISJc1bw8EkwALo6tTjj/nlpspUbd7N03Q4qVqzA3ZtXcl0O62dduHiZXn1NAWhQtyZXjm3L9UMFUTGvaWgwEDk5eQIe3aNG7QZUrFABx/Wr6Nt/EAAtmjRguFlXSpYojtmYubRu1RLvk0e+Op6Wdj3i4xPwe3CLalWrSnwtVarXISkpieT4V7naGde1R1+uXruOy7Yt9MvHHUK5lZaWhkbFnB5aDg4OUt2RK/iHsAgpEAgKGuG+JhAIChIhuSKBPzm5EhAQwNq1a/Hy8qJ+fR3Wr3GgaZPGsg7rtyYWi4mJiUWlqAqqxYtLpan6y5dROG7cgovrbqpVq4ajoyM6OjpSiPbPcuHCBSwtLcnKysRx7Sp6dC+4u3Y+fPjASIvxeHn7sHnz5nzZoeTu7s706dM5dtgdg/b6uT5PSK7IxtbtLsycPZd69erx5MkTqlWryqFDHpQvX17WoeW77Oxs9u3bx/LlyxGLxSy0sWbEsCF/RJI/MzOTrdt3YrfMASUlJebOnYupqelXF0TFYjH9+vUjMSGBG1fP/7bJs6ysLKrXqs+bN2+4ee0Cdb7y1HlqaioVKtegRnUt7t2+JtX5MzMzKVuhKlrVqnL/zvXP3vPy9qFVSz2J+918776WmJSEVs16VK1cAV8p7V7Jiw8fPpCankFJ1eI/PDYrK4tyOp0oXqwo4fdOsHnnIeYt24xYLMa0f18c1636bq82zaraqBRRIlDC5MpH9/0CGDJpIVHRr1Eposwa2+kM7N2FbXuOMHPROsqWKcMj39u/tAl5XFwc1WvVR05OjriAsxLvcjh94QamY6ypUlkTvwe3P30Pr1i5hjXrHElLS/90rKKiIiGBj1FT+/rX4Zhxkzjg7kEJVVVeRARLFIdYLEa9bCWys7OZaTmVBfOsv3v8iZNemA8dSQu95pzxPv7dY3+lkRbj8fA8wr179/6Kn2OyICxCCgSCgka4rwkEgoJESK5I4E9LriQkJHD27FkOHjzInTt3qFxZE6tZMzAz7S/zMgJ/gr37DzJ+4lQgp1Z8yZIlUCuphppayf//p4a62ucfq5XM+f+SJUsiLy9PXFw88fHxhIaGcfb8Ra5cvYaqqirjxo1jzJgxf13z+rS0NJYuXYqrqyuGHQ3YvGHdb1cqR5oyMjIYOsKC8xcu4ezsTKdO32+0mxdpaWm0adOGVi31cN3hLNG5QnJFNhKTkqhavc5nr9nY2DBuXO57KfzpEhMTsbe3Z//+/TRq2IA1q5b/MQn/mJhYbBYu4eAhD3R1dbG3t6dBg89LCx07dowJEyZI1ANJVh499qdteyMKFy7MpXPe1K37+dfm/IW2OG7YzM7tzvTt01Pq83c26cnNW7eJCHn6qSm8i6sb02bMQl5enu7dTNiwblWukyw/uq+ZDhqK9+kzXDzsROMGdb553O/iY9mt9UstGW7WA4CwyCh6DbMk8mU0ioqKdOvahWmTJ6Gr+2Uvmdr1dElPe0/4vRM/FYfrgePMWbKB9IwP1KimSWjES1RVi/PY947ECbCfkZqaSn3d5sTFxQPw6NJBqlQqJ/E4MxevY5vbEfTbtubksX8ST9HRMdSq1+hTssjOdiGjRg775jgBAU9p0caAWtra3L11ReI4bt+5y0Dz4cQnJFCxQgU83fd+8T0IOb9PVKleh6ysLMKC/X+LJvYfvX37jroNmjBo0CBsbGxkHU6BJCxCCgSCgka4rwkEgoJESK5I4HdProjFYu7du8elS5e4evUqvr6+iMVi9Nu2YdSIoXQ16SLUMM6lp08D0WvdHgAnJyeSk5M//ZeUlPTZxx9f+/DhwzfHU1ZWRk9Pj27dutGjR49fVjrjd/Lo0SMmT57My5cvWWq7AItRI6SyG+h3lZaWhvnQkVy9doMdO3ZgYGCQL/M8ffoUQ0NDdrlspXevHhKdKyRXZMfL2wdV1eLExycwdIQF8+fPZ/z48bIO65e7f/8+c+fO5cmTJwwbYs5CG2tKlSol67By5cbNW8yYZc3Tp4EMHjyYOXPmoKamxvv379HX16dpk8bsc3ORdZi5cvTYCYaPGoucnByzLKcx12rWp/cqa9UiKyuLqMiQfLlnX7h0mV59TJk8cRx2S3LKX1WsUhNRdjblymkQEfkceXl5OncyZMO61ZQt+/1fWr91XxOJRHz48IHXcfHoNGyKaa9ObF01T+rXI00ikYiKjYxRKFSIF75eX7zvefI8Vks38jo+Z3FCRUWFypqVyBaJaN1SD5DD3eMwGRkZDDftRoO6NTBq15KK5fP2i396egYjp9ly6lzODqZBZv1x2rwhz9cnKX//ALr37kdCQiLDTbvhevAkrZs3xGufY57Gq9iwCynv09i0YS1DzAcCYL98JcsdVnPsiDsG7X68E7Rh4xZEREZy/851alTXylMcIpGIWVbz2L7DFYAh5gNZv3blZzv6Opn04NatO6xfs5IRw4fkaZ78NHf+Qg64e/LgwYM/Yifin0ZYhBQIBAWNcF8TCAQFiZBckcDvmlzJzs7Gw8ODTZs2ERoaipqaGu3129CxgwHGXYzy5R+4oPM+fQbTQUPZvXs3HTt2/OHxYrGY9PR0kpKSSEpK4s2bN4hEIkqVKkXp0qVRV1f/a//YzM7OZtOmTaxevZp69eqy3WkjtWppyzqsfBUeEcmQ4aN5FvwMl5070dfPfakuSYnFYkxMTCiiXBjvk0ck2pUmJFdkLzj4GU1btAWgdevWqKurU69ePUqUKEFKSgoaGhrUrVuXGjVqFNjkeHZ2Nm5ubjg4OCAvL88im7kMG2qeq/4DspaVlfWpVJiCggJz584lPDwcFxcX7t66QpXKlaU636PH/syxns/E8WPpatJFqsmOGzdvYTZoGMlv3qCupsaA/n3RbdSQsRMmM2rEMNauXiG1uf6rdLnKVKmsyf0715luOYcdO3ex3H4JE8ZZcP7CRWbOmUdoaBhycnK0atmCDetWUaNG9S/G8fcPYOCQ4QwaOIA5M2d89jXUoLEeERGRqKmpkZSURIc2zTjiuirfrkkaNrm4M9d+E3OnjWDOpOHfPC7iRTTrt+7j9IUbvIqN/+G4CoUKYdS+BU4rrXNVmuy/Ll2/x6jpS4hPTEajbFms58xk+LDB+fo9u3iJPWvWbUAOmDt9FLMmDKFdLwse+gdz12c32tWrSDympq4Jb9+9p5C8PDf+XxbPzHwYXt4+ueqBssNlF9NnzsG0fz+2OW/M45X949mzEHr3H8jz5y8oUaIEO3c4YdjBgP0HDzF2/GSUlZV5/Srip+fJD7du3aGTSQ+8vb2/2Mkn+HnCIqRAIChohPuaQCAoSITkigR+x+RKYGAgU6dOxd/fn25dTRhrMZI2rVv+tQv50rJ33wHGT5pGeHj4b1sr/0/w/PlzpkyZwv3795kxbTJWsy0L/Ofz9JmzWIydRMmSJdm6desv6alz/fp1Bg0aRO9ePdjmtDHXC1xCcuX3cPbcBbxO+5CUlMzz5y8IfhbC27dvUVVV5e3btwAoKSlRs2ZN6tati6GhIcbGxgXuPh8fH4+dnR3u7u401m3EmlXLaazbSNZh5Ups7GtsFtpywN0DAOs5M7GeM1Oqc4hEIgw7d+Pe/QcAGBl2wGG5HdW1qkl1joWLl7J1+87P7g1mA/phbTUzTw27c6OpXhsiIp8T6P+AGrUboFG2LEEBDz875vbtu8yYNYfH/gEAFC5cmFLq6lSurMlA0/4MHzaYOjqNeRUd/ekcrWpVOX7Ug0Ly8tSp35iyZcqQlp7Ou3fvGDqgKxvsZ+fL9UhLOZ1OpKVnUL1qJVwdF9Ggbs0fniMWi4lPSCY1Ix011eKoFs/ZKRsXn8SVWw/YsOMgvo+DAJCXk6N966ass7OkSkXJemWIRCJmL16Pq/tJMjOzUClSBDOz/iyymSvVMmGxsa8x7t6bkJBQNMqoc8JtHbVq5CRSgsMiadZpKI3qaXP52DaJxhWLxahpG1CrljZBQcEUL16M4AA/Rowai7fP2R8mVzIyMtCsVgt5eTlehAdLNfm9cvU6lq1YSVZWNm3btOahnx/v3qXg//AOlaWcsJWWmJhYtOs2ZOfOnflSAvVvJyxCCgSCgka4rwkEgoIkv5Irv//jpgXAiRMnMDExITsrk/NnvNjn5kI7/TYFbsFNFhITkyhevHiBTwTkF7FYzMGDBzEyMiI2Ngbvk0dYMN+6QH8+s7OzWWq/ggFmQ2jevDne3t6/JLECOTseNmzYwCGPwxw5+vs0uRXkjpFhB9auWoHrDmcunPXiZUQwCbEveBkRzPPwILxPHmGp7QKa6DYkMPApY8eOxdDQkKioKFmHLlWlS5dm7dq1HD16lIyMDxgYGjPdcjaJSUmyDu2HNDTKstVpIz5ex5g0YSzTpkyU+hx79x3g3v0HHD58GBcXF54GBqPXqh1L7VeQmpoqlTnk5eVZsngBsVHheJ08gl7zpigrK3PA3YOGjVtQpXodRo2ZQEDAU6nM99Gr6BjU1dUwMx+GSCT66i4APb1mXL9ygbu3r9KrZ3e0qlXlfWoqt+/cZeqMWZTX1OJVdDQTxo1hzqwZKCoqEhYeQaPGeph07w3A3j07adSwPgBLrH7vMnzHTl8iLT2DEiVUCY+Mol2vMdx+4P/D8+Tk5ChTWo0qFct/SqwAlCmtRt9uHdHWyklM7Fy/gBrVNLlw7S4N2plhPHAKb9+l5Do+eXl5Vi2eTsxjH6ynjEC5sCIuO3dTpXodWrRuz+Ur1yS/6P/YuMmJOvUbExISyqA+XQi87vkpsQKgrVWF1s0b8vBJMAFBYRKN/TQ4HLFYTCfDDqxysOft23cYdu5G+/+XAmvSvDXp6enfPN9i3ETS09NZuWKZ1HcVzrKcxrOnj2nWtAlXr13n3bsUunc1/m0TKwCp/0/G/m29BAUCgUAgEAgEgvwi7FzJZ4cOHWLatGn079eHTY5rhD9mpGyRrR0eh49x8+ZNWYfyx0lMTGTOnDl4eXlhPtCUFcuWopqHsiN/koSEBEaNmcily1eYPXs2EydO/GUljVxdXbl16xYqKir4+voSHJyzMJ+bxR5h58qf6f4DX4aNHINYDO7u7r/1glteZWVlsXv3bhwcHFBUVMR24XwGm5v9EaXC8kNScjJNmrdGX78dGzbk9LhIS0tjw4YNbNmyBQ2NsjgsW4qJced86Yvy0O8R6xw3cuHCZZLfvAFAVbU47fX1mT51Ek2a6OZ57PCICBo2bvHp49atWuJ98kiuz8/KymKh7VK2bd+Juro64c8CyMjIAODa9ZuYmQ/j7du3FC9ejBfhwZQpX5mK5cvid2F/nmP+FRp1GMjzqBiiIkMIfhaCgaExxVSKEHH/xE99HzTrPITIlzG8fnIWAP/AECbPXcmDR4EoKSmyZtF0hgzomqexz1+9g/26ndx/9BSxWEzNGtXZtGEtLfSaSzTO1Ws3GGUxnpjYWIoXVcFt8xIMWjf96rHhkVE06jgI015GbF01P9dzrHHaw+JV2zh2+CAG7dsx0mI8Hp5H6GzUkXMXLpGdnc2NKxfQ0an7xbkfm9hr16zBvds/n0T6lsePn9C63T+laXXq1eWIxwE0NMrm25x5deHiZXr1NeXGjRtUqSJ5iTbB9wlPeAsEgoJGuK8JBIKCRNi58ge6evUqlpaWDB08iG1OG4XESj5ITExCTU1N1mH8cS5duoShoSE3b97EzXU7WzatL/CJlXv3H9C2fSf8Hj1m3759TJ48+ZcuAO/cuRMfHx8OHjxIcHAwAIFBwb9sfsGv16SxLqdPHkVRUYG+ffoQFibZE9t/AgUFBUaOHMmVK1cwMDBg0tQZGHXpzkO/R7IOTSbsl68kLS2defP+acBepEgRZs+ezfnz56lRoyYDBw+nv9lgQsPCpT5/o4YNcN2xlefhQdy/fQ3zgaYoKSlx/OQpDIyMqVilJkNHWPDkSYDEY0e9yinjVb5cORbOn8up454Sna+goICd7SJev4rk6eMHn91/27RuyYvwIHZs28zxw4fY5baPzMwsRph1lzjOX+nps3DCn7+iYwcDVFRUaNSwATbzrHjzLoWp83+uT8zzqFgqlfvnF3+d2jW4eNgZt022KBQqxKS5DrTrZUF8YrLEY3ds25zznlsIu3sc446tCAkNo5NxD5q3aoevr1+uxphvs5iuPfoQFxeHhXkvnvue+mZiBaBalYooFy7M7QdPJIr1xt2ce0mb1q0AcNm2hZYt9PA5e57s7Gwa1Nf5amIFYOCQEcjJyXFg7y6J5pSUqflQ5OTkuHvzKl1NuuD/JIDaOro4rFqbr/PmxdlzF1BTU6NixYqyDkUgEAgEAoFAICgQhORKPnnz5g1TpkyhbZvWrFvj8Nc+xZvfEhITUVdXl3UY+SozM5PXr19LZay0tDRsbGwwNzenXt063Lp2kZ49ukll7N+VWCxmu4srnU16UlZDg9OnT9O2bVupjB0UFISBgQEDBw7kzf+fEv8vPz8/3N3dCQkJ4cOHDwD07tWDe7euolPv6wtCgoKjUqWKnD55lGLFitG3b99PibWCpmzZsjg6OuLp6cm7lPe079gFy9nWJCVLvvD7p/J/EsC27TuZMWMG5cqV++J9LS0t3Nzc2LFjB08CAqVeKuy/ataswZZN6wkLfsKTR/cZMXwIhQsrcfTYCVq27UBlrVpYjJ3Is5DQXI3XplVL3ibGEBTwEMsZU37q95qv7dqRk5Ojf98+NGmii5PzNuTl5Zk4on+e5/gVptusBmDlCrtPr82YNhlNzUq4HfIiJPxFnsaNi08iPT2DRjq1vnivR+d2hN89jlE7PR76B1OrVR+cdkmW6PpIvaQqB5yXEXTDE0N9PYKCgmnXsTMGhsaffl59zfBRY3DctIVKFcoSdOMwqxZPz9XXQ4VypYl9nSBRjAHBYRQvXvyzXZ7eJ498+h6rUOHrPWhcXHcTHh5B/769qVGjukRzSmLVmvW8fBnFsKHm1KpVk/17XPE6eQTV4sVZar+CBrrNCQn9PRLrCYmJ7Nl3ADMzMxQUFGQdjkAgEAgEAoFAUCAIK/75ZOXKlaS+f4/TpvXCHzD5KDExsUDvXHn16hV9+vShZcuWPH36c7XzHz9+jLGxMfv27cNh+VIOH9pH+fJfLgAWJKmpqYwdP5kZM60YPHgwnp6eVKhQQSpjh4aGYmZmRur79zx8+BAzMzOS/tVz4vnz5/Tv3x8TExOmT5/+6fVtzpvY5bIVbe2a+VIWSPD7KVdOA++ThylTuhRmZmYkJEi2uPgnadGiBadPn2bBggXsP3CIJs1bs3ffAUQikaxDy1disZiZs+eipaXFyJEjv3mcnJwcXbp04fLly4wfP551jpto3qodXt4+5GeVVs1KFVm/ZiVhwU94eP8mA80GICcnx8FDnjRp3ppqNesyaeoMIp/nLRkgTe/evSMwKBjd+rWk3iNDmrwv3ODmvZx+G9WqVv3sPfd9uwEx/UbPztPY+46cBqBvt45ffV9ZuTAeOxzw2OFAkcKFmbPEkRbGw4mOjc/TfBplSuHp4sCTK4doo9eI+w980WvVjqysrM+OE4lEdDLuweEjx2lQtyZ+F/ZTpnTufwerVaMqaekZZGR8O3HzX6/jkqhS5fOSivLy8ty9eRll5cKc9jnL3n0HPns/Ozsbq7kLKFy4MFs2rc/1XJJKTEzCfvlKSpQowbrVDp9eb9OqJeEhAQwxNyMi8jlNmrdmucPqfIsjNzIzMxk7fjLy8nKMHj1aprEIBAKBQCAQCAQFiZBcyQfJycns27eP6dMmf/OJOoF0FOSyYDdu3MDY2JjYmBg0K1Vi0qRJeeq7kZ2dzcaNG+nevTvKyoW5csGHcWNG/xW7qY4cO8EBdw9Gjx7N0qVLUVJSksq4z58/x9TUFLWSJbh84TTeJ48QFfUSU1NTEhMTOXDgAIaGhrx48Zx9bjuJi47k1fNQoiJDMO3fVyoxCP4sZcqU4fCh/WRnZ2Fubv7NnU4FgaKiIhYWFly+fJm2bfUZP2kaXbr24rG/ZOWA/iSHPI9w4+YtlixZkqv7zL9LhWlpVcfMfBgDBg4hLDwi32PVqlYN582ORIYGcuv6Jfr07klmZia73fZRv1EzatSuj+Usa2JiYvM9lq9xWLUOsViM5ThzmcyfG2lp6YycuhhFRUXc97t98X69enUZZGZGeOQr5ixxlHh87ws3kJOTo7NBi+8eZ9ROj4j7J+jVpT1Pn4XToL0pl28+yNUcKSmpHDh6htEzlqDfczQNDczQ7zkaP/9gFBUKERoWTgNdPQKDggAICQ2jiV4bbt2+Q6f2Lbh8dKvEDw/p6mgDcPpC7vrkxcYlkpmVRaMG9b94r0SJEvjdv02xokUZP2kac+cv+pTEjU9IJCMjg4yMDEwHDpUoRkn0HTCIrKwsdmzd/MXvVPLy8mzasI4bVy5QqpQ69stX0qJNe6KjY/Itnm9JS0tj1JgJXLx0hQ0bNn51Z51AIBAIBAKBQCDIm4K/uioDJ06cIDMzkyHmA2UdSoGXUAB3rojFYpycnDAzM6NundpcvXQGN9dthIeHY2dn9+MB/uXFixf079+f5cuXM3niOC6e9aJ27S/LjBRUfXv3xMiwA25ubly8eFEqYwYGBtKyZUuKFFHmxFEPypQpQ32depw65snr17G0bt0aS0tLevfszs2rF+nW1ZjChQtTrFhRihcvJpUYBH+m8uXLceywOy9evMDc3Jx3797JOqR8Va5cOTZu3MihQ4dITEqmbXsjZlvN583bt7IOTarevUvJ6T/RtSv6+voSnaulpcWePXvYvn07/k+eoteqHXbLHPKUSM+LunVq47rDmZcRz7h04TTdTLrw/n0q23bsRLtuQ2rr6LJg0RKSk39dMnD/AXeKFFHGxLDNL5tTUgPGWJOals7aVSsoVerrpUk3bVhDZc1KOO3yZPPOQxKN/yQwFI0y6rlKXigoKLBr42IO71yJGOg5dAZbXD2+OC4yKppZi9fRqusIytfvTMVGxoydaceh4+cICA4nIekNhQrJo65W4lOC8GVUFM1btkNVvRyNm7UiNDSMEWbdObR9RZ4e0NBrrAOAs1vuypidvngDgLZtW3/1/fLly3H/znXKly/Hxs1OlNesztWr19EoWwbvk0cAOHfhIg10m3+xC+dnbduxk/sPfDHsaEAno6/vMALQ0alLSOBjdCsE9wAAIABJREFUenbvSkBAIHUbNGGZw8/145FEYGAQ7Tt24bTPWbZs2YKBgcEvm1sgEAgEAoFAIPgbyInzsw6FjMTFxZGZmSmz+Xv26EHJkqocPrRfZjH8DcRiMaU0NFm8eDHDhw+XdThSkZKSwowZMzh16hTTp07CZp7Vp8UV5207mDVnHrt27cLQ0PC744jFYjw8PJg/fz5qaiXZumUDrVu1/BWX8NvJyMhg8LBRXLx0he3bt9Ox47cXQX4kMTGR+vVznqB98ugempUqffZ+UFAws61tsBg1nG5djX8m7M8UKVLkly22CvKf70M/uvfqT506ddi7dy9FihSRdUj5LjMzkx07drB69WqKFSvKUtuFmPbvWyBK481fsJht23dy+cqVn2oSnZaWhqOjI05OTpQvXw6HZUsx7tJJipHm3vUbt1izzpGr126Qnp4OQLVqVRk8yIzJE8ehrKz803N87b4WFx9PdW0dTDq2Zr+z/U/PkR92u59i8lwHWug154z38e8em5SUTKOmLUhKSmbM0D6sXDD1h+Mnv31Hlcbd6NapLXs3L5UotogX0bTrZUHym3cM6tOFLQ7WAEydt5Jd7qcQi8UoKipQsVxZGtXTpkPbZnTvrI96SdUvxkpPz+DE2Ss88AvE1z+IkPCXHHFdSf06NSWK6d9EIhFq2ga0atYA7/0bvnjf70kwMxevp4JGKdRLluRJcCi37/sT/izgm0ksyPne0ahY7dPHXY07s2vnNhQUFKhQuQbp6em8fhUhtd2r8QkJaNdpiLKyMhEhAbke9/rNm5gPHkliUhKampXwdN9L7Vr588CLWCzGbc9+ZlnNRVOzMlu2bKF27dr5MpfgH+rq6iQmJso6DIFAIJAa4b4mEAgKEkVFRcqUKSP1cYXkipSFhoair6+PyzYn+vXtJZMY/hZv3r5Fs6o2W7ZsoUePHrIO56eFhIQwatQoYmNi2LJpPT26d/3sfbFYzICBQ7h77wHnzp1DQ0Pjq+MkJSVhZWXFyZMnMRvQj5UO9pRQ/XLh5G+SkZHBsBFjOHfhIs7OznTqJPmCZUpKCqampkRFveT0qWPUzMcGuf8lJFcKntt37tGr7wCaNGnKzp07pbJY/Sd49eoVS5Ys4fjx47Rq2YLVK5dRr24dWYeVZ0FBwbRs24EZM2YwdeqPF85zIzQ0lAULFnDp0iU6dzJkxbKlaFWrKpWxJSUWi/E5e471jpu5c/cemZmZyMnJUbuWNqNGDGPkiKF57iv3tfvart17mDxtJltXz8O0p2wSS98T8eIVjQ0Ho6ysTGjQY1RUVH54TlJSMm3bG/L8xUsqli+Lq+NCmuvqfPN4l/3HmW6zGudV8zDrJfnnIDU1nfZ9xhAUEomuTi00K2pw3OcKVSqVZ+f6hTRpKNvvt2pNuyMvL0/onWNfvNdnxCzOX73z2WtKSorEx3y/F1DNOg2IjX3NtKkTOXfuIv5PAlBRUaFVSz3Onb/IlInjWbpkodSuwcDQmPsPfDnqeZAOBu0kOlckEjF9phWuu3LKyQ0bas661Q5SLdX69u07plnOxsPzCIMGDcLW1vavSOL/DoRFSIFAUNAI9zWBQFCQ5FdyRSgLJmUeHh6oqqrS1aSzrEMp8BITc5qHF4SyYKdOncLExIRC8nJcPOf9RWIFchohb9m4DkUFBaZPn/7VBtFXrlzB0NCQa9eusctlK1udNv71iRWAwoULs9t1G52MDBkzZgw+Pj4SnZ+RkcGoUaMIDQ3l8KH9vzSxIiiY9Jo35eC+3dy5c4dx48bJdLflr1ShQgW2bNnCgQMHeB0XT5t2hljPW8jbt39eiTSxWMwsq/lUqlSJsWPHSm3c6tWrf1EqzH75SpkkWOXk5OjSyQjvk0eIi45k+9bN6DZqSPCzEGbOmUuZ8pVp16EzB909vvozSVJ37t4HwEhf76fHkrbs7Gw6DZhEdnY2hw/tz1ViBUBNrSSPfO/QqoUeUdGvMeo/Ed0Og1i9ZQ9x8UlfHH/7vj8A3fJYFk1FRZlbXq706KyPr38Qx32uoFO7Og8v7JN5YgWgXu3qxCcm8+HDl03t/QNDKVGiBLqNGgJgM8+KfW6u3x3v7r37xMa+RklJCduFNty4eoF1a1aSlZXFufMX0ShbFtvFNlKL/5DnEe4/8KWDQXuJEyuQ04tl/RoHbt+4RKVKFXHdtQct7Xpcv5m7PjQ/8sD3IW0NjDjtc5bNmzezcuVKIbEiEAgEAoFAIBDkIyG5IkUikQhPT0/69u4p/CHzC3x8guJPTq5kZWWxdOlSxowZg5FhBy6eO4229rdLbpQuXRqnzY5cvnyZ7du3f3o9LS2NBQsWMHDgQGrX0ubWtYv07vXn7+aRJiUlJXa5OGNi3JkxY8bg5eWVq/Oys7OZNGkS9+7dw33/bhp+pbGuQJAX+m3bsHe3C5cuXWLSpElS7wnwO2vbti1nz55lzpw5uLjupqleGw55HuFP2kx7/MQpLl2+wuLFi6W+80hOTg5jY2MuXbrEmDFjWL3Wkeat2uHtc0aq80hCXl6eAf36cOn8aeKiI1mzcjna2jV56PcIi3GTKFO+Cl269sLH52ye54h69Qo5OVBXKyHFyKVj8EQbYuMSsJw+hZYtmkt0rry8POGRkcjJyaHfUpfnr2KwXb2NGi16Ubp2Ryo37kr9dqZ06DuOK7dyGtIXK5a75M235ouKfv3p44gX0US8iM7zeNLUo3NOX6JDJ86ja2hOOZ1O6HUZyuS5DsTGJaBdszqv4+IAWGK3/Lv9TN6+fUvPPqYUKlSIe7evfnp95PAhhAX7Yz7QFK8Th6W2KyQjI4NJU2ZQuHBh9rm5/NRYtWvV4onfPaznzOTNm7cYd+3NwMHDv5p0yg2xWMymLVsx6tIdVdUS+Pj40LNnz5+KUSAQCAQCgUAgEPyYkFyRohs3bhAVFcUgswGyDuWvkJCQk1xRV/92He7fWXx8PAMHDmTr1q3YL1nELpetFCtW9IfndezQnkkTxmJvb4+/vz/+/v6YmJiwZ88eltsv4ajnASpUKJ//F/AHUlRUZOd2J3p078q4ceM4ceLEd48Xi8VYW1vj4+OD6w7nv7ZvjSD/GBl2YJfLVry9vbG0tJTK0/9/CiUlJSZOnMjly5dp0rQpoyzG061nXwIDg2Qd2g+lpqZiPW8hRkZGP+yB9TNUVFSwsrLi/PnzVK1aDdOBQzEdNJTwiMh8mzM3FBQUGD1qOLevXyY2KpwF863RrFSRGzdv0X/gEMpWqEqf/gO5cfO2ROOW09BALIb373+vMojLHXfide46uo0astBmrsTnp6WlER0dQ+f2LTjhto64gHO4bbLFrFdn6taqRvGiKiS9efs/9u48rsb0feD4p71QyDpj38m+MxRZskubirIvWbM3qZSkiEgiokhKCckWskX2fexkX0d22uuc3x9+4zvGVpzOSe7369Vr1Lmf+7qeRs/Rcz33fXHu4nUePUn64WKARCLh9F9XAfBf5ENySiotuw3k9PkrPzSvLPQz6YqSkhKjHeZw684DtLV1uHXvMWvWbwfAQF+ftauDAKhZozoR6zfgPX8hV65e/WgeiURCG4NOvHv3jgXz51K5UqWPXtfR0SFgySJq1Kgus9wHDBpOamoqC+Z55Xjl0rc4OkzhyoUz1Kurx/YdO6lYtTabY77+b5P/ev78OZb9BuDoNINBgwaxefNmKleuLJP8BEEQBEEQBEH4OtFzRYbs7e05e/YMZ04cLhBNevO7iPUbGGE3lsTExJ9updDp06cZOXIEWVlZhAQH0rbNH7k6Pj09nQ5GPUhKesbz58+pXasmK5cvoU4d0aw0J7Kyshg5ejybomNYvHjxF5/u9PLywt/fn2VL/RRaNBU9Vwq+qI3RDBsxGhsbG7y8vH7J95D4+HicnZ24d+8+o+2G4zB1MtraRRSd1mfNmj0XP/+l7Nu3T243MaVSKbGxsbi6uvL8+XMmTRjHhPFj8tX736tXr1ngu5iojZt4+PARAEWKFMGoc0emO0z5aGXm565r83x8mTV7DrvXL6Flky/3JZEXqVTK0InubNy2jzKlS3P+zLHvuqkulUopXqocZUuX4MKBiK/2qXnx6g3p6Rn8Vqbkd+d9+dotWvcYzOCBtixaOI+4Pfvoa20LUikRyz0xMlTsgwItuw7kauIdWrZsQVzsFgDu3r9P/IFD9LPuy9lz5+lo9PH2qMrKykSEraZrl/d9aHqbWHAg/hAjhw9l3tzZeZ5zwpGjdO9pQv16dTl8cG+exFgdspYpDtPJyMigVcvmrF8XSrFixb56zOEjRxk6fDSpaWksXLiQzp0750luQs6I3gSCIBQ04romCEJBInqu5HPJycns2LEDa0uLX/KmmCK8ePESLU3NfHVj6VukUikhISGYmZlRoXx5Du2Py3VhBd73EFm1IgAlYLTdcPbF7RCFlVxQVVUlMGAxFmYmjB07lujo6E/GLFu2DH9/fzw9ZorVaEKeszAzwX+RD6Ghobi7u/9U22PJSrt27dizZy+TJ09mRdAqmrfSZ1N0TL77Xty8dZtFi5cwatQouT4drqSkRPfu3YmPj2f48OHMX7CIlm3aK3SrsP8qVqwo7m7OXLlwhuuXzzF08AA0NTTYFB1Ds1b6VK1Zjz+nu5CcnPzZ4/Vq1wLg4pVEeab9Wc9evKJp5/5s3LaPenX1uHj+5HevVlBSUmLEsCE8epKEnr4FGRlffgBIt5jODxVWAGrXqIyKsjJnz50H3q+Q27d7B6pqavQd4Ujo/68SURR3BzsAfitb5sPXKlWowADbfqiqqtK0SWNGDh/KhPFjCFzmz4rlS1BTU8Oy30ACVwTh6DSDA/GH0G/7h1wKKxKJBJsBQ1BRUWHj+vA8izNooA13Ei9joN+GY8dPUq1WfZYFrvzs2OzsbOZ4+9CjtxmVKlcmLi5OFFYEQRAEQRAEQQHEyhUZWb9+PRMnTuTi+ZNUrFBBrrF/VbNmzyVsXSQnT55UdCo5kpqaiqOjI1FRUYwYPgTPWW6oq6srOq1fWnZ2NmPHT2JdZBQLFy7E3NwcgMjISCZNmsSUSfbMcHZUcJZi5cqvJGD5ShwcnVm3bh0GBgaKTkdhHjx4gJubG7GxsbQz0MfH2/Or/ajkycLKhouXrhAfH6/Q4n5iYiIuLi4cPHiQbl2NmOs165OtkfKLq9eu4TXXh91xe0lOTkZZWZk2f7TCa/ZMGtT/Xx+r+w8eUrdBU+wGmjHXZbzC8t2x9zADx7mSkZHJAJt++PstkMm83XqacPjIUY7HhlC7RmWZzPkljTpY8/jpc54++t8Wcnfu3qWNfkfevnuH84ShTB07IE9z+Jp67fry6HESN69fQlf3273z7t6/T1uDTrx+/RqAChXKc+HsCZn1U/maiVMcCAoOwWHaJJz+nJbn8QB27trN0OGjefvuHXp6dYjZGEmZMqUBePToMcNGjubI0eNMnDgRe3t7VFRU5JKX8HXiCW9BEAoacV0TBKEgEStX8rkNUVHot20jCity9OLli5+mmf3du3cxNjZm27atBC7zZ/5cT1FYyQdUVFRYsnghNv2smDBhApGRkezatYupU6cyeKAtLk5/KjpF4RdjZvJ+i7p/biD+qsqXL8/KlSsJDQ3l7r37tNbvgOtMjy+ueJCX2F272bV7D25ubgpfNVm9enXCw8MJDAzk3PkLtGjdjjnePqSlpSk0r8+pXasWIcGBPL5/k7A1wdSqVZNDCUdo264z9Ru1IDxiPQDly/0OwJ17imu+Pm66N9YjpwNKRISHyKywAnzoq1a9SnmZzfklrZs1IC0tnaT/bw4PULlSJc6fPU6pUiXx8A1i0gzZnVtuLfacRrZEgrXNoByNr1ShAieOHgTerz5NOLBHLoWVxMSbBK9aQ7lyv8utsALQtYsRd29dpXevHly+fIXa9RqzcJE/u+L20KZdRxJv3mb9+vVMmjRJFFYEQRAEQRAEQYHEyhUZuH//Pq1atSJgySL6W1vKLe6vbuDg4Tx78YqIiAhFp/JV2dnZtGjRAk1NDcLWBFO/Xl1FpyT8h0QiYeJkB1avWYuamhrduhqxOmh5vrlhIVau/DqmO7sSFBzC0WPH8uSJip9RWloaAQEB+Pv7U7JECbxmz6R3rx5y34IzLS2NFn+0o2LFSoSHh+erLUBTUlJYtGgRAQEB/P77b+zcvpkK5fP+Bv6PePo0ifETp7B79x6ysrPR0tKiWdMmJBw+QindYtj27YmOdiFqVq2IXu1qVPy9TJ7eTJdIJHSxHMuJs5eoVrUKu3dupVTJH9ue6790dMsC8DoxXqbz/tfjv5/RqtsgXr99x/O/73/S4yUtLY3WbQ25ees2LZvUI9DHmcoVfsvTnD6nk/koTp67zKnjCZQuVYrk5BTepbwj+W0yKWmpqCqrUKiwFlpahShVqiTj7CcTs2UbURFr6WLUSS45NmzSitt37nD00H7q1q0jl5j/dSjhCNY2g3jz5g0AHTt2xNfXF11dXYXkI3yZeMJbEISCRlzXBEEoSPJq5cqXO2oKObZhwwYKFy6Eca+eik7ll/L8xUuKF8//v1hmZGTw5MkTVixfIgor+ZSysjILfeaio6PN/QcPWb7UL98UVoRfx959B1gSEMj06dNFYeVfNDU1mThxIqampri6umI7aBgdDNsz39uT6tWqyi0PP/8AHj58REjImnxVWAEoVKgQjo6OZGRkEBgYyIsXL/N9caVSpYpEhIWQnp6O55z5+Pr5cyjhMABPn7/EJyD0k2NKlSyOWc+OOIwdiG4xHZnmYzfVixNnL9G9qxER4WtkOvc/tLWL8PbtO168eiPz/P9x8WoincxHk5qWjucst08KK/D+Z+r0icP06G3G4SNHaWhoBUDj+rUoXEgLVVUVVFVUUVVRQVVNBTUVVVTVVJFkZ5OekUlaegYZGRmkZ2SSkZlJRkYmmZlZZGZlkZmZRVZWNlnZWWRlS8jOlpCdnY1EIiFbIkEikSKV/u8DoFnLtjk+vzJlSsutsLLQdzG379yhv7WlwgorABUrlqdmjeqcOn2Gvn37smDBgnx3DRIEQRAEQRCEX5VYufKDpFIp+vptadWyOcuXLpZLTOG9Pww60rRpMzw9PRWdylelpqZSvXp1VgYupa+5qaLTEX5CYuVKwRexfgNjxk2kbdu2hISEiOLeV+zevRtXV1eePHnC+HGjmTJx/Hc3Gs+pe/fv07yVPoMHD8HJySlPY32vly9foq+vT5fOHQlc5q/odL7p39c1iURC2fJVKVFClz07t5OSmkJWZgZJz15w7dp1bt66zfUbNzh69DjJKSkAVK30O0P79WHUIPMf/nk5cvI83azHU6NGdU4fT/jhc/uSPXv3Y2phjXaRQhQuVIhXr9+goaFOsK8rnQxafPYYiUTCwuXh2Jh3o0ypEl+dPy7+OJYjHJFKpawOWk4f417fzOny5Sv0MrEgKenZ/1YGSaVIgS/9iqCkpPThQ1lZGWVlZVSUlVFRUUHln8KM6v9/qKmirqaGmpoaaupqqKupo6GhgYbG+/++e/eOUqVKoaOjjaaGJpqaGmhqaaKhrkF2djbp6emkp6eTcOQop06dAUBDQ4NKFSvQzqAto+xG5EmR9dmz59TUa0jhwoW4k3hFYdfkmC3bGGs/GR0dHZYsWULTpk0VkoeQM+IJb0EQChpxXRMEoSARK1fyqVOnTnH79h38Fs5XdCq/nBfPX4gtEQRB+CaJRMKdu/coW6Z0nt+Ezy2pVMrceQvwnDMPS0tL5syZIwor32BkZIS+vj5Llixhsf9SItdvYK7nLHp075pnT3NPd3ajaNFi2Nvb58n8sjB//nyyMjNxd3NRdCq5NnOWF2lpaQwbPJBy5f63PVUdwEC/zUdj9+2PZ/4CX44fP4mT11Lc5gfSSb8FsxxHUaNKxe+KP3XmIpSUlNixZdOPnMY3depoyET7cfj5L0UihcpVqnD16jVGTplN4vHNn/37O8TenejY/fgHr+fKoSg0NTU+O/fqiC1McFmAmpoa27duomXzZjnKSU+vDjevXSQ7OzvfX3vi9uxlY3QMJ06c4s7du1wPSmRF0GqqV6vGYr/5tGndWmaxLKxsyMrKYpWCtghNS0vD8f+3iezRowfe3t4UK1ZM7nkIgiAIgiAIgvB1oqH9D4qKiqJ8+XLot/1D0an8cl68fPnTNLQXBEExUlJS6GttS6Omraheqz6jxthz8FACEolE0amRkpLCsJFj8Jwzj2nTpuHj44O6urqi0/opaGlpMWXKFPbu3UuNGjXpZzsYCysbbt2+I/NY+/bHs2XrdlxcXChSpIjM55eFS5cusWbNGhwdplC2bBlFp5MraWlp+C9dRvHixZk86dvFqw6G7dixNZqkJ/eY6zWLsmXLErvvCM0621K/nSXL1mwkOzs7x/HvP/qbi1dv0qplC8qUKf0jp5IjM12deJn0kMf3b3HiSDz248bw7MUrRjvM+WSs38pIomP3U6pkSV68fI1Bn+GfvXY5zPLD3tkH7SJFOHX8UI4LK/+W3wsrAJ07dWTZEj/OnDzCsyf3id+/C6POHbl1+zbdephg1X8AGRkZPxxn46bNnD5zFsP2BnTqYCiDzHMn8eYtOnbpydqwCLy8vFi+fLkorAiCIAiCIAhCPiWKKz8gNTWVLVu2YGVpkadNVoVPpaSkkJaWJoorgiB80YuXLzE2tSTh8FHmzZvHSDs7Dh89Tk9jc+o1bM7MWZ5cv35D7nlJpVKiN2+heWsDtm2PJSAgAHt7e7GH/neoUqUKa9asITg4mMtXrtHyj3bM9vKW2TZ6GRkZTHVwolWrVhgbG8tkTlmTSqU4OztTo3o1Ro4Yquh0cm3M+ElkZmYy3zt3W3wqKyszauRwLp0/xcmjhzDq3JFHfz/Dwd2P0nqdaWZki+0YF2Z4LyNsYyxHTp7nxq17vHj1+qMChcMsPwDmes2S6XnllLubMzVrVCd8006WBK//8PXs7GxmzA1AR0ebS3+dor+1JdcS7+LpG/xhzKs3b+lgZseykI1UqliRi+dPUrlSJUWchkI0btiQDZFhXL98jvr167IjdjeVq+uxd+/+754zPT2dMeMnoqGhQXjoKhlm+21SqZQVQavQb9eJ5OQUtm7dyoABA8R7gyAIgiAIgiDkY2JbsB+we/du3r59i7WlhaJT+eU8//99P8W2YIIgfM7jx08wMbfi8ZMnDB06lHnz5iGRSChSpAg1atQgIyOD5SuC8VnoR+NGDTHp04tePXtQrWqVPM3r/F8XcHB04cjRY3Tu3BkXFxeqVauWpzELOiUlJbp06YKBgQF+fn4sXORPxPoNeM/xoFsXox+aO2DZCm7dvs3SgIB8e4MzOjqaEydOELNpPWpqaopOJ1f+/vspGzdFU7lSRSzMTL57nlq1arAhMozMzExWBK1m1epQ7ty9y41b9756nJqaKllZ2VSsUJ5GDRt8d/wfoaSkxNGE/ZQoU4G9h07SsF4tCmtpUKdGFaRSKd26GKGpqUnAkkVs3rKN4HVbGDvMktkLg1gVsZXMzCw6d+pAVMTaX/ZBn9KlS3M4fi/LVwTj6DQDEwtrunU1Ym1IUK5/JgYPHUlKSip+vvMpXLhwHmX8qZevXjF2/GS2btuOra0tzs7O+XalnCAIgiAIgiAI/yMa2v8AGxsbkt+9Zc+ubXkeS/jY+b8uoN++Mzt27KBhw4aKTuerREN74UeJhva5k3jzFn3MLMnMzMLExIRly5Zh1LkjzZs15dmz5+zcHcft23coUqQIGhrvmyanpKSQkZGBXp3adO7UgUYNG9CiRTPKlyuHkpISr16/JjMjI9fNz9LT0/nrwiVOnjpNQsIRtsfupEaNGri5udGuXbs8+g782m7evImLiwvx8fF062rEXK9Z3/U0/6NHj2nWsi2WVla4u7vnQaY/7t27dxgYGNCqZXNCV69UdDq5oqWlRYfO3TmUcJjdsVto1fLzDd1/hEQi4UZiIufOX+Dhw0e8fv2a12/e8PbtW5LfJXPr9h3uP3jAsqWLMe7VQ+bxc0NHt+xHnx/ashL93sPoYNiOzRsjATDs1I3TZ85+GFOiRAn8Fs6jV8/ucs01P3v27Bl9zKz468JFihQuTMiqQDp36pijY48dP4FRt97o6dXhWML3r37JrRMnTzN42EjevHmLj48P3bp1k1tsQbZE42dBEAoacV0TBKEgEQ3t85knT54QHx/Pgvmf7pEt5L3nz9+/wYttwQRB+Lfzf13A1MIaHZ2iGBl1YenSpQweaMuC+f9rFD/H051z5/9iU3QMG6NjePDgIdra2ujo6HD5ylUuX7n6YT4NDQ20tYvw+vUbChcuzOaNETRp3OiL8c+d/4vDR45x+fIVLl2+wsVLl8nIyEBDQ4MGDRrg4eGBjY0Nqqri7TevVKtWjbCwMHbs2IGbqystWrdj0oRxTBg/Bk1NzRzP4+I2C00tLSZPnpyH2f4YX19f3rx5jaeHm6JTybW9+/dzKOEwTRo3zJPCCrzfOqxWzZrUqlkzT+aXJT9fH+7evUti4k1itm7n/sO/UVJS+uhhoRIl3q/WtbQwo2fP7govCOVHJUuWJCF+DytWruLP6S6Y9e1PV6NOrFm98qs//xKJhH62g1FWVmZjZLjc8s3KyqJTl/f/H48dO0aFChXkFlsQBEEQBEEQhB8n7u58p+joaNTU1DA1yZ97sBd0L168BGDv3r0UKlTom+MLFSpEjx49ftktMwThV5Bw+AiW/QZStWpV6tWrx8qVK5k8cTwznB0/2tJJSUmJxo0a0rhRQ9zdXDhx8jSbomPYs3c/z549+2jO9PR00tPTUVFRoWzZsvTqY0H0hghaNG/6YYxUKiVuzz4WLV7CoYQjaGpqUqNGDWrXro2JqRlNmjRBT09PNKuXIyUlJXr06IGhoSGLFi1ino8v6yKjmDdnNkadv/0U++EjR4nasIlRBOHEAAAgAElEQVQFCxZQtGhROWSce4mJiaxYsYI/p02mQvnyik4nVzIyMuhjaoWamhohP9mKm7wyaEB/4H0z9Zit2+k3ygmAtLS0D2OU//86tmL5Evkn+JMZPmwwpqbG9DGzZOfuPVSsWouZrs6MGjn8s+OnO7vy7Nlzpky0p1y53+SSo1QqZdCQkQD07NlTFFYEQRAEQRAE4ScktgX7DlKplI4dO1K3Ti1WBwfmWRzhy/bs3Y+5Zf+PmtJ+y+7du6lbt24eZvV5Ylsw4UeJbcG+LXbnbgYMHk6TJk0oW7Ys0dHRzHZ3ZdzYUbma5/mLF1y7dp3ExFsk3rzJo8dPSEp6xv4D8ZiZmXH//n0uX7rEhvVhNG/WlE2bt7DIbwkXL12mcePGjB49GiMjI7EyJZ9JTEzEycmJhIQEenbvhpfnTCpVrPjZsVlZWei374ymphabY2LyZVFeKpXSr18/7t27y4kj8blakZMfDB85hsiojQT4+9K/n5Wi08lX/v77b1q0boemliZVKldm6iR7OnY0BKCnsTkJhw/z6tljBWf5cwkLj2CKw3SSk1MoX74cIcGBNG/2vwL5nbt3adikFWXLlOHa5XNyyen5ixfo1W9KamoqzZo1IzIy8qf7ORY+JbbPEQShoBHXNUEQChKxLVg+cuHCBa5du8Zs9xmKTuWX1amjIc//vp+jsRcuXsLA0IisrKw8zkoQCpasrCycZ7gzwMYaPb06ik7ni/bs3U8/28FUq1YNHR0dYmJiWLp4ITb9rXM9VwldXf5o3Yo/Wrf66Osha8IYN2Ey/fr1Q1VVlR69zShRQpenT5Po0KEDG2a606pVq3zb9PxXV716dSIiIti6dSszZ86kRWsDpkyawPixo9DQ0Pho7Mrg1Vy+cpUdO3bky8IKwM6dOzl48CCR69bI7YZsamoqIaFhmBj3pkyZ0t89z/0HD1m/YRNVq1QWhZXPKFOmDHdvXf3sa+np6Sgp5c+/k/lZ/35WWPY1Z8JkB9aGhdPRqAf169Vl+5aNFCtWDFOLfkilUiLXrZFLPocSDjN85Fg0NTWxs7NjypQpcokrCIIgCIIgCILsid/QvkNUVBRlSpemg6FoRqxIKioqOf4QBCH3QteuY+myQEaMHq/oVL4obF0kphbWZGdnc/36dfbv38/akKDvKqx8zcAB/VnoM5fw8HDU1dUxMTGhXbv2xMXFERoaSuvWrUVhJZ9TUlKid+/exMfHM2jQYLzmzqdVW0P27P1f4+qnT5Pw8PSmf//+NGjQQIHZfllqaipubm4Yde5Ity5Gcos7b8Eipv3pTONmrVkSEPjdK4RtBw5BKpUSHrpatgn+AipUKE92djZJSUmKTuWno6qqiv8iHy6dP42KigoXLl6ias26dO7ai8TEm5iZ9qFRw7z9mc/MzMTdw4uexuZUrlKFuLg4UVgRBEEQBEEQhJ+cKK7kUkZGBpujo7Hsaya2fRGEn0gB3AExT71+84ZZnnPQ1NTkr78ucPLUGUWn9FkPHjz86PP9e2Lp2aNbnsQaOngg8709OXDgAGlpacyfPx89Pb08iSXknSJFiuDs7ExcXBylS5fB1MIam4FDefDgIW7us1FRUcbBwUHRaX7RkiVLePr0KXM8Z8kt5pGjx5jv4wuAmbk5Ti5u6LfvTMLhI7maZ3/8Qc6cPU87A32aNm2cF6kWaH3NTQDw8w9QcCY/r3LlfkdbW5siRYpQVKcox0+cpHDhwqxY5p+nce/cvUvXHn1YuMgfBwcHIiIi+O03+fR2EQRBEARBEAQh74jiSi7t27ePFy9f0s+qr6JTEQQhh/bs3U/12vUJj1iv6FQUav6CRVhY2XD58pVvjvWet4Dk5BQOHjxIjRo18J6/QA4Z5p7D1Em8efGE53/f5/Xzx9Svl7d9lUYMG0J46CpiY2OZPHmyKNr9xGrWrElUVBRLlizh+IlT6DVoytrwCBwc/kRXV1fR6X3W3bt3Wbp0KePHjqJ6tapyiZmWlsaIUeMA6NWrF56ensTGxqJVqDDde5kyZPgoHj9+kqO5RtiNQ0VFhRDRr+67dO1ihI6ONiuDV+eq55zwKQ11dRLi9+AwdTLbtmzI0wemNmzcTBuDTvz9NIno6GjGjRsnVlULgiAIgiAIQgEhiiu5tH79eho2bJCv+w8I+ZPo+aIYp06fwXbgUFRUVLEbPZ4lAb/mTb0D8Ydw9/Di5KkztGnXial/OvHy1avPjr2ReJOA5SsZN24c5cqVw8rKiv0HDso549xRU1OT27ZcPXt0w3+RDxs2bODUqVNyiSnkDSUlJfr06UN8fDxjx47F2NiYfv36KTqtL5o5cyYlS5Rg8kT5bdXn5x/Ao0eP2bdvH/7+75/ur1evHps3b2bhwoUciD9E0xZtWOS3hIyMjC/OcyD+EH///TfVq1dDR0dbXukXOGNH25GcnIKv3xJFp/LTkkolPH/xgjr1mzB3ng/mffvz14WLMo/z7l0yo8bYM2S4HR07dmTXrl00bdpU5nEEQRAEQRAEQVAcJWkBfOw2KSnpu/cC/5rnz5/TpEkTZs9yY9TIYTKfX8gbFy5eoo1BR3bs2EHDhg3lHl8qlWJoaEj9enqsDlou9/i/shs3EjHq3psqVaoSERHBwoULWbJkCVMmT8BlusNP0yNDS0uL1NTU7z5eKpXSuWsvsrIlbNiwgVWrVrFw4ULU1dWY4ezIQNv+Hz1F29falouXrnDgwAG0tLQIDg5m9uzZPH10RwZnUzBIJBIqVK6J/YQJjBo1StHpCL+A/fv3Y2Njw+qg5ZiaGMsl5r3792neSp9Bgwbj7Oz82TGvX7/Gx8eHVatWUb1aNebNnY1he4OPxmRnZ6PfvjPpGZncunWLTh0NiQxfg7KyeMYntyQSCRWr1uLdu2SOHNwr84d9srKySE1NIzU1lZTUFFJTUklJTX3/eUoqKSkpHz7/72vvj/n/11JTKVSoEFWrVGbalEkUKVJYpnn+iC7djUnPyGTChAlIpVIWLFjA3bt3idkUSeNGsvt3ooOjCwHLV+Dt7U2/fv1+mn9zCN9PV1eXFy9eKDoNQRAEmRHXNUEQChI1NTVKlSol83lF05Bc2Lx5MwAWZn0UnInwM1FSUqJ///7Mnj2bpKSkPPlBFj71+PET+phbUaJESVavXo2WlhbTp09HV1eXWbNm8eL5C3zmef0SW3NcuHiJEydPsWrVKjQ0NLCzs8PU1BQvLy8mTJpG0Ko1zJ87m9atWhK3Zx87d8WxfPlytLS0gPc3RlXETdCPvHjxgrT0dDQ0NBSdivALSE9PZ8YMF/TbtsGkT2+5xZ3u7IaOTlEmTJjwxTFFixbF3d0dKysrnJ2dMTbti3Hvnnh5zKR8+XIArAkN5+Kly2zbto1Xr14xYsQIunQ3JmDJIrltb1ZQKCsrs2NrNAaGRnTpYcyNK3+hqan5XXNlZmYStCqEpctW8PLlK1JTU7+6+ui/eRQqVAgtLa3PfmhoaPL6zTtWBK3m8JFjREWuRbd48e/KU9Y0NDQoWao0HTt2BKB58+b079+fXn0s2LwxgmZNm3z33FKplLS0NLS0tLDsa8aKoFXcu3dPFFYEQRAEQRAEoYASxZVciIqKokvnTpQsWVLRqQg/GXNzc7y8vFgbHsFE+3GKTqfAe/X6NSYW1mRnSwgLC6P4v27o2NnZUbx4caZMmcLzFy9YuXxJgb9Bvi4iipIlS2JoaPjha6VLl2bhwoXY2tri4uJCl+7GdOtqxIULl2jdujU9evT4MDY7OxvlX6AIlRvLAoNQVVWlTx9RbBfy3sqVK7l79x7rQlfJ7Sbt/gMH2bJ1O/7+/hQpUuSb4/X09Ni4cSPR0dHMmjWLZq3aMnXyRAba9mOW5xzMzMxo3Ph9E/vIyEhsbW1pY9ABb6/ZDLAVT/XnRoP69fD2msUUBye69zJlX9yOXB0vlUrZFbcHZxd3biQmYmJigp6e3ofCiKam5oc/f6mAktOtGM+fP0///v3p0cuUzRsjKVOm9PeeNq9ev0ZHW1smK57+vXC/aNGirFu3DhsbG4xNLYneEEGL5rnfvuvp0yRM+/bjypWrHI7fQ5PGjXBxcsDN3RMDAwPatGnzw3kLgiAIgiAIgpC/iEeRc+jq1atcuHCBftaikb2Qe8WLF6dnz56sClkrmtDmsdTUVKz6DeTx48eEh4fz+++/fzLG0tKSlStXsnNXHOaWNrx9+04BmcpHVlYW6zdspE+fPqipqX3yepMmTdi6dSu+vr48ePiY337/nTlz5nx006xKlSq8ffsW7/kLSUlJkWf6+dLbt+8IXLmK/v3759vG50LB8ejRI3x9fRk5fCh16tSWS8yMjAymOjjRsmXLXBUQlZSUMDU15eDBg9jY2OLhOZd6jZqTnJyCo6Pjh3FNmjTh+vXr9OljwrgJkxk5ahzp6el5cSoFVvny5VFSUiIx8Waujrt8+Qp9zKzoa2VLyVKl2LlzJ4sXL2bUqFEMGjQIS0tLjI2NMTIyQl9fn6ZNm6Knp0eVKlUoW7YsRYsWRV1dPcfFsIYNG7Jp0yaePX9Blx7G3Lt//3tOl33746lTrzE2A4aSnZ39XXP843O5a2trExYWhp6eHn3MLDl27ESu5ozbs4/W+obcunWbzMxMho4YTVpaGvbjxqDftg329uPFtiqCIAiCIAiCUACJ4koORUVFoatbnC5GnRSdivCTsrW15c6duxyIP6ToVAqsrKwshg4fzdmz51i9OoQaNWp8cWyXLl0ICwvj9Jmz9OpjzvPnz+WYqfxs3baDpKRnWFhYfHGMsrIyFhYW7Ny5k82bN1O9evWPXu/UqRMjRoxg7rwFNGnehjWh4WRlZeV16vnW6pBQkpOTGTFihKJTEX4BHh4eFC5cCMc/p8gt5vLAIBJv3mTWrFnftaJEW1sbV1dX4uLiaNtWHxcXF3777bdPxsyfP5+lS5cSsX4DQ0eMllX6OZadnY3d6PHUrtuYytXrUEuvEfUbt6BZS33c3Gfn2+vc9u2x9LMdhLq6Ont3b8/RMc+ePWPi5Gn8YdCRO3fvEhwczPr166lXr14eZws1a9YkOjqa7GwJXboZc+NGYq6O3xQdg4WVDTVr1iJ2126mTHMkL1pGFilShLVr11K/fn1MzK04lHD4m8ekp6fj5OKGWd9+1K1bj4SEBHbv3s216zdwc/dEWVmZwIDFpKWlM23atDzJWxAEQRAEQRAExRHFlRzIyspi06ZNmJuZoK6uruh0hJ9Us2bNqF27NsGr1yg6lQJJKpUyacqfxO7azbLly2nWrNk3j2ndujUbN27k3v0HdOnehwcPHsohU/mRSqX4+C6mbdu2P3QDTUVFBVdXVw4cOECLli0Zaz+JP/Q7sCN21y93oyg9PR3/pcsxNTWlXLlyik5HKOCOHj1KTEwM7m4uFNXRkUvMJ0/+xmvufAYOHEjdunV/aK5atWqxatUqBg4c+MUxdeq8b8jesEH9H4oF7695jx8/yfH4+QsWEbF+AyampowYMRLrfv3o1as3zVu0YNHipZj17c/LV69+OC9ZuHX7NjPcZlGtVj2sbQejpqZOQnwcNWpU/+px6enpLPJbQsOmrdmwKQYXFxf27dtPly5d5LoVW6VKldi0aROFixShSw9j/rpwMUfHrQhaxeBhdvTq1Yvo6Gi8vb0JWrWGeT6+P5TPl967ChUqRGhoKE2bNaOPmRULfBeTlpb22bGnz5ylQ+fuLAsMYsaMGYSGhlKqVCnq1q3L9OnTWboskLg9+/j999/wX+RDbGws4eHhP5S3IAiCIAiCIAj5iyiu5MDBgwd5+vQp/azElmDC91NSUsLGxobtO3by5Mnfik6nwJnt5c3qNWuZN28enTrlfIVZvXr1iI6OJiU1FaNuvbl+/UYeZilfu/fs5a+/LjBmzBiZzFe5cmWWLFlCbGwsJUuVxqr/QLr26MPxE6dkMv/PIHL9Rp78/TejRo1SdCpCAZeVlYWzszPNmzXF2vLLK89kzcV1FuoaGkyZIp+VMidOvN9+KTs7+4e2zZRKpTjPmEmtuo3wX7r8m+OPnzjFHG8f7O3tmT59OuPGjWPy5Mk4Ojri7e1NeHg4586fp0Pn7rkq2MjSVAcnfq9YnaIlfqNR09b4+i0hOTkFczMT/jpznFo1a37xWKlUSsyWbTRvbYDbLE/Mzc1JSEhgxIgRCntQqGzZsmzcuJFy5crTvZfpV7fekkqleM6Zx+SpjgwbNoxFixahpqaGlZUVU6dOxcNzLiFrwr4rj28VlbS0tAgJCWHo0KHMmj2HOvWbMGbcRJYEBBK0KgT32XPoaNQDw07dyMqWsG3bNkaOHPlRL5ihQ4diaGjIqLH2JCUl0atndwYPtMV1xgwSE3O3ckcQBEEQBEEQhPxLFFdyICoqitq1atK4UUNFpyL85ExNTVFTUyM0bJ2iUylQAlcG4z1/IU5OTlhaWub6+KpVq7J582YKFymCUffenD5zNg+ylL/9+w8CsHv3bl6+fCmzeRs0aEBERARhYWG8fvOWzl170s92SK63evnZZGdn4+u3hK5du351yzlBkIWQkBCuXbvGfG9PmTTwzomjx44TGbWB6dOnU6xYMbnEtLKyYuzYsXjOmUc/m8HftVIkOzubcfaTWbxkGW3btmW6sysTpziQlJT0ydikpCRevHzJsJGjadSoERMmTPjsnG3btmXbtu2kpKRibNpXIQ9FbN6yldTUVAz02zLabjgb14fz5MEtglcE8NtvZb943Nlz5+neywTbQcOoWrUae/fuxcPDI1/0iNLV1SUyMpK6devSx9ySvfsOfHbcmbPnmOPtQ//+/XF1df3oZ8De3p4BAwYwYfI0YnftzpM81dXVcXFxIT4+nr59LTl95hwzZ3kyeaojoWvXUaJkKQICAti1a9dnV4YqKyuzcOFCsrMljBo74X2xyMONChUqMHr06B/uGyMIgiAIgiAIQv6gJC2Ae7okJSWRmZkpk7lev35N48aNcXKcyoTxY2UypyBfFy5eoo1BR3bs2EHDhoovkE2ePJnDhxP468xxVFRUFJ3OT29TdAyDh9kxbNgwXF1df2ibk5cvXzJw4ECuXb1KWOgqDNsbyDDT76elpUVqamquj0tPT2fZ8pV4z1+IqpoaU6dOpX///qiqqsosN4lE8mGrlsePHzPQtj9/TptM2bJlZBYjv4jZsg3bQcPYunUrTZo0UXQ6QgH27Nkz9PX1MTftg+8Cb7nEzM7OxsDQCBVVNbZu3ZrnBR1dXd2PGnzHxcVhb29PsWJFCV29kkYNG+RoHqlUysAhI9i6bQc+Pj6Ym5sTGBiIr68vEokEy75mFCtalKPHTnDk6DEAdLS1kUilxMXFUbFiRbKysjh37hxaWlqfbIWWmJiIlZUl6urqbN4YSbWqVWT3TfiGGnUakp2dxa3rl3I0/vHjJ8z08GRdRBQ1a9bE1dWVdu3a5XGW3yc1NZWRI0dy6NAhglcE0LtXj49ez8rKwtjUkitXr7Fz585PevZkZ2djZ2fH/v372Lp5Iy2aN81x7D5mVmhqFWLFihUyOZev2bt3LwMGDMB7jge1atZkhN1YJFIpCQkJFClSJM/jC/L13+uaIAjCz05c1wRBKEjU1NQoVaqUzOcVK1e+YevWrWRmZmJpYa7oVIQCwsbGhvv3H3zxaU0h5w7EH2K43VhMTEyYMWPGD+8fX7x4cSIiImjeogUWVjZsjtkqo0wVQ0NDA/vxYzhz8gg9unVh+vTpdO3alYSEBJnFUFZWxszMjPj4eJycnIiO2UKjZq2YNXsub968lVkcRZNKpSzwXcwff/whCitCnvPy8kJZWRkX5z/lFjN49RouXLyEh4eH3FbK/Fvnzp3ZuXMnOjpF6dy1F9u2x+bouLS0NPbtj6dFixZYWFigpKTEyJEjOXz4MAMHDmTvvnjCI9ZTtFhxOnXqhK6uLqVKl2bevHlUrFiRR48e0a1rV4yNjTEyMmLGjBkfzV+9enViYragqqqGUbdenP/rQl6c/mcpKymRk0egUlJSmOPtQ+Pmrdm5aw+enp7s3r073xZW4P1DA0FBQXTr1o0Bg4cTti7yo9dVVVVZHbQMdTU17OzsyMjI+Oh1FRUV/Pz8qF+/ARZWNrna0lOevWY6duzIkCFDcHKZSR8zS2rWqsWuXbtEYUUQBEEQBEEQCghRXPmGqKgoDNu3++r2C4KQG40aNaJu3boErxKN7X/EufN/0c92MG3atMHHx0dmNwMLFSpEcHAw3bt3Z+CQEaxaHSqTeRWpTJnSLPX3Zf+eWLSLFMbS0pLhw4dz9+5dmcXQ1NT8/xuaRxgyZCiLlwTQsGlLApav/OSm2M/oQPwhzp47z9ixYgWjkLfOnDlDREQEM5z/pISctnF69uwZ7h5zsLa2pnHjxnKJ+TkVK1Zk8+bNGBkZMWDwcLbv2PnNYx49foKOtjaPHz/+qEm5rq4u06dP5/Dhw5w6dZqVK1cSEhLChQsXOHjwIL179wYgODiYe/fusWPrJlxdphMUFISXlxehof+79pcrVw4fHx+Skp6h374z+/bHy/7kP0fpy43X4f3KwYj1G2jaoi3zFyxi4MBBHD58mAEDBsh0hWJeUVNTY/HixVhbWzNqjD0By1d+9HqpUqUIWbWC8+fP4+Hh8cnxWlparFq1itKlS2NiYa2w3jjf4uTkRMeOHXF0dCQ8PJwyZQreyk5BEARBEARB+FWJ4spX3Lp1i1OnTtHPWjSyF2Tnn8b2O3fH8fDhI0Wn81O6dfsOZn37Ub16dQIDA2XenFddXZ3FixczaNAg7CdNxWeh31dvcP0smjZpTNzOrawMXMq5s2cxNDRkzpw5JCcnyyxG0aJFcXR05NChQ3TubISj0wyatdJnw8bNP9SsWtEW+C6mXr16GBjkj63ihIJJIpHg7OxM/fr1GDzQVm5x3T3mAODo6Ci3mF+iqamJv78/Xbt2ZcDg4eyI3fXFsRcvXaZL995oaGqyfv36XK1ISEtL4+TJk0RHR9O7Vw/atvmD0XbDKVK4MP7+/vz55/tVQ2fPnqVjx4706dPnw7EWVjZs2Lj5+08yh1SUVZB8oTfHsWMn6NC5OyPsxtKwUSP279+Ps7MzOjo6eZ6XLKmoqDB37lxGjRqFg6Mzc+ct+Oj9tmWLZnh6uBEUFMTmzZ9+z4sVK0ZoaCjZWdmYW/bn9Zs334z5+vVrduzYwfnz52V5Kl+kqalJUFAQY8aMUciqMEEQBEEQBEEQ8k7+f6xNgTZs2IC2tjY9u3dVdCpCAWNqaoqHhwdr1obj6DBF0en8VP7++yl9zCzR1tZhzZo1FC5cOE/iKCsrM2vWLHR1dZk5y5Nnz54ze5brT39jRElJib7mpvTo1oWFi/zx8w9g/fr1TJ8+HVNTU5md3++//46Pjw8jRozAy8uLIcPt8PNfirubC+3b6cskhrycPnOW+IOHWLZsmVy3kxF+PREREZw/f57dO7bIrSfXmbPnCAkNw93dnRIlSsgl5reoqqri7+/PmDFjsB00jLUhQXTravTRGO/5C/HwnEv16tXZtGlTrnKPi4tjlJ0dqWlpVK5cCafp04D3KyEO7N3JNEcX9u0/QLly5T46zs7OjsGDB+Pt7c2Q4XbM8pxD7Vo1qV2rJrVq1aRWzRrUrFEDbW3ZbPmkU1SbpGfPPvra3Xv3cHXzYNPmLdSvX5+NGzfSqlWrHM0nlUo5ffo0SUlJpKWlkZqaSlpa2kcf//3ap2NSSU1No2bNmvj7+8vk74ySkhJOTk7o6Ogw22sub968wcP9fz3URgwbwomTp5kyZQp16tShVq1aHx1frlw51oaFYWJiQj+bwWyKCkdDQ+OL8f5ZTRkWFpYvevEJgiAIgiAIgvDzEg3tv0AikdCqVSs6dzTEz3e+jDITFCG/NbT/x7Rp09i/bx8Xz5/8KbbvyA/evHlLt14mPH2aRExMDBUqVJBL3NWrV+Ps7Ew/q74s9feV+w32721onxN3793DxXUWm2O20qRxY2a6u+dJT5Hjx4/j4eHBmTNn6GDYHnc3ZxrUryfzOHnBZuBQLly8RHz8Qbnd8BZ+PS9fvkRfX58unTsSuMxfLjElEgmduvQkOSWVnTt3yvW9KCcNUjMzMxk9ejRxcXGsXRNEty7/K7Do6L7frnXBggVYWlrmKvaoUaM4f/4cq1Yuo369up/ciL956zaNm7X+8PmCBQswNjZGU1MTeF+k2LJlC2fPniUxMZHr16/z8OHDD+PLlyv3odjyvvBSg1q1aqJbvHiu8qxWqx6ZGZncu32NN2/essDXjyUBgRQvXhwHBwfMzc1zXBC/ePEiM93cOHL06Edf19DQQFNTk0JaWmhqaaKlqfn+80JaaGpqoqWl9cnramrqhISuRUenKOvWreP333/P1Xl9zapVq3B2dmagbX98F3h/uOYmJyfT0agHaekZ7NixA21t7U+OPXHiBFZWVnTv1oVVK5d98r1JSkpiwODhHD5yDIDAwEB69Oghs9wFQTR+FgShoBHXNUEQCpK8amgviitfkJCQgKWlJbt3bKFVqxYyykxQhPxaXLlw4QJdu3YlIiyE7t26KDqdfC8rKwtjU0tOnDzFtm3b0NPTk2v8sLAwpk2bxqEDcTRsUF+usfOyuPKPhMNHcHB04cLFS5ibm+Po6EjZsrLtNSWVSomNjcXLy4vbt2/T19wMF2cHKsqpSJZbmZmZzJzliZ9/APPnz8fa2lrRKQkFmJOTExs3bOD0icOULSufngxrw9YxetzEXK1+kJWc/rKemZnJqFGj2Lt3L6tWLqNXz+4AtGnXCYlEys6dO3O94m769OnsiYtjz65tFC5SmKI6Op8UzYeNHMP6qI0cO3YsR4X85ORkEhMTuXHjBjdu3OD69eskJt7gzp27H7ZEbN9On3p19VBSUkJJSQllZeUPf1ZSUkJJWRkllFBSguLFi+Pk4kbx4sXpb92XdVm4suUAACAASURBVJFRvHv3Dju7UYwePZpChQrl6FyfPn2Kt7c3ERER1KhenVnuLrRo1vRD0eR7Vysm3rxFbxMLlJSUiYyMpFKlSt81z+dERUUxefJkjHv3JDBg8YetPxNv3qJdhy7o6+sTGBj42QcdYmNjGTFiBCOHD2WOp/uHMRcvXcbYtC+ghJ2dHZqamlhaWqKlpSWzvAVB3IQUBKGgEdc1QRAKElFcyQVZFFfs7e05c/o0Z08dEdvA/OTya3EFoHv37pQpXZINkWGKTiXfe/78OXoNmpKZmcWFCxfkvq98eno69erVY9qUiUyaME6useVRXAHIzs5mTWg47rO9SE1NY/z48djZ2aGmpibTOJmZmaxbt44FCxaQnp7O2pCgfLdV2OPHTxg8zI4TJ0/h5OTE8OHDxXuBkGcuXbpE165dmeXmwrixo+QS89Xr1zRp/gf6+gb4+8tnpcy/5eaX9YyMDMaNG8e2bdtwdJiCw9RJ9OpjTnHdkgQEBOQ69oULF7C2tubly5cAFNXRYZTdcG7fucvt23e4fecOSUnvt+P6npUx/5aWlsbt27exsbHhyZP3DderVasGUikSqQSp9H3hWSKRIJVKkUqlJCcn8+rVq4/msbCwYOrUqZ9sVfYlqamprFixAn9/f9TV1Zn+5xSGDBog0+v5/QcP6G3Sl3fvkomIiKBmzZoymzs2NpbRo0fTvp0+a1at+FBM2rY9ln62g3FxccHOzu6zx65ZswZHR0dmublgP34MALYDhxKzdTvGxsYsXbpUZnkKwr+Jm5CCIBQ04romCEJBIoorufCjxZXU1FQaNGjARPuxOEydJMPMBEXIz8WVdevWMXXqVC6cO5Fvn97PT44dO4GFtS3ly5cnLCwsTy6KXzNo0CBSkt8Suy3vGxn/m7yKK/949fo1c70XsHxFEC1btiQwMJBixYrJPM6bN2+ws7Pj8OHDzPf2ZMigATKP8T0OJRxm8DA7lJVVWLZsGc2bN1d0SkIBJpVKMTU15fWrlxw5tE/mxcwvmfanM6Fh6zh48KDMV6nlRG5/WZdIJPj5+TF//ny6dunMqdNn6NvXkunTp39X/BcvXnDkyBFGjhwJQKFChdDT06NSpUpUrlyZSpUqUbVqVRo1aiSTwurixYuZM2cO3t7e9O/f/6tjjx49irm5+YfPhw4diru7e47i/LNlmaenJ0+ePGHEsCE4TJtE8Ty4hgM8fZqEsWlfHj1+wrp166hfX3YrOw8ePMiQIUNo0rghkeGh6Oi83wrMdaYHfv4BREZG0rp1688e6+3tzaJFi1gesBhrSwsyMjJo1aY9Dx48JGrDhjzZ/lIQxE1IQRAKGnFdEwShIMmr4srP3Zk5jxw5coSUlBSMe4l9mIW8ZWxsTJEiRVi9RqxcyYlWrVqwc/tmnj97holJH+7duyfX+IaGhhw/cYrXb97INa68FStaFK/ZM9kSvZ7Lly9jbGzMpUuXZB5HR0eHNWvWYGNjw4RJ03BwdCErK0vmcXJKIpGwwHcxvfpYUKNGTXbt2iUKK0Kei46O5sSJE3jPmS23wsqly1dYEbSKCRMmKKSw8j2UlZWZMGECq1ev5vCRYygrq3xUgMgtXV1devbsyenTp/H39+fixYvExMTg5+fHpEmTMDMzo3Hjxt9VWNm7dy+dOnWiU6dO9OzZEzMzsw+rg3IyX506dXIdE+DcuXOYmJgwevRo6tfT4/jhA8zxdM+zwgpA6dKl2L51E9WqVsHCwoITJ07IbG4DAwMiIiK4eOkKPY3NeP78OQB9LczIzs4mJibmi8dOnToVKysrxoybyN59B1BXV+fwwb00bNiAQYMGcefOHZnlKQiCIAiCIAjCr0sUVz4jISGB8uXfNyMVhLxUqFAhTE1NCQ0N/+Gt7H4VdfXqsHvnFgD69OnD1atX5Rbb0NCQrKwsDh5MkFtMRWrb5g/27t6OirISXbt2xdHRUeZPLqmqqjJ79mxmz55N4Mpg+lrbyr14JZFIiN21m+69THFzn82YMWNYt24dJUuWlGsewq/n3bt3eHh4YNy7J4btDeQSUyqVMtVhOpUqVWLYsGFyiSlLnTp14uDBg+zbt08m21CVLVsWExOTT5ra/4iDBw9y5coVrly5wtmzZzl27Bjv3r0DyFEB7b/bXn6rIPPo0SPGjRtHjx49SEl+R8ym9USGr6FGjerffxK5oFu8ODGb1tOoYX36WVtz8OBBmc3drFkzoqKiePDwEd16mpBw+Ah9TC2pU6cO06ZN++JxSkpKzJ07l/bt22MzYAhnzp5DS0uLiPAQihcrhq2tjXgSVxAEQRAEQRCEHyaKK59x48YN6terK/bXF+TCxsaGv58+JXbnbkWn8tOoXKkScbFbKV2qJKamppw8eVIucStWrEi1atWI27NPLvHyg+rVqnLk0D483F2Jjo5GX1+f4OBgma8wGTRoEGvXruXEydN0MurBrdt3ZDr/5yQnJ7MiaBXNWupjaT2A1LR0wsLC+PPPP1FRUcnz+ILg6+vLmzev8fRwk1vMjZtiSDh8FA8Pjw+Nwn82pUqVypOtCmVlypQpREREEBoaSnBwMMuWLWPx4sX4+fnRvXv3bx6f020gU1JS8PHxwUBfn4MH41m0YB4J8XvkVqj7N23tImyIDMPAoC0DBw5k586dMpu7bt26bNq0iTdv39G9lynaOjqsW7cOXV3drx6nqqrKsmXLqFW7NhZWNty6fYcSurpsjArnyZMn6OvriwdbBEEQBEEQBEH4IaK48hkPHz6kUsWKik5D+EXo6enRtGlTgleHKjqVn0rp0qXYsS2aenXrYG1lxb598il4tG/fnj1791MA21V9kZqaGmNHj+TcqSP06d2TGTNmYGRkxKFDh2Qax8DAgK1bt5KRmUmHzt1IOHxEpvP/4+HDR7jO9KBO/aZMdXCiVu3axMTEsG3bNtq3b58nMQXhvxITE1mxYgWTJ9pToXx5ucR89y4ZJxc3unXrRrt27eQS81ekra2Nvr4+HTp0oEuXLvTq1QtTU1PMzMwoXLjwN49//fr1R5//9/1GIpGwYcMGDAz08ff3Z+SIoZw9dZTBg2wVWhjW0tIibE0wPbp3ZcSIEWzcuFFmc1erVo3NmzczbNgwIiMjc7xXspaWFiEhIWhr62BibkVSUhLaRQqTkpLKq1evePXqlcxyFARBEARBEATh16Oq6ATyo6ysTDQ08s/TnOER60lIyJubjL+Clz/BL842NjZMnDiRW7fvULVKZUWn89MoqqPDpqh1DB5qx+DBg/H19cXExCRPYxoaGhIUFMTVq9eoU6d2nsbKb0qVKoWf73yGDB7AtD+dsbKyolu3bsyYMYOKMipIV69ena1btzFixAiMTS1ZOH8uA2z7yWTu02fOsiQgkM0xW9HS0sLa2pohQ4ZQoUIFmcwvCDkllUpxcXGhfPlyjB87Sm5x5/ks5OWrV7i6usotppB7mpqaH33+7/4gJ0+exNXVlfPnz2Pcuyfubi5UqVxJzhl+mbq6OsErAhg/YQr29vYkJyczYMAAmcxdrlw5Zs6cmevjdHV1CQ8Pp3fv3nTq2ovs7GxKlSrF2rVr86ShpSAIgiAIgiAIvw5RXPmMrKxsVFXzz7fGzz+ApKRnMrt5mVfy8zZq7dq1y9ffv169euHm5kbImrXMdHVWdDo/FS0tLdauCWLs+EmMHTuWly9fMmTIkDyL16pVKzQ1Ndmzd/8vV1z5R6OGDdi1I4YNmzbjMsOd9u3bM3LkSMaOHZujp7K/pXjx4oSHh+Pk5MRY+0n/x959x+W8/38cf1xpEJLIysgex8ookbQRoUhSjuxjyz72yrH3XiV7E0kOInvPY4/sESEjSV2/P8739Pv64hhd9anL6367dbvV1ft6v5+fxqeuz+vzfr+5cvUqo0YM/aE7shMTEwndvoPZcxdw+MhRChcuzNChQ2nRogXZsmVLcVYhfsSOHTuIjIxkzcrgTy6kp5Zr128wa858evToIQXFdO7WrVsffXzy5Elu3rzJhAkT2Lp1K5UqVSRs2yZq1bRWKOG/y5QpEzOnTyZr1qz8/vvvvHnzhs6d066I+DmFChVi+fLlNGvWDBMTEzZv3oy5ubmimYQQQgghhBAZn0qthWvbREdHp2gN5erVq2NomIUy37GhfeFChfgjYGSqFBhq2NhjbV2TUaNGabxvkX4MGzaMkJAtXDp/KsOug6+kpKQkhg4fxczZ8/D396dPnz6pVvDz9fVFnZRIyKa1qdL//8qSJcs3r8Gf1t68ecOUabOYMWsOJiY5GT58BG5ubhrpW61Ws2TJEkaMGIGzkwOLF8zFyCj7Nz03NvYVy1asYt6CRdy+fQcrKys6dOiAi4uL7KciFBUXF4ednR3lypZm3erlaXJjglqtxsOzJVevXSciIoIsWbKk+phfY2JikiYbiqvVauLj43+oiBUdHc2hQ4eYOHEid+/epV+/frRu3Zrs2f/9PJSYmJii88zIkSNZsGDBR4/p6OiQx9SU4cMG4e3liY5O+l/ZV61WM2bsBCZOnkrPnj3p16+f4jfixMbGYmBggIGBgaI5hHZKq/OaEEKkFTmvCSG0iZ6eXqrMXE8/0zPSER8fH06dOkXcu/ff1P7hw4dsCw1j1IghclFc/DBfX18WL17MttAwPNwbKx0nw9HR0WHMqOHkzp2L4SMDiImJYcyYMalyAcrOzo6AgABev35Dtmwpn6mRkWXNmpWhgwfQyrcFg4aM4LfffiNz5sw4OzunuG+VSkW7du0oVqwYnTt3xqW+G2tWBf/rnli379xh3vzFBC9fSVxcHI0aNWLevPlUrFgxxXmE0ITZs2fz5MkTQjatTbMLzdvDwtm9J4IlS5aki8JKajh79izh4eGEhoaSM2dOXF1dSUpKIjAwkIcPH+Lj40O1atWoUKECpUp9/eaZ/fv306ZNm48K29OmTWXL5s2E7diBrq4u79+/Z/v27ezbt48TJ47z8OEjsmXLRkxMDCVLlqRjx454eHigp6f3Xcdy/vz5Tx7r3KkDg3/vn6H+5qhUKoYOHkD27FkZNmIMr1+/ZsSIEYoWhoyMjBQbWwghhBBCCKF9ZOaKBqxbt45evXrx9NGdVCmuyMyVn4eHhwf6erqEhmhuE9ifUdDS5fTq0x83NzemTZum8d/LGzduYGtry5pVwdSv66LRvj8nPc9c+W9qtZp6DZqgp2/AqlWrNNr31atX8fPz482b16wMDqRGDcuPxj169Diz5y1g67btGBkZ4evri5+fH/nz59doDiFS4vbt29jb29OtSyeGDx2UJmPGxcVR3dqW4sVLsGzZMsVnDvxD03dCent7ExkZSfHixchhZMSFvy7y/v17GjVsQP4C+di6LYwHDx4AUKpUKfLkyUPVqlWxtbWlSpUqn/ydaNy4MU+ePGbe7OnkyJGDe/fvs2hxELv37OXkyZOEhYUxa9YsHjx4QIUK5bGuYYl5kSLcuXOXgmYFOHz0GKHbd2BkZMTMmTNxcnL65mPx9/dn7dqPZ0YOGtiPgf37pPwLpZDFgUvp3XcgXl5eTJgwQWYQCq0kd3gLIbSNnNeEENpEZq4I8RPw9fWle/fuXLt+g5IliisdJ8Pya+2LiUlO2nbozMuXL1m4cCGGhoYa679YsWIULlyYXbsj0qS4klGoVCrKlC7F8ZOnNd53qVKl2LZtGx06dMDN3ZMlC+dS18WJzSHbmD1nPqfPnKV48eKMGTMGT09PjX6/hdCUkSNHkjtXLvr27plmY06fOYeHDx+xfPmKdFNYSQ0JCQkUKmjGrvBt5DIx4cOHD0RHPyVfvryoVComjgvg1avXhGwL5fSZszx48Ihly4KZPn06hoaGWFtbU7t2bWxtbcmRIwfFihXjxIkTuLp5JI9hYGDAb7/9hru7O7dv36apRxP69+lFmTKlP8nTvVtndu2OYN6CRbRu3Tr5cR8fHwYPHkyOHDm+eCwWFhYfFVeMjY2ZO38Rfr/6ki9fXg19xdJWuzatyZo1K527/r3J/YwZM2S2txBCCCGEECLDS/8LNgvxE3F1dSVnzpwELV2mdJQMr5FbAzasXcmJ48fx8vLi+fPnGutbpVJhb2/Pn7v2oIWT/37Ys2fP2BH+Z6otwWViYsLKlStxcXHBt3U7SpWrRPuOXTDKYcyyZcvYu3cvrVu3lsKKSLeuXb3KixcvWLg4kPfvv23p0ZS4fecOU6bNpGPHjhQvrt0F+xEjRvDw0WMmTpoGgK6uLvnz5/uooJQ9ezZ8vL2YNH4sK5ct4ebVv9i3J5z+ff1JeB/P2LFjcXBwoGrVqp/MHDE2NsbCwoKFCxeSyyQnxw7tY8nCuZ8trMDffyecnRxYu2oZc2dNS358xYoVWFtbc/ny5S8ey/8WHcaOHYu+vj6e3q2IjX313V+b9KJF82YEBy4kPDyc9u3bZ4gZmUIIIYQQQgjxb6S4IkQ6kjlzZpo3b86KVWt49+6d0nEyvDq2NmwL2cDt21F4eHjw8OFDjfVtZ2dHVNRtbty8pbE+Myq1Ws36DZupbefC+4QEevTokWpjGRgYMGfOHIYNG8avv7Zmz549rFy5EgcHhwyxwbP4uW0PC6Oljw8jR/9BzdqO7N23P1XH+33wCIyNjenZM+1myiilfPny+Pn5MWfeAlq0bP1Nf0N1dHSwqFyJ3r26s23Leu7cvMym9atZEbyE7Vs3sm3LetauXsaCebNo3aol165dxb1xI3aEbqZ06a/v2wKQKVMmfFq2IGzbJgAc7O0okD8f7du3+2LGTZs2ffSxqakpy5Yt49atKOq6NuLO3bvfNHZ65NbQlTUrgzl06CC/tmrF69evlY4khBBCCCGEED9MrkQJkc74+PgQE/OcLVtDlY6iFapYVGbn9hDevnlDkyZNuHHjhkb6rVWrFvr6+uzavUcj/WVUR44cw8HZlbYdfqPcL78QGhpKoUKFUnVMHR0dOnbsSL9+/Shd+vN3jQuRHmXPnp0RI0YQHh5OThMTGrl74teuEw8eaK7w+49duyPYFrqdYcOGkTVrxtkEPSWGDx/OtGnT2L4jnDwFzIn5zhmLhoaGODrY4dbQFZtaNbGtbUM9F2daNG/G6JHDuHHlAosWzMbAwOC7s9WqaU1szCM2b1hN0OL53LoVRYUKFbCysmLx4sUfFRn+9++UWq3ml19+YfPmzbx6/QZ7p/rs2h3x3RnSC0cHOzZvWMP5Cxdo0aKFRmeWCiGEEEIIIURakuKKEOlM8eLFqVmzJoFBsjSYppQsWYKdYSFkNcyCu7s758+fT3GfWbNmxdLSkj93/ZzFlZu3ovBt3Q4X10a8T/jA2rVrCQwMTPXCihDaoGzZsmzYsIEZM2aw/8AhqlrWYvqM2RpbKuz9+/f0HzgEa2trGjVqpJE+MwIdHR08PT2ZP38+AM1btOLp06ca7V8TypYtQ4Xyv/D27Vvu3bvH8OHDqVq1KsOHD+f27dsYGRl91P6fwkvp0qXZtm0bZcuWw8PTmx69+vLo0WONZEpr1jWs2LZl/d971zRtqtHvkxBCCCGEEEKkFSmuCJEO+fr6cujwES5fvqJ0FK1RsKAZO7ZvwbxIYTw9PTVyIcfe3p4DBw/9VOvGxzx/zsBBw6heozbHT5xi+vTpbN++nVq1aikdTYgMRaVS0bRpUyIjI/Fu2ZIRo8dSy9aRfZEHUtz33HkLuRUVxejRo7V6E/svadiwIUFBQVy5eo26rk24d+++0pE+UbNmDQBsallz8dxJOnVoy8aNG6hZsyZXrnz8t9/ExCT5/Vy5crFy5UoCAgLYtGUrFSwsqevaGP8+/VmwaAmHDh/hw4cPaXosPypTpkyY5s7FlStXiIjIuDNxhBBCCCGEED8vKa4IkQ7Vr1+fXLlysURmr2hULhMT1q4K5vXr1+zZk/IZJ/b29sTFvePQ4aMaSJe+xcfHM2v2PCpVqcHSZSvw9/dn//79NGvWTPY6ESIFjIyMGDlyJDt27CCHcU7cmjRL0VJhDx48ZPzEKfj5+VG2bFkNp804nJ2dCQ0NJe7dOxo2bkZiYqLSkT4y4Y8xbN6whqVLFmBmVoDhQwdx6fwpPJp8OtPofwtkKpUKPz8/jhw5wsCBA8mbLz+Hjhzn98HDqdegCb9UrEbAHxN48fLlZ8c+cuQYRib5MDLJx+q163n1Km33PTl95izePn7Y1HHiXfx7Jk+eTNOmTdM0gxBCCCGEEEJoglwREyId0tfXp0WLFqxas+6nmhWRFkxNTbGoXEkjd8mWKlWKAvnza/XSYGq1ms1btlLd2pYhw0fh5ubGwYMH6dmzJ1myZFE6nhBao1y5cmzcuDF5qbBqVjbMmDmHhISE7+pn6IjRGGTOTJ8+fVIpacZRtGhRAgICuHnrFnfv3VM6zkdUKhUO9nUwNTVNfixLliwELVnAlb/OfNL2c4yMjOjYsSOzZ89m165dnD59GktLSx4+esT4iVMoXLQ0W7dt59r1G9y+c4dnMTHMnb8IF9f/L+B0/K0bg4YMT52D/B8nTp7Cs4UvdRzqcunKFaZNm0ZkZCQtWrSQIr0QQgghhBAiQ5JXMkKkUy1btuTly5ds3ByidBSt4+zkQGRkZIrvZFapVNjZ22fojYX/zfETp6jr2phf23SgWLHi7N69m/Hjx390MVAIoTn/vVSYV4sWDBs5hlq2jkTu/7alwg4eOsy69RsZPHgwOXLkSOW0GUOVKlXQ1dUlJCRU6SjfLH/+fGTLli3544sXL37T8x49esSxY8c+eszn17ZUtaxFhcqWFC1RjgG/D/nkeba2NikL/BVHjx7HvZk3Ds6u3LgZxaxZs9i7dx+enp7o6uqm6thCCCGEEEIIkZqkuCJEOmVubo6tra1sbJ8KnBwdePHiBWfOnPl646+wt7fn6rVr3L5zRwPJ0oeo27fxa9cJRxdXXsa+YtWqVSxbtoxSpUopHU2In4KRkRGjRo0iPDwcoxzGNGzcjDbtf/vXpcI+fPhAvwGDsbCwwNPTMw3Tpm8mJiZ4eXkxccp0Hjx4yKtXr5kxcw69evdn5qy5xDx/rnTEz/pnE3uAffv2fdNzypYty4kTJ/Dw8ADg0qVL7N69mzVr1rBq1SoWLlzIyJEjOX/+PN26dUt+XrmyZTQb/j8OHjqMWxNPnOu7ce/+A+bMmcOePXtwd3cnU6ZMqTKmEEIIIYQQQqQlKa4IkY75+vpy7PgJLvz1bXetim9TraoFxsbGGlkazMbGhkyZMmnF7JUXL18yZNhIqlnV5uChI0yZMoXw8HBsbW2VjibET+mfpcKmT5/OvsgDVLOyYeasuZ9dKmxx4FL+uniJgIAAWWLpfwwcOBBDwyy08mvPwEFDGTJ8FEePn2T02PFUqlKDkK3pb1ZLyKZ1jBk1jFo1axAWFsb27du/6Xn58+dn5syZ3L9/HyMjI8qUKYONjQ22tra4urrSvn17TExMcHZ2xtLSEn19faxt7LGxc2b8xClcunQZtVr9w7nVajWR+w/g6uZO/YbuREc/ZcGCBezatYvGjRtLUUUIIYQQQgihVVTqlLyCSqeio6O/e43ylFi3bh29evWiZ/cun33RWKxoUX5t1fKH+69hY4+1dU1GjRqVkpgiA0pISMDS0pJGbq5MmThO6Thaxa9dJ25F3WHbtm0p7svDw4PcJjlZtSIoxX19TpYsWVJ1752EhAQWBy5l3ITJxMW9o2vXrnTq1AlDQ8NUG1MI8X1evnzJ5MmTCQwMpFTJEkyaMBbb2n8v5xQdHU0VSxsaNmzIhAkTFE76bUxMTIiJiUmz8U6fPo2np2fyufTEiRPo6uoyZMgQtm3bxqCB/RjYP/3tU6NWq3Gu58aVq9dYsmQJNWrU0Gj/r1+/Zs+ePezYsYPdu3fz+vVrihcrhlvD+rg1bEDVKpW/qVinVquJ2BvJ+IlTOHzkKBUqVMDf3x9nZ2cp9omfRlqf14QQIrXJeU0IoU309PRSZZl7Ka5owLlz5+jWrRsfPnz45HOxsbG8evWKmCc/vpGqFFd+buPHjycwMJCrF8+QNWtWpeNojRUrV9Oluz/nzp3DxMQkRX3NnDmTWTNnEnXjEvr6+hpK+P9Sq7iiVqsJ3b6DoSNGc/PmLVq0aEG/fv3ImzevxscSQmjGX3/9xeDBgzl+/DjNmroTMGo4Y/6YwNZt29m/f3+Kz2dpRYkX66dOncLNzQ2ArFmz0rt3b9zc3Fi3bh0TJ05k9YqluNavm6aZvsXzFy/w/bUdR44eY+zYsTRv3jxV9iqJj4/nwIEDhIWFER4eTkxMDPnz5aNhw/q4NXClVs0a6OnpffQctVrNn7v2MH7iFI6fOImFhQW9evXC0dERlUql8YxCpGdyEVIIoW3kvCaE0CZSXPkOaV1c+TfLli1j8ODBPI++/8N9SHHl53bv3j1q1KjBzGmTUzQDSnzs0aPHlCpXiVmzZuHu7p6ivi5cuEDdunXZtmV98p3kmpQaxZUjR44xKuAPDhw8TJ06dRgyZAjlypXT6BhCiNShVqtZv349Y8aM4V1cHK/fvCEgIAA/Pz+lo30zpV6sX79+nTp16iR/3LZtW0aPHo2XlxenT5/CtX496ro44dGkUbrabP39+/f49x3IsuUryZMnD+7u7jRr1oyyZcumShEjMTGR48ePs337dnbs2MH9+/cxNjbGxdmRBvXr4uhgz8FDhxk3YTKnz5ylatWq9O7dmzp16khRRfy05CKkEELbyHlNCKFNpLjyHaS4IrRNq1ateB7zjH17wpWOolVq1XGiVKnSzJgxI0X9qNVqqlSpQssWnowaMVRD6f6fpoorSUlJbA8LZ/rMORw9dpwyZcowZMgQ7O3tNZBSCJHW/lkq7P79+yxYsCBD7Weh5Iv127dvU7NmzeSPjY2N2bFjB3PmzOHcuXOcOXOGWjVrsGJZICY5cyqS8UtOnznLqtXrWLdhI8+exZA/f35q1apFzZo1yZ8/PyYmAVYV+QAAIABJREFUJuTIkQNDQ0P09fXR09NDX1+ft2/fEhUVxYkTJzh06BBv3rzBxMSE3LlzkytXLvLmzUuFChUoXbr0J8URtVrN+fPnCQ8PZ+fOnVy8+P/7wFlZWeHv74+NjY0UVcRPTy5CCiG0jZzXhBDaRIor30GKK0Lb7Ny5kzZt2hAZsZPKlSoqHUdrjBgVQPDyVZw+fTrFa8L36tWLi39d4PABzW9sn9LiStTt26xes56Vq9cSFXUbKysrOnfujKOjo6yFL4RQhJIv1tVqNYsWLaJatWo0bNgQ+PsmhjFjxqCrq8vRo0dp164ttWrWZOWyJYpk/Jr379+zd99+9kXuZ2/kAc6fv/BNz9PV1aVa1SqYmubm6dNnf789e8bz588BsLa2Zty4cZQoUeKLfdy9e5cDBw5gbm6OtbW1Ro5HCG0gFyGFENpGzmtCCG0ixZXvoI3Flfz5C+Dj46PBZKkjI/w4GRgYYGNj88m64enZhw8fqFHDinouzkyfOlHpOFrjwMFDuLp5EBYWRsWKKStabdmyhS5dunD5wmkKFMivoYR/+5HiSmzsK7aEbGXl6rUcPHSErFmz0rBhQ3x8fKhatapG8wkhxPdKLy/WV6xYQf/+/QEwNzfn4MGDACxdupShQ4dy4+qFdDd75XNev37D02dPiYl5zosXL3n79i0JCQm8T0gg4f17DDJnpnChQvxSrizZsn26f9urV6/ZF7mfoSNG8/TpM4KCgrC0tPyuDElJSaxdu5YrV65QqFAhChUqRIUKFciXL5+mDlOIdC29nNeEEEJT5LwmhNAmqVVcST+LSYsvymNqyu7du9m9e7fSUbTGihUrsLOzUzrGN9PV1cXbuyUL5s9nzKjhZM+eTelIWsHKsjrZs2UjIiIixcWV2rVro6Ojw+49EbTyVWZvnMTERPbu28+q1evYGhrKu3fx2NjYMGPGDOrXr4+hoaEiuYQQIr3y8fHBzMyMX3/9lSZNmhAaGkrHjh3ZunUriYmJOLk0pLZNTVr/6kMVi8pKx/2ibNmyki1bVsyLFPmh52fPno2GDepjY1MTn1Zt8PT0ZODAgXTq1OmbZjhGRUXRt29fDh8+jLl5ER48eMj79+/R0dHB1tYWb29vGjRoQFRUFOfPn+f27dvY2tpSqVKlH8orhBBCCCGEEOmBzFxJZZqYuZKQkEBsbKwGU/28nj59RnVrWwIDA3FxcVE6znd58OABVlZWTJ74B+3atFY6jtZo2aotj59Es3nz5hT31cjNjYIFC7AsaJEGkv2/r81cuXz5CqvWrGPN2g08ePiQEiVK4OnpiYeHBwUKFNBoFiGE0IT0eidkrVq1iIqKwtvbm7p16/Lnn3+yf/9+7t69y7TJE2jj10rpiKkuISGB0QHjmDZjNtWrV6dVq1ZYWlqSN29e4O/ZtAkJCXz48IH4+Hh2797NiBEjyJs3D7OmT6GOrQ1JSUk8ePCQPRH7CF6+kmPHT3w0hqFhFt6/T2DDhg1Uq1btm7P987JF9ncR6VF6Pa8JIcSPkvOaEEKbyMyVdOj58+e8efMGtVr90VtSUlLy+9HR0SkeR09Pj1y5cmkgsUhKSlI6wg8rUKAATk5OLAlaRlu/X+XCgoY4O9rj33cAL168wNjYOEV92dnbs3DhQj58+ICubuqeXp/FxLB+wyZWrlrL6TNnMTY2pnHjxnh6elK5cmX5+RBCiB/Qs2dP/P39WbVqFVFRUQwcOJCxY8cyePBg+g4YhJ2dLUXNf2x2SEahp6fHqBFDcbC3Y8zY8fTo0eOrz/Fwb8ys6VOSlxzT0dGhYEEzfm3Vkl9btWTT5hDu339AqVIlqWJRiRw5clDFshZbtmz5anHl8uXLrFq1ioiICO7evUtSUhKlS5emb9++ODs7y987IYQQQgghhGKkuPKDHj9+TPXq1UlMTPxq2+zZZAknoRm+vr78+uuvnDx1mmpVqygdRys4OdmTlJTEgQMHkjc2/lH29vZMnjyZEydOUaPG961V/y3ev3/Pzj93s3L1OsJ3/olarcbBwYGFCxfi6OiIgYGBxscUQoifiaenJ3v37mXLli0cPnyY3bt3U7hwYTp37szmzZvZuGkLffy/XmzQBnZ1amNXpzbR0dGcPnPu7xuGVCr09PTQ09VFT0+Pd+/iiX0Vi2/LFujr63+xL/cmjT55rKi5Offv//vM7m3bttGlSxdMc+fGtX5dypYtjY6ODltCQmnTpg3VqlVj0KBBWFlZpfh4hRBCCCGEEOJ7SXHlB7169YrExET+CBhFubJlUKlU/3njv97/+0028hSaYmdnh5mZGYFBy6S4oiGFChakTOlSREREpLi4UrFiRXLmzMnO3Xs0VlxJSkriwMHDrFi1mk2bQ3j2LIby5cszZMgQmjRpQu7cuTUyjhBCiL//h5sxYwYNGjTgw4cP1K1bl+LFiwNga2vLyNFjCQpeToXy5Rk+ZCClS5dSOHHqMzU1xcXZUeP97t0XiYeHB2q1mtjYWJ4+fcrTp0+5fPkyJ0+e5MSJE9y+fRsP98YsmDvzo+JN+7Z+ROyNZPioADw8PHBzc2Po0KGYmZlpPKcQQgghhBBCfIkUV1KoqkXlVLlDXYjPyZQpEy1btmTWrJkEjBmBcY4cSkfSCk6O9qzfuAW1Wp2i5UUyZcqEnZ0du3btYdjggSnKdO/efdZv3MSSoGVERd2mQP78eHo2p1mzZpQtWzZFfQshhPgyXV1dGjRoAEB8fHzy4wcPHsTCwgILCwsi9uzBwaUBB/bt0vplwlLTxo0b2bx580fLturq6lKh/C/Uq+uEnW1t6ro4fbLUpkqlwsG+DnZ1arNm3QaGDR9NnTp1GDRoEG3btk3rwxBCCCGEEEL8pHSUDiCE+D7e3t68f5/AmrXrlY6iNZydHHn06BGXL19OcV92dnacOXuOJ0++f7+lFy9fsjR4Ba5u7vxSqRpjx02iUqXK/Pnnnxw9doyhQ4dKYUUIIdKQgYEB8+fPByAxMZHTp09Tu3ZttoeFYWxsTOeuPZM3WRff517UNWbPmMLQwQMJWjyf7Vs3cvxwJPeirrJvTzgTxwXQwLXev+5hpqOjg7eXJyePHaRqlcoEBi5JwyMQQgghhBBC/Oy+e+bKpUuXCAkJ4ebNm7x48YJ+/fr960aUx44dY+fOnURFRZGQkEChQoXw9PSkUqVKyW327t3L3LlzP3qenp4ey5cv/954Qmi9vHnzUrduXQKDltGxfVvZyFUDrGtYYmiYhYiIiBQXL+rUqQPA7oi9eHt5frX9u3fv2Pnnbtas20D4zl18+PCBWrVqMXnyZFxdXcmePTsmJibExMSkKJcQQogf07BhQy5dusTGjRvJmzdv8ibqFStWJDQ0lLXrN+Ll2VTpmBmOkVF2Wvm21FhfSUlqypX7RSP9CSGEEEIIIcS3+O7iSnx8PObm5jg4ODBp0qSvtr948SIVK1akZcuWGBoaEhERwfjx4xk7dizm5ubJ7QwNDZk+fXry3X9ywViIL/P19aVly5YcPXpclqXTgMyZM1PbphYRERF06dIlRX2ZmppSsWJFdu2O+GJxJSkpiYOHDrNm7QY2h2wjNjaWChUqMHDgQBo3biz7NAkhRDpjZGSEn5/fR49dunQJgA6duhL9JJounTuioyOTwpWQkJDAuXPn6dmrl9JRhBBCCCGEED+R7y6uVK5cmcqVK39z+/99Iert7c2JEyc4efLkR8UV+PuFqxDi62rXrk2RIkVYEhQsxRUNcXZy4PfBw3n9+jXZsmVLUV92dnYsX76MxMREMmXKlPz4hb8usnbdBtat38T9Bw8oXLgwbdq0wd3dnZIlS6b0EIQQQqShoKAg7t+/z969exk0dASHjx5nWdBCKbAoYFtoGK/fvMHOzk7pKEIIIYQQQoifSJpvaK9Wq4mLi/vk4uW7d+/o2rUrSUlJFC1alJYtW1KwYMG0jidEhqCjo4OPjw+TJ09m3B+jMcmZU+lIGZ6TowN9+w/i4MGD1K1bN0V9OTg4MGPGDI4eO05c3DvCd+5i55+7uXnrFiY5c+LWqBHu7u5Uq1ZNZukJIUQGVbx4cYoXL46trS0GBgbMmDGDQ4ePYFOrptLRfiovY2MZOmI0NjY2lCtXTuk4QgghhBBCiJ9Imt9aFxISQnx8PNbW1smPFShQgM6dO9O/f3969OiBWq1myJAhsseAEP/Cy8uLpKQkVq1ep3QUrVCsqDnFihUlIiIixX1ZWFhgZGREvQZNcG/WgpCtodSsVYulS5dy6vRpxo4dS/Xq1aWwIoQQGYBarebcuXPExcV9sY2VlRUATZv7cP3GzbSKJoA+fX/n+fMXTJw4UekoQgghhBBCiJ9MmhZXDhw4wIYNG/D39/9oCbBSpUpha2tLkSJFKFu2LH379sXIyIhdu3alZTwhMpTcuXNTr149lgQGJ+9VJFLG2cmBvXv3pvjrqaurS0BAAL///ju7du3i2PHjjB8/HicnJ/T09DSUVgghRFrYunUr9evXx8XFheXLl/PgwYNP2tjZ2TFo0CDi4uKoUr0mY8dNJDEx8ZN2arWaO3fvcuGvi8Q8f54W8bXa5i1bWbt+A2PHjqVw4cJKxxFCCCGEEEL8ZNJsWbCDBw8yf/58+vTpQ/ny5f+1baZMmTA3N+fRo0dfbHPgwAEOHjz40WN58+bFz88PIyOjVL/YnCNHDgD0DQzIkiVLqo4lNCdz5r+/V9myZcPExEThNCnXpUsX6tevz4mTp7CtbaN0nAyvQf16zF+wmKdPn1K6dOkU9dW+fXsNpQI9PT2t+HkVQoh/ZKTz2j//8+noqBg0aBCZMmVi6tSptG3b9qN2Q4cOpUGDBsybN5cJk6Zy6PBRZs+cSpnSpQA4euwENnUck9vr6+szYVwAXTt3TLuD0SLPnz+n38DBuLm5afRvrhA/KiOd14QQ4lvIeU0IoU3+WT0mKCiIx48ff/S5WrVqYWPzY9dV06S4cuDAAebPn0+vXr2oXLnyV9snJSVx9+5dLCwsvtjGxsbmiwcdGxtLQkLCD+f9Fi9fvgTgfXz8vy4TIdKXd+/+/l69fv1aK5adq1ChAsWKFWPu/EVUr1ZV6TgZnmX1qhgYGLB582Y6dOigdJxkJiYmWvHzKoQQ/8hI57VffvkFXV1dGrs1oGeProwcFUDXrl3p2rUr9+7d+2iJR3Nzc8aNG0/jxk3o3bs3FtWs6di+La1btSQiYm9yu+XLl7Nnzx569e5HdHQ0A/r1VuDIMrZ+Awbz9m0cw4cPzzA/S0K7ZaTzmhBCfAs5rwkhtImenh6mpqb4+flptN/vXhbs3bt3REVFERUVBcDjx4+Jiori6dOnAKxcuZJZs2Yltz9w4ACzZ8+mVatWFC9enBcvXvDixQvevn2b3Gb9+vWcO3eOJ0+ecOvWLWbMmMHTp09xdHRECPFlKpUKHx8fQraGJv8Oih9naGhIrZrW7N27V+koQggh0oncuXPj7+/P5KkzsKxhS65cubCoXBGA3r0/XxSxtrYmIiKC3r17s2zFKqxq2TF0xGjg7xnaefPmZfTo0fTq1Yux4yZy5crVNDsebbD/wEGWLlvBoEGDyJ8/v9JxhBBCCCGEED+p7y6u3Lx5kwEDBjBgwAAAgoODGTBgAGvXrgXgxYsXPHv2LLn97t27SUpKYvHixXTq1Cn5LSgoKLnNmzdvmD9/Pv7+/owbN453794xZswYzMzMUnh4Qmi/5s2bA7Bi5RqFk2gHJ0d7Dh8+LDPShBBCJOvRowd//PEHjk5OTJ0+i+cvXmJsbMy6deuIjY397HMyZ85Mz549OXv2LFOnTkVPTw8fHx9u3LhBuXLleP36NdbW1uTPn59effrz4j+zosW/i4uLo4d/PywtLfH19VU6jhBCCCGEEOInplJr4U7Y0dHRqb4s2PXr16lTpw47t4dQo4Zlqo4lNCc6OpripSsQGBiIi4uL0nE0plu3bpw9c4ZTxw+io/PdNVPxX65cuUp1a1uWLVuGg4OD0nEAmY4thNA+Gfm8dv36dSZMmMCePXsoXbo0W7du/aa/vTExMeTMmROVSkViYmLyBuz9+/dn5owZVKhQnpBNazE0NEztQ8jQRo35gxmz5rJz505KliypdBwhkmXk85oQQnyOnNeEENrkn2XBNE2uwoqfhlqt5uy5C0rHSBWtWrXi5q1bRO4/qHSUDK9UqZIUKlRQlgYTQgjxWSVKlGDBggVcv36d0NDQb76pwcTEJHl/locPHyY/fvnyZVatXs2Fvy5SqlxlGrk3Z8q0mTKD8jMu/HWRaTNm0717dymsCCGEEEIIIRQnxRWh9T58+MDGTVtwcHbFw9ObEiVKULZsWaVjaZSlpSUlS5ZkSVCw0lEyPJVKhbOjAxERe5SOIoQQQkuZmZnh7u4OQEhICLNnz2bz5s107NgRg8xZGDtuIjVs7Ll48ZLCSdOPxMREuvfsQ9GiRenatavScYQQQgghhBBCiitCe8XGvmLWnPlUqloDv3adyJzFkODgYCIiIihUqJDS8TRKpVLh6+vLttAwHj9+onScDM/J0Z6bN28RFRWldBQhhBBaSKVSMXPmTEaMGAHAn3/+iYuLC5MmTWLRokXs2rWLzJmz0MzLh9jYV8qGTSfmL1zCyVOnmThxIgYGBkrHEUIIIYQQQggprgjtc/fePQYNGU6Z8hYMHzkGK6sahIeHs3btWhwdHbV2T5JmzZqhq6vL8pWrlY6S4dnWtkFXV1eWBhNCCJFqVCoVHTp0YPv27Z88Xrx4cRYvXsy9+w/YtVtmUp45e44RowJo3bo11atXVzqOEEIIIYQQQgBSXBFa5OSp0/i160RFCyuWrViNn58fhw8fZvr06ZQvX17peKnO2NgYNzc3goKXk5SUpHScDM3IKDvWNSyJiIhQOooQQggtV6lSJaKiojhw4AB3794lKSmJXbt2kSdPHvT09HgSHa10REVFR0fj7etHmTJlGDZsmNJxhBBCCCGEECKZrtIBMrpuPfuQLVvWr7bT19dnxtSJlClTOg1S/TwSExMJ27GTmbPncfjIUczNzRk1ahSenp5kzfr174u28fX1Zd26deyJ2IeTo73ScTI0J0d7xk2YQnx8vCw/IoQQIlXp6elRtGhRACIjI2ndunXy58r/Uk6pWIpLSEjg17YdiY9/z8KFC8mcObPSkYQQQgghhBAimRRXflCRIkXo3LkzsbGxX2374cMH1qxZw7kLf0lxRUPevHnDilVrmDN3ITdv3cLKyorFixfj7OxMpkyZlI6nmKpVq1K2bFmWBAZLcSWFnBwdGD4ygGPHjlG7dm2l4wghhPhJ1KhRI/n9ihUrUKumtYJplDVy9FiOHj3OunXrKFCggNJxhBBCCCGEEOIjUlz5QXp6egwZMuSb2sbFxbFmzZpUTvRzePjwEfMXLmZJ0DJevXpFgwYNmDFzJhYWFkpHSxf+2dh+2LBhPHz4iPz58ykdKcMq/0s58uXNS0REhBRXhBBCpBl9fX1sbW2JjIykr38PVCqV0pEUcfHiJWbPXUD//v2xtLTUeP/Pnj3j5cuXFC1a9Kf9GgshhBBCCCFSRvZcERnCufMX6PhbN8pXrs6CRYF4eXlx6NAh5s6dK4WV/+Hh4YG+vj7By1cqHSVDU6lUODnay6b2Qggh0tykSZOwtbWlc9eenD5zVuk4aU6tVjNg0DCKFClCx44dNdr3s2fPaNOmDRUrVqR27dq4uLjIHmtCCCGEEEKIHyIzVzKArdu2c+jwUaVjKOb8hb+I3H+AggULMmjQILy9vcmePbvSsdItIyMjmjRpwtLgFfTx74Gurvya/ygnR3uWr1zN/fv3MTMzUzqOEEKIn4SZmRmLFy/Gq3lzmjRtwbYt66lQ/helY6WZzVu2si9yP8HBwejr62us3wsXLtCmTRsSEt4za/oUcufOxey5C/D19aVVq1aMHDlS9lkTQgghhBBCfDO56poB/DFhMvfu3SdPnjxKR1FErly5mDt3Lq6urlIo+EZ+fn6sWbOGwUNHMv6P0UrHybDs7eugo6PD3r178fHxUTqOEEKIn4ihoSHLV6zAy8uLRu6ebA/ZSNmyZZSOlequXLlKt559cHV1xdHRUWP9Pn78mFatWpE/fz5WLw/CzOzvPVzq13NhSVAwAwcN48aNGwQHB5MlSxaNjSuEEEIIIYTQXnKlOgNQq9V4eHgwerRcJBffpnz58owePZrBgwdTpEhhuvzWQelIGVJOY2OqV6sqxRUhhBCKyJEjB6tWraK5pydu7p6Ebd1EyZIllI6Vam7eiqJJ0xYUKFCAKVOmaKzfpKQkunbtSiYdHTasWUGePKbJn1OpVLRr05qyZUrj3qwF/fr1Y+bMmbIPixBCCCGEEOKrZM8VIbSUn58fv/32G78PHsa20DCl42RYTo727N+/n4SEBKWjCCGE+AnlzJmT1WvWYGyck4aNm3Hj5i2lI6WK6zdu4trQHYPMmVm5cqVGl4ANDg7m8OHDLJg366PCyn+raV2DOTOnsWnTJubOnauxsYUQQgghhBDaS2aufMapU6e4fPkySUlJ39T+a3e2yUVZoZTBgwdz9+5d2nXsTGjIRqpVraJ0pAzH2cmBgD8mcPLkSWrUqKF0HCGEED+hXLlysWbNGpo2bYpb42bs2L6ZwoUKKR1LY65du07Dxs3Imi0ba9euJW/evBrs+xpjxoyhXZtfqWNr869tm3o04ey580ycOBFXV1fMzc01lkMIIYQQQgihfVRqtVqtdAhNi46OTlFBo1q1qjx8+Agdnc9P7Pm3L9mXPqenp8fWzeuoaf39F2etaztgZVVDlgUTPyQuLg4vLy/u3LnN7p2hmBcponSkDCUpKYnipcvj7d2S33//XZEMJiYmxMTEKDK2EEKkBjmv/ZiHDx/i4eFBZgMDdu4IwSRnTqUjpdjFi5do5NEcY+OcrFmzRqN7DMbFxdGwYUPUSYns3b2DrFmzfvU5b9++pZpVbcpXqMDixYs1lkVoPzmvCSG0jZzXhBDaRE9PD1PTz89iTwlZFuwzEhI+MGTQAF48ffDZt5fPHn7xLTbm0Wffnj2++0OFFSFSKkuWLAQGBpI1azaaNffl+YsXSkfKUHR0dHB0sGfv3r1KRxFCCPGTy58/PytWrODps2e0aNmauLg4pSOlyJmz53Bt5IGpaR7Wr1+v0cJKUlISAwcO5PbtKJYuWfBNhRUAQ0NDRo4Ywo4dOzh+/LjG8gghhBBCCCG0jxRXvkA2sRTaJFeuXAQHBxP9NBpvHz/i4+OVjpShODs5cOHCBZ48eaJ0FCGEED+5YsWKsXTpUs6ePUf7Tt1ISEhg3oJF2DnWo0r1WnTq3J3zF/5SOuZXHT9xioaNm1GkiDlr164lV65cGus7Pj6eLl26sGHDBqZPnUS5cmW/6/lN3RtTskQJFixYoLFMQgghhBBCCO0jxRUhfhLFixcnMDCIQ4ePMGzEGKXjZCiO9nVQqVQye0UIIUS6UKVKFebMnUvo9jBy5S1E/4FDiHn+gjp2dhw+epw6DnVZsXK10jG/6PadOzT39qVUqVKsWrUKY2NjjfX96NEjvL292blzJ8uCFtGiebPv7kNHR4cunTuwY8cO7ty5o7FsQgghhBBCCO0ixRUhfiLVq1fH09OT9Rs3yeyV75A7d24qV6ooxRUhhBDphouLC6NGjUr++MmTJwwaNIiIiAg8PT3p1rMPly5dVjDh5129eo0mTVuQNWs2AgMDyZ49u8b63rdvHy4uLtyOimLrpnU0cmvww315e3liaGjIhg0bNJZPCCGEEEIIoV2kuCLET6Zbt248ffqMlavWKh0lQ3F2ciAyMpLExESlowghhBAAtGnTBi8vLwAqVaqEgYEB+vr6jB07lgIFCjBzznyFE34s/M9d2DnVJ1MmXVauXImJiYlG+n358iVDhgzBx8eHypUqcjByFzVqWKaoT0NDQxq41iMkJEQjGYUQQgghhBDaR4orQvxkSpQoQYMGDZg6YxYfPnxQOk6G4ehgx/Pnz7l48aLSUYQQQohkgwcPZuLEiSxfvhyVSsWzZ8+4ffs2jo6ObAsNI2JvJG/evFE6JocOH8GnVVusra3ZunUrRYsWTXGf79+/Z9WqVdSpU4d1a9cSMHoEG9auwNTUVAOJwbJ6Va5evcpff6X/PWyEEEIIIYQQaU+KK0L8hLp3705U1G02bNqidJQMo6i5OfD3Wu5CCCFEepErVy5atmxJ5syZefr0KRUrVsTOzg5nZ2fi4uJo7NGckmUqMm3GLMUyXrt2nRY+flSrVo0FCxaQLVu2FPX35s0b5s2bh7W1NX379qW2TU2OH9lPty6d0NHR3MubiuXLA7B582aN9SmEEEIIIYTQHlJc+QyVSoVarVY6hhCppnz58jg4ODB5ynSSkpKUjpMhmJjkBCAmJkbhJEIIIcTnPXnyJPn9DRs2MGHCBPbs2YNXixYMGzGGrdu2p3mme/fu49G8JXny5GHRokXo6+unqL/w8HBq1KjBuHHjcHKw4/jhSIIWz8fMrIBmAv8XS8tqGBsbp7gYJIQQQgghhNBOUlwR4ifVo0cPLl+5Suj2HUpHyRDevYsHIHPmzAonEUL7xcXFcfnyZX7//XeOHj2qdBwhMoxy5coxevRoADZu3EjPnj1JSEhg1KhR1KxZk4mTp6Vpnjt371LfzZ2kJDXLly8nR44cP9yXWq1m4cKFtGvXjpo1rDh94hBzZk2jdOlSn23/7t07QraGMnzkGAYOGsasOfM5eer0d91ApVKpyJ0rF7GxsT+cWwghhBBCCKG9dJUOIIRQRvXq1bG2tmbi5Gk0bFAflUqldKR07f79+wDkzZtX4SRCaK/79++zZMkSVqxYwatXrwAIDg6mWLGi1KplQ+3atalZsyaGhobo6+vLeUuIz2jbti2FChXCz88PgJIlS3LhwgV8fX3p0qULd+/do1DBgqme4+Chw3Ts3B2M390+AAAgAElEQVQdnUxs2LAeMzOzH+7rw4cPDB8+nKCgIPx7dmP40EFfXP7r8eMnzJm3gKXLVhAT85yCBQuSJUsW7t29S9y7d1StYsGA/r2p6+z0TecQPT1dEhISfji7EEIIIYQQQnvJzBUhvmDz5s2YmZlhZmbG8uXLuXLlitKRNK5Hjx6cOXuO3Xv2Kh0l3Tt2/CQ6OjqU/8/660IIzYmJiaFbt27UrFmTlStX0r5ta3ZuD+HAvl0ELpqHvZ0thw4epGPHjpQvX55ixYpRr149tm7dyocPH5SOL0S64+zszL1797h37x63bt2ibt26dOnSBYDMBgapOnZ0dDQdf+tG/Ybu5M5tyrp161JUWHn79i1t27Zl2bJlzJg6iZHDh3yxsHLi5Clq1XFkcWAwTZs2Y9++fRw9epS9e/dy6fJlli9fjk4mXZq3aIWjSwPOnD33r2PHx8dz585dubFCCCGEEEII8Vkyc0WIzzh79ixdu3ZN/njAgAFky5aNv/76C11d7fm1qV27NhYWFkyaMh0nR3ul46RrIdtCsbCwkHXXhUgF8+fP58+dOxkzajitfLzJnv3/f88qVihPU48mANy9d499+/Zz5+49Dh46wm+//YapqSlPnz6lbdu2jBw5UmazCPEf//wuGBoafvR43Lt3Guk/Li6OW7eiyJc/HyY5c6JWq1kavIKhI0ajo6Ni0qRJeHl5pWiD+ffv39OiRQuuXL7MutXL//V/lejoaDxb+GJuXpQlS5aQO3fujz6vp6eHvb09dnZ2HDhwgFEjR2LvVJ9ePboysH8fDD5TdFq/cTNv3r7FwcHhh49BCCGEEEIIob1k5ooQn/G5F9h6enopukCQHqlUKnr06MGhw0c4dPiI0nHSres3brJrdwQtWrRQOooQWunKlSuYmOSkY/s2HxVW/lehggXx9fFm0MB+hIZsYN+ecOrY2qBWq1m8eDELFy5Mw9RCZAympqb07t2bJUuWUKRIERo0asr9+w++qw+1Ws3Tp0+Ji4sD/i50Oji7UsPGHieXhsTFxdG+U1d6+PelXr16REbux9vbO8X/Ny1ZsoSzZ8+yeePafy2sPH36lFZ+HUhKUhMYGPhJYeW/qVQqateuzfawMPr06cOMWXOxqePE8ROnPmoXuf8Avw8eTpMmTShbtmyKjkMIIYQQQgihnVTq79nVMYOIjo5O0drIlStXplOHtvTv66/BVD/OurYDVlY1kjcoFWkjMjKSgwcPEhcXR5EiRahXr16KlrVIr5KSknBxcaFA/nxsWr9K6TjpjlqtpqVvG06fPUdkZCRZsmRJ8wwmJibExMSk+bhCpIVz585Rv379v98/fRTzIkV+qJ/Bw0Yye858fvvtN/r06UPmzJk1GVNomJzXlHHv3j08PDzIbGBA2LZN5Mv378tdqdVq5i9czLTps3nw8CEAWbJkJi7u/2e/FDQzI08eUy5dusyUqVNp1KiRxvLa29tjUbkiC+fN+uzn3759y8zZ85g1Zz46OioCA4OoXr36d41x5coVevfuzblz52jW1J1yZcuwLTSMEydPYW1tzaJFizA2NtbE4QgtJ+c1IYS2kfOaEEKb6OnpYWpqqvF+tWd9Iw1SqVRoYc1JfCdbW1tsbW2VjpHqdHR06N69O126dOHU6TNUsaisdKR0JWjpckLDdjBv3jxFCitCaLuJEycCsHzpYooULvzD/YwaPgSTnDn5Y/wkwsPD+eOPP6hVq5amYgqhFQoWLMi6deto2tQDtybN2LJxLQUK5P9s2w8fPtCtR29Wrl6Ll5cX9vb2vH//npiYGObNm8ejR48AuHf/PklJSWzctImKFStqNG90dDTlypb+7OdOnT5D+45duXvvHr6+vvTo0eNfZ6x8SenSpdmyZQuBgYGsXr2a7WHhVKtWjcWLF+Pi4qJ1s5aFEEIIIYQQmiPFlQzi4cOHHDp0SOkYKaYtRSsDAwOqVKmiNS+4GzZsyMSJE5g0ZQYrly1ROk66Ef7nLvoOGESrVq1wc3NTOo4QWik+Ph63hq40cmuQon4yZcpEH/8eNKhfl+69+tK8eXOaNWvGlClTyJQpk4bSCpHxFSlShDVr1uLl1RyrWnZMHB+Al2fTj/Yrio+Pp22HLmwP28GsWbNwd3f/qA+VSsWSJUuwsrLC2toaNze3VLkBQV9fn9jYV588vm7DJrp060WZMmXYuXMnJUqUSNE4urq6dOjQgQ4dOqSoHyGEEEIIIcTPRYorGYBxDiPCwsIICwtTOor4L6tWrdKamS2ZMmWia9du9O3bl0uXLlO2bBmlIylu7779+P7aDgcHB1mST4hUlJSUpNElvMqUKc3OsBCWBq+gV5/+xMbGMmfOHJl5JsR/KV68OH/+uYuhQ4fS8bduLFu+kk4d2mFuXoTDR46yeMlSbkXdZtGiRbi4uHzy/Pbt29O+fftUz1mnTh1WrFxDpw7tyJcvL+/evWPchMlMmTaTpk2bMmHCBFkCUAghhBBCCKEYKa5kAOvXrODR4ydKx9CI/74rMqOKiYnBwdmVd+/efb1xBtK0aVOmTJnC5KkzWbRgttJx0oRarWbzlq1YWVb/aFmUQ4eP4NWyFTVr1mTu3Lno6ekpmFII7ZaYmMiDB9+3ufbXqFQq/Fr7kr9APlq36YC3tzcLFy5MlfVVhciocubMyaxZs2jatCkBAQH4tm4H/D2Lw87OjilTp1GpUiVFM/bt25fIyEiqWtaiYsXyXL5ylRcvXjJo0CC6dOmiFf9XCiGEEEIIITIuKa5kAFmzZqV4saJKxxD/YZQ9m9IRUoW+vj6dO3dm+PDhDB7Un6LmP7apdEYyfuIUxo6biLl5EcK2bsLMrADHjp+kWXMfqlSpysKFCzEwMFA6phDfJT4+nps3b3L16lWuX79OVFQUSUlJGBoaUqxYMYoXL06JEiUoXLgwurrK/xvw4sULrl69mip913V2YuvmDbTw+RVHR0cmTZr02bvwhfiZ2dvbY29vz71793j8+DGlSpUie/bsSscCwMzMjPDwcIKCgrh9+zYWVarh6emZ4mXAhBBCCCGEEEITlL+qIoRIN7y9vZk2bRozZs5m6uQJSsdJVXPnL2LsuIl06NCB7du307BJM/4IGEn7jl0p98svBAUFyTJCIl1Tq9XcuHGDixcvcvnyZa5cucK1q1e59Z9iCoCpaW6KFyuGvr4eUbdesTUkhFevXwOgp6dH0aJFKVGiBFZWVjRr1gxjY+M0Pw4fHx+GDx+eav1Xr1aFIwci6NazD23atKFr1678/vvvcse7EP+jYMGCFCxYUOkYn8idOzd9+/ZVOoYQQgghhBBCfEKKK0KIZFmyZKF9+/ZMmzaNgf37kjdvHqUjpYqVq9cy4PchdOrUiaFDh+Ln50ezZk1p3qIVFhYWBAcHY2hoqHRMIT4rLi6OwMBAVq5cwa1bUQDky5uXsmXLUNfFiTKlS1G6dElKlSpJLhOTj56rVqt5+PARV69d5+q1a1y9dp3Ll68yZswYxo8fT0BAAM2bN9dYzv3793PixAkePnyIjY0NXl5en7T7p4ipVqtTreBhamrK6hVLmTV7HoOHjcTY2JguXbqkylhCCCGEEEIIIYT4OUhx5TNUKhVqtVrpGEIoonXr1syePZvZc+czasRQpeNoXOj2HXTt7o+3tzdDhw5FpVJhbm7O2rXrWLp0Kf7+/ulmORQh/tepU6fo0aM79+8/oKlHYyaNH4tF5Yrkzp37m56vUqkoUCA/BQrkx65O7eTHnzyJZsSoAPz9/blz506K7xK/fv06HTt25MqVK+TLmxczswJs3LiRBw8e4O/v/1FbMzMzAK5evUbp0qVSNO6/UalUdO/WmRcvYwkICEBPT48OHTqk2nhCCCGEEEIIIYTQbjpKBxBCpC85cuSgdevWLFqylBcvXyodR6Mi9x/Ar10n6tWrx/jx4z+6S75YsWKMHDlSkWWRhPgatVpNYGAgTZs2JXeuXBzev4f5c2bi7OTwzYWVf5MnjylzZk1j6OCBTJ06ld27d/9wXyEhIbi6uoI6iQP7dnHl4hkidoUxaGA/Jk2axKVLlz5qb2lpiZ6eHnsj96f0ML7JkEH96d2rOyNGjGDSpElpMqb4P/buPC6n9H3g+OdpRaJibNm3CFmiPWtajLUQGvu+b2OMwVjGzsg2xr5kS4UxdrJTWWNkl7GULYpU2vT8/vCd5/fty1BUTz2u9+vl9arn3Oe+rzPD3elc574vIYQQQgghhBBC80hyRQjxnj59+pCSksLKVWvVHUqWOX/hIp26dMfGxobFixejra2t7pCEyJAnT57w3XffMWHCBHp0/459u3dQpUr2FHP+ftRwALp160ZgYCCpqakZPjc5OZmff/6ZgQMH4urSnKOB+7GoVVOVxBw5fAgFDQw4ePBguvMKFCiApaUlx0+cyroL+QiFQsGkiT8xZFB/vL29efLkSY6MK4QQQgghhBBCCM0iyRUhxHuKFSuGp6cnS5etICEhQd3hfLHr12/g0dELs2rVWLVqFfr6+uoOSYhPevHiBatWraJZs2bcuH6dbX6bmTd7Bnp6etk2pkKhYOTwIcC7LQKtra2ZOXMm4eHhHz0vLi6O9u3b4+Pjw9zZ01mz8ncKFjRI10ZfX5+mTRtz6NCh9853cHDgxMnTvH37Nqsu5aMUCgW9e/VAW1ub+fPn59i4QgghhBBCCCGE0BySXBFCfNDAgQN5+fJVnl+9cu/+fdp6dKJkiRJSqF7keklJSezcuZPu3btTr149fvnlF1yaOxF8+ijNnZrmSAxTJk3g1YvHHDu8n5bfurJhwwYaNmxI27Zt2bJlC3Fxce+d4+Pjw5UrV9i3+w/69+39r4XpW7i5EBoayrNnz9J97uDgQGxsLKGXLmfLNX1IpYoVWPDrHLZs2cLo0aOl1poQGfT27VsSExPVHYYQQgghhBBCqJ0UtBdCfFDZsmXp0aMHv8yYTXxCArY21ujq6qgemioUiv//mv98rVBgWNCA6tWr/evD1Zz05MlTWrfrSL78+di0ebPUUxG5WkJCAp06deLChQtYNajP7Jm/4N62NUWKFMnxWBQKBfXq1qFe3TrM+GUyu/fsZ+NmX8aMGcPEiRNp2bIlnp6e2NjYkJKSwpo1q+nY3h2rBpYf7deleTO0tLQIDAykS5cuqs/r1KmDgYEBx0+cor5lvey+PJXu3bzIXyA/ffoNonr16vTv3z/HxhYiL3ry5Ant23vw99/3qFu3LgMHDqRFixa54me+EEIIIYQQQuQ0Sa4IIf7V+PHjAViw6Ddmzfk1w+c1adyIDetWUaiQYXaF9knRMTG09fAkKSmJHTv+oFixYmqLRYiM8PX15fLlyxzavxtrq/rqDkclX758tPdoS3uPtjyMiGCLrz+btmzF39+fcuXKUbt2bR4/fsKQQZ9OTBQpUgRrqwYcOnQoXXJFV1cXa2trjh0/yeiRw7Lzct7Tsb07x46dYOPGDarkSlJSEmFhYVhafjxZJMTXZuHChbx69YoF8+ew88899OvXD1tbWzw9PXF1dcXQUH0/94UQQgghhBAip8m2YB+gUChkexAheFcjYerUqdy4cYPTp09z4sQJTpw4wfHjx1V/jh07xtGjRzly5AhHjhxhxYoVnDl7Du+Fi9UWd1xcPB08v+Pxk6ds2eJLmTJl1BaLEBl148YNatQwz1WJlf9VpnRpfvh+JJfOB7Nv9w7s7awJDDyEq0tzzM2rZ6gPN9fmnDxxgjdv3qT73MrKiouhl7Ij7E+ys7Xm7t2/mT9/Pm/evKF37960bt2ayZMnk5aWppaYhMhtzp07x8aNGxk5bAi9enRj5/atbN3iw9vUFEaMGIGzszOvXr1Sd5hCCCGEEEIIkWNk5YoQ4pN0dXUpX758htqamZlx6dIllq9cw9AhAzExNs7e4P5HUlISXt16cf3GTfz8/KhSpUqOji/E5ypXrhw7dmwnPj4eAwODT5+gRgqFAns7W+ztbJk/dxba2toZPreFqws/T57GqVOnaN68uepzQ0NDEhMTSUtLQ0srZ9/96NypI+F3/2bRokX4+voSGRkJwMqVK3FxccHW1jZH4xEiN1qzZg1VKldiyOABqs/cXJxxc3Hm5s1bODZxZsuWLQwYMOAjvQghhBBCCCGE5pCVK0KILNevXz/epqayfMXqHB03NTWVXn0HERQcwtq1a6ldu3aOji/El2jZsiUJCW/Yf+CQukPJlAIFCqCvr5/h9lWqVKZixQocOpT+OkuUKEFKSgoPIyKyOsRP0tbWZtLEnwg5fYy6tS2oV7cOzZ2aAhAbG5vj8QiRG+np6fEmMfGDyVQzs6rYWFuxe/duWe0lhBBCCCGE+GpIckUIkeW++eYbunh58fvyVcTGvs6RMdPS0hg24nv27tvPsmXLsLOzy5Fxhcgq5cqVo27duqzfsFndoWQrhUJBC1dnAgMD0z2E/acu0rlzF9UVGlUqV2LzxrUcO7yfTT5raNnCjb59+zJ+/HhGjRpFQkKC2mITQp1SU1PZt28fNlZW/9pmzOjhhIaGsmTJkhyMTAghhBBCCCHUR5IrQohsMWDAABISEliw+LccGW/NOh82bvbF29sbZ2fnHBlTiKzWv39/jh0/wcFDh9UdSrZyc3Xm6dOnXLlyRfVZvXr1MK9enUOHc8e158uXD591K+nS2ZN169YREBDAd999R1xcnLpDEyLHxcbGEh8fj7Nzs39t4+hgz48/jGb27NmsW7cu54ITQgghhBBCCDWR5IoQIluUKlWKQYMGMe/XBYwY9QNJSUnZOp5pqVIAVKxYMVvHESI7ffvttzRt2pSefQYQdvWausPJNjbWVhgZGXHgwIF0n9s7OHDs2EkiIiLVFFl6Ojo6LFn4KyGnjrJ/9x+cP3+eMWPGqDssIXKcsbEx5ubmrFnn89F248Z+z+CB/Rk/fjwjRozg7du3WTK+Uqlk7dq19OrVi9WrV6vqIqmbUqkkMjKSN2/eqDsUIYQQQgghhBpIckUIkW3GjBnDnDlz2LjZlyZObln2kOVDnJs3o3z5cqxZsybbxhAiu2lpabF06VLKli1L0+YtWLzkd418aKerq8u3bi5s27aN1NRU1eft27fnTWIitS1tGDxsFHfC76oxyncUCgXm5tXJXyA/b9++zVR9GSE0hUKhoEePHoSEnCXm5cuPtps5fQrLli5i27ZtTJkyJUvGP3r0KBMmTODF8yh++eUXrKyscHNzY+HChdy+fTtLxvhfSqWShIQEIiIiuHLlCsePH2fHjh2sWbOGefPmMXLkSGxtbbGyssLa2pqrV69mSxxCCCGEEEKI3EuSKx+gULz7hUoI8eW8vLz4/fffCbt6jZ1/7s62cbS1tenq1Zldu3YRHR2dbeMIkd0MDQ3ZuXMnXl5eTJg0lRq16zN77nxeaNjf6wH9+xAREcG+fftUn9WsWZMzZ87w448/cuBgIPWtHejRuz9XwtT/0LJWzRoMHTwAf39/5s2bx+DBg7l06ZK6wxIixzRu3Ji0tDR27dr7ybZdOnVk5vSprF69mrNnz37x2Pfv30dbW5vlvy/m7u2rrF75O5UqlOO335bQuHFjGjZsyIwZMwgNDc3UPfw/K08OHTrEokWLGDBgAM7OztSvb0nlypWpUqUK1tbWuLq60qVLF4YMGcK0adPw9fXl5s0bfOvmwpqVyzAyKiy1ZoQQQgghhPgKKZQamEWIiooiJSXls8+vX9+S7l29+OlH2fpDvO/58+dUrFqTtWvXSm2PTOjcuTMxMdGcOnYIhUKR5f3fvhPOt63cKWxkxO7duylQoECWj6EuJiYmkjD6Sv3999+sWLECPz8/tLQUfOfVmYH9+1KxQvkP/juKi4vnzZsEvvnmm5wP9jO0aNWOR4+f4uvri6mpabpjiYmJ+Pn5sXTpUh4+fIiLsxNjRo/EqoGlmqJ99yB28tTpeC989xDV2NiIgIBtVKtWTW0x5VUyr+VNvXv35s7t25wLOYG2tvZH26alpeHYuDlFvynGxo0bv2jcp0+f4uHhzpMnT5gyaQL9+vRCS0uLxMREjh4/we7d+9i7/wAvXkTToUMHFixY8MF+rly5gr+/P5UrV+bkyZMEBwcRE/NuJU7hwoWpWaM6ZlWr8s03RTExMaFIEROKmJhgYmKs+rpAgQLvzb8DBw/n5u1wdu7c+UXXKfI2mdeEEJpG5jUhhCbR1dXNlmclklz5AEmuiI+R5MrnOX36NB07diRg6yacm/97QdzPcSf8Lt+2cqegoSH+/v555sFyRslNrXjx4gXr1q1j7dq1xMTEYGxsTMmSJUhJTiExKZHkpGTeJCYSGxsLQMkSJahXtw6WlnWpV7cOdevWxtjISM1X8b6bN2/h3rELiYlJzJs3Dycnp/fapKamsnPnTkaPHk1KSgrDhgwkMSmJxDeJxMXHExQcgnvbNpQ2LYVTsyZUrlwJHR2dbItZqVSya/deqlSuRJ/+g3kW9Zzt27dTvnz5bBtTE8m8ljeFhobSsmVLfNaupG2bVp9s7+sXQL8BQzhy5AhmZmZfNHZCQgIzZsxg7dq1tPdox8plS9IleFJTU5k8dTqLlvzOgwcP3kv+xMfHU7VqVeDdFoz1LevRtEkj6tatTc0a5pQ2Nf3slz/G/DieEyeDCAwM/PwLFHmezGtCCE0j85oQQpNIciUTJLkispMkVz6PUqmkVatW5M+nz/49f2RZv+F3/+bbVu4UMDDA39+fYsWKZVnfuYXc1Ip/vHnzhmPHjnHr1i2ioqLQ19dHT08PfX199PX1KVasGHp6eoSFhXHp0iUuX77M69evAahYoQL169ejQf16NKhvSc0a5ujp6an5it79zO7TfwhHjx2nSZMmDB8+nAYNGrzXLjw8nIYNG2JoaEjp0qXJny8f0TEx3Lt3L127fPnyUcO8OnVq16K2hQX2djZUqVI522J3adGWpORkduzYQcmSJbNlHE0k81re5enpSWzsK04ePfjJZERycjK16ljRqHFjfv311ywZf9euXQwePJhOHdvz22JvtLS0eP06jnnzF6hWlUVERLwX27hx4/Dx8QFg5vSpDB7YL0viSUtLo3EzV4yMTdi0aVOW9CnyJpnXhBCaRuY1IYQmkeRKJkhyRWQnSa58vgMHDtCrVy8O7v0TGxurL+7v73v3adGyHfr58hEQEEDx4sWzIMrcR25qxedKS0vj7t27XL58mUuXLnEpNJQrYWGkpKSQL18+6tS2UCVbGtS3xNS0lFri/Gc1yNRps7h1+zaWlpb06dMHJyenDG/x9/DhQ27dusXdu3e5cuUKYWFh3Lx5EwAP97b06tGVOrVro6+vl6VJpYcREbi4tSF/gQJs374dExOTLOtbk8m8lnedOHGCzp07s+uPABo1dPhke++Fi5k+cy4XL17E2Ng4S2LYsWMHQ4cOpWf3rnj/Opvuvfrxx85dquP37t1DV1cXeDe/JCUlERoayr59+7h48SK3bt0k/GZYlmwhut5nE0NHjGbbtm3Y2Nh8cX8i75J5TQihaWReE0JoEkmuZIIkV0R2kuTK50tLS8PJyYny5crg7/tl+6/fu3+fFq3c0dPTw98/gBIlSmRRlLmP3NSKrJSYmMjVq1e5ePGi6k9ERAQApUqW/P9kSwNLalvUytH6RWlpaRw4FMjiJb9z6nQw+vr62NnZ4eTkRLNmzShTpoyqrVKp5PHjx1y7do2IiAhSU1NJTU2lZMmS1K5dm6JFi5Kamoq3tzd79+7l0aNHwLu6Cj26edGje1cqVayQJXHfvhOO67dtKFmyFH5+fhgaGmZJv5pM5rW8S6lU4uTkRMXy5fDdvP6T7SMjH1G9Vj1+//13WrdunWVxbN26lVGjRlG+XFnu3X+AsbExMTExALi4uLBq1SoOHTrE+PHjiYmJoVOnTty8eZPg4GD69e3F3FnTv7gGXGzsayzqWdGkSVMWLVqUFZcl8jCZ14QQmkbmNSGEJpHkSiZIckVkJ0mufJlt27YxbNgwTp84TK2aNT6rj/sPHtCilTs6Ojr4+wdo/FY8clMrstvTp08JDQ1VJVsuXbrEmzdv0NHRoWYNcxwd7BjYvy+lS5t+urMsEn73bw4cDGT/gUOcDgomJSUFMzMznJycMDIyYvny5Tx//hwAHR0ddHV10NbWIS4uTtXHPw9ba9eujbu7OxEREURGRhIUFMTLly9p1NCRfn160sLN5ZPFuT/lSthV3Fq2w9zcnI0bN5I/f/4v6k/TybyWt23ZsoUxY8ZwNug4ZmZVP9nexr4xtSxqM3/+/CyNY8eOHcycOZPIyEi6detG586dcXNzA8DOzo6zZ89Sq2YNdHR0iI2NpVSpUvTt3YOW37plyfhzf13A7LnzOX36NKVKqWfln8g9ZF4TQmgamdeEEJpEkiuZ8KXJlQb169P1u86MH/dDFkYlNIUkV75MamoqDg4OWDWwZO2qZZk+/2FEBG4t26FQaBEQEPBVPMyQm1qR01JTU7lx44Yq2RIYeIi4uHi6enVm9KhhlCldOkfjiY19zdFjx9l/4BAHDgXy4kU0Hdt70K5tK2rWNKdM6dKqN9CfPYviSthVTp0O4lVsLNu27ySfvj6PnzyhevXq+Pn5kT9/fvbs2cOGDRs4f/48FStWYPDAfnh19vyilTpnzpzj2zYeODg4sG7dui9O2GgymdfytqSkJOzt7bCztcnQz/LxEyfjv+0Pzp8//8WrRT7ln23LAEqWKMHFc6cxMDDI8nFu375Dk+Yt8PDwYNq0aVnev8h7ZF4TQmgamdeEEJpEkiuZoGnJlaPHTnDm7Dl1h/HFNOWvWkJCAgsXL5XkyhdYt24dEydO5MLZ05naliciIpIWrd1JS1MSEBCAqWnOvUWvTnJTK9QtLi6OdevWsWzZMuLi4vjOqzOjRw6l7H9t05VT0tLSiH39GqPChTN8jlKpZPLU6XgvXEK9evX44YcfcHR0BC3Yg8oAACAASURBVCA0NJTly5ezZ88ejIwK47N2JQ0dP11H4t9079mXHTt3sXfvXmrXrv3Z/Wg6mdfyvn+25QrYugnn5s0+2nbvvgN08urOmjVrcHFxyfbYWrZsSWhoKCGnjvI6Lp4G9euhpaWVoXNDL13m6LETKJVKWrdsQZUqldMdfxEdzbbtfzBj1lyKFv2GHTt2YGRklB2XIfIYmdeEEJpG5jUhhCaR5EomaFpyxaFxc27fvkPhTDxIys2y+YXFHKGnp8+6deuoWvXTW2GI97158wYbGxtatnBl0YJ5GTonMvIRLVq7k5r6loCAAErn8Jvz6iQ3tSK3iI+PVyVZXr9+TVevzowZPQJT09y/gkypVLJt+04m/zKdBw8e4uXlxbhx41QFth88eMDYsWM5c+YMG9avwtW5+WeN8/jxE5xcW6Knp8+OHTsoUqRIVl6GxpB5Le9TKpV07dqV0NBQDu3786Pbg72KjaVM+aqYm5tz6NChbI0rKCiIDh064LtpPWvW+XDw0GHGj/uBsWNGffQ8pVLJhJ+nsPi3ZRgaGqJUKklKSmLrZh/s7WzYt/8gW/23EXj4KGlpabRu3ZqpU6diYmKSrdcj8g6Z14QQmkbmNSGEJpHkSiZoWnLFrmEzGjSwki0HhFoplUqio6MxMTHJki09Fi5cyKJFi7hz4wqFCn28+POjR4/5to0HiYlJbNu2LV1R66+B3NSK3CY+Pp7169ezdOlSEhIS6N2zO6NHDs2WG5WsplQq2bBxC6N/GIdSqcTLy4sff/yRggULkpSUxKBBgwgMDGT1iqW0a/t5xbfD7/5N3fq2NGvWDB8fnyy+As0g85pmePnyJe7u7jyKjMTFpTkGBQrg1dkTGxur99o2aupC2XLlWbp0abbGNGLECP66fIk/d/hTrWZdlEolA/r1Yc6sj99HL1q8lAmTpvLzzz/Tp08f9u/fT79+/QAwLFiQ13Fx1K1bF3d3d1q3bk3RokWz9TpE3iPzmhBC08i8JoTQJNmVXMnY+nghxFdvxowZWFhYMG9exlaafErLli1JTEzk/IWLH2335MlTWrZpz5s3iQQEBHx1iRUhssJPP/2EqakppqamODo6Ehsb+0X9GRgYMGjQIIKDgxk6dCgbNm3Boq41U6fNJOblyyyKOnsoFAq6de3CldCzDB86mICAANq3b09UVBT6+vosW7aM1q1b07PPADZt9v2sMSpVrEDdOrW5efNmFkcvRO5iZGTEzp078ezUiYcRjzhx8jTftvHg1q3b6doplUrepqVlex2i5ORk/P39KWBQgPkLF6Ovr0/x4sU/uSXYq9hYZs2dT69evejfvz/a2tqcPHlSdbxf//6cPHmS3bt306tXL0msCCGEEEIIIQBJrgghMujChQsAHD9+PEv6K1SoEPDuDfh/8/TpM75t7UFCQgL+/v6ULVs2S8YW4mty4MAB1q9fr/r+7t27VK9ene+///6L+zY0NGTkyJEEBwfTs1cvfvt9BbXqWDFnnjevX8d9cf/ZqUSJ4kwcP5YDe3dy5coVBg4cCLx7m2XhwoV07tyZgUNGMG78JNLS0jLdf8GCBhQvXjyrwxYi1zE0NGTKlCls376dwMOHKVasGMNHjeHlq1eqNtev3+Cvv67QvPnnbbeXEeHh4bRq1QqA0NDLLF+xmpEjR2JoaEjU8+ecOXueQ4FH2Lb9D9au28Bvv6/g2bMoAAIDjxAXF8eAAQNU/c2YMYNr164RGRnJqFGjqFixYrbFLoQQQgghhMibJLkihMiQf5Ihz58/z5L+Ll++DECVypU+ePzZsyhatvHgdVwcfv7+lC9fPkvGFeJrc/v2uzfI3dzcePjwIUuWLMHIyEhVx6tbt26Ympqme0s7s4yNjRk3bpyq1sGced5Y1LNiyW/LePPmTZZcR3apWcOcJQvnExwczJo1awDQ0tJi9uzZfP/99/y+fCXTZ87NVJ9nz13g5Kkg1ZZCQnwt8uXLh7e3N2FXr1O3vi0Tfp7CZl8/lixdjkKhwMHBIUvHS05OZtmyZTRp0oRGjRoRGRmpOnbgwAGGDBlCwYIF8Q/YTnPXlnh07ELPPgMYMfoHxo3/GT//bQBcDL1EuXLlMDU1VZ2vpaWlMfUOhRBCCCGEENlDkiv/QgNL0QjxRUqWLAnAkydPSEpK+qK+oqOjmT59OnVqW3ywAG5U1LvEystXsfj7+1OhQoUvGk+Ir1mjRo0A2LdvH1paWrRr146rV68yceJE4N1KDYBOnTphamrKqlWrPvtnYLFixZg6dSqnTp3C1dWNiZN/oY6lLavWrCM5OTlrLigbdOvahU6e7Zk0aZLq4axCoWDkyJG4ubkRcuZspvq7d/8+AJMnT2LJkiXExeXuVTxCZCV7e3sOHTpEq1at8fXbxoBBw/D1C+CHH37IsuLv8fHxzJ07l9atWzNz5kzq1rFg8YJfqVK5EkWKFOHs2bPUrFkTgM2bN3Pw4EECAwM5e/Ys169f58GDB5QsWYJX/9kiMTEpiQIFCmRJbEIIIYQQQoivhyRXPiQLinULoWnq1KkDQEpKCmfOnPnsfmJiYujUqRMxMdGsWv4biv/59/b8+XNate1AdMxL/Pz8ZBsOIb5QrVq1VF8nJia+d3z16tVcvnxZ1W7SpEmULl2ac+fOffaYpqamzJkzh+PHj2NrZ8foMeOoZ2XPpi1bSU1N/ex+s8u9+/c5cPAwtra2723lZWRklG57o4zo2N6doJNHaN6sKfPnz2fUqFFZGa4QuZ6pqSnTp0/n4sWL3L17l7t37zJs2LAs69/b25sFCxZgYmzEgb1/snLZEqJjojl3/gK//fZbuhUohQsXpkaNGlSvXh1TU1MKFSqElpYWBQsaEhf3bmvSMqVNefDggbxcJYQQQgghhMgUSa4IITLE1dUVAwMDAJYtW/ZZfbx69YouXbrw+PEjdu3wp2rVKumOv3jxgtbtOhL1/AX+/v5Urlz5i+MWQsCQIUMAOHz48AePFy1alP379xMeHo6joyMAbdu2xd3dnevXr3/2uBUqVGDx4sUcPnyYmjVrMXDwcGzsm7B9x87PqmOSHdLS0hgwaDgFCxZkxYoV6OjopDtepkwZ/r77d6ZX3tSsYc6SRfNZMH8Oe/bs4dKlS1kZthB5gkKhQF9fP8sL2cfHx1OzZg12/eFP9WpmrFy9ll+mz2bAgAGqOex/JSUl8eDBA9X3BQsW5PXr1wDUqV2b+Ph4rl27lqVxCiGEEEIIITSbJFeEEBlSuHBhunbtCrwrap/ZB4WvX7/Gy8uLBw8e8OcOf8zNq6c7/iI6mtbtOvLk6TP8/PwksSJEFrK1tQVg6tSp3L59m1evXn3wDe18+fLh6+vL3LnvaoycOXMGJycnhg4dmu6hZGaZmZmxcuVK9u3bR+kyZejRuz+OjZuz2dePF9HRn91vVhg+cgxBwSF4e3tjZGT03vFGjRoRFx/PufMXPqv/Th3bU82sKrNmzfrSUIUQ//HNN98QFnYVt5ZtMatRhzFjx9OiRQvGjBnzwfZHjhyhVq1a2NraMnHiRFJSUjAwMFBt2WdrY4VBgQLs378/3XmJiYm5ektDIYQQQgghhHpJckUIkWF9+vRRvX26ZMmSDJ8XHx9P165dCQ8PZ+f2rVjUqpnueHRMDG3cPXn0+Albt26latX367AIIT7fzZs3AXj06BGNGzfG3NycihUr0qBBAzp06ICrqysjRoxQ1Rvp0qULe/fuBaBEieKcPnWKpk2bMmPGjC9acWJhYcGGDRvYsWMHBQ0LMWDQMCpWqUHDJs5MnDSVvfsOEHb1Gm/fvv3yi86AP3ftYf2GTVSrVg0bG5sPtqlZsyZFihQh8PDRzxpDW1ubSRN/4uTJk5w4ceJLwhVC/Ef//v0ZNWoUxYqXpF+/foSEhLB06VL09fXfa3v16lW6du1Kfct6/DJ5Ij4+PrRu3ZrQ0FCMTYwB0NfXx8urEytXruTx48eqcz09PalQoQIeHh5cvHgxx65PCCGEEEIIkTcolBq4uXBUVBQpKSmffX6DBg34rosnE34am4VRfT67hs1o0MCKadOmqTsUIRg9ejS+vr7AuzdBzczMPto+ISGBbt26ceXKFXZu96NB/Xrpjse8fEnrdh15+DACPz8/qlev/i89fb1MTEyIVvPb/SJvq1GjBnp6upw6Fsid8HCiop7zLCqKp0+fcedOOPkL5GfXrr0kJiXh4+NDo0aNABgxYgRXr4Zx+MBuBgwaxs5dewB4+PAhWlpf/n7Go0ePOHHiBKdPn+bUqVM8e/YMeLddT4P6llg1sKRKlcrUNK9OtWpmWTLmP/66EoazWyuaNXPi999/f6/+038bOnQo166GcTb485IjSqUSJ5eWJKeksmfPno+O9bWQeU3kFC8vL44dO0bY5XOULVOGoOAQ5i9YjFFhIxZ6z1FteRrz8iU2do0xNjFh3bp1mJqaMmXKFFasWAGAjo4OZ86coUSJEuq8HJGLybwmhNA0Mq8JITSJrq4u33zzTZb3KytXhBCZMnDgQNXXn1q98ubNG3r27Mlfly+z3W/ze4mVl69e0dbdkwcPHuLr6yuJFSGyweXLl3n58iXPnkVh36gZr+PiaNe2Nf379ubnCePwWbeK5UsXc/1qKAqFIl1dFjc3N65du85fV8LYsH41rVq2AKB58+ZZUjOlVKlSdOrUicWLF3Px4kXOnz/Ptm3bGDp0KNo6uqxe60OffoOwcWhC+crmdOzcFe+FiwkOOcPtO+GcOXue27fv8OLFC1JTUzM8blRUFJ28ulOpUmW8vb0/mewoWrQoN27eIubly8+6ToVCwZRJ47l8+bJqRZAQIme4uLgA4Ls1AKVSiZ2tDQFbN7FqxW+qxAqAsZERf2zz5WVMDHZ2drRs2ZI///wTfX19liycT2pqKo8ePXqv/0ePHjFgwADat2+Pqakp3bt3x9TUFFNTU2rUqMHVq1dz7FqFEEIIIYQQOUvn002+Tpq3nkeIrFG5cmVcXV3Zv38/27dvZ/To0ZQvX/69domJifTp04cLF86z3X8LNjZW6Y6/io2lnUcn7t2/j6/vVmrUqJFDVyDE12X48OEALFu2jICAAL7r1puQ08eoUrmSqk1aWhrjxk8iNTWVtm3bqj5v3rw5ZcuWxS9gO7Y21qxa/hvFTStw48YNypQpk2UrWOBdAqJkyZKULFky3RZdsbGx/PXXX5w7d44zZ84we643CQkJH+yjoIEBhY0KU7hwYYyNCmNkZISBgQHXrl2nWdPG6Ovro6ury/4Dh0hKSmb16tXkz5//k7F5enqyYsUK1vtspKtXZ0xMTDK9+sTB3g6nZk2YPXs2Li4u6OjILZgQOaFbt268ePGCaTNms3vPPkYOH0K7tq0/2LZ69WqcDT7BVv8ALl68hK11A7p37UJiUhIAenp6752zcOFCjhw5zLct3AgGAgMDVcdevnyJs7Mz06ZNw9HRUerJCSGEEEIIoWHkN/sPkO06hPi4QYMGqYq+Ll26lDlz5qQ7npycrNoD3W/LBuztbNMdj419jXv7zoTf/RtfX19q1kxfg0UIkXVcXFwoXrw4rVq1wtnZGRsbG1atXsfsmb8A77asGjriezZt9mXhwoXUq/f/K8y0tLRwdHTkwIFA3vzyhq1+29DS0iJ//vzEx8dTpkwZVZ2W7FKoUCEcHBxwcHAAIDU1lRs3bhAXF8fr16+Jjo6mUKFCvHr1SvUnNjaWV69e8fLlSyIfPSHs6jXu3X+AoaEhb9++JX/+/KxevRpTU9MMxVCtWjWaNWvGz5On8fPkaarlxEaFC5GYmETq21SKFimCkZERSqWSBvXr4dGuDdWrV0vXz6SJP+HYuDl+fn506dIly/9bCSE+bOTIkVhYWLB69Wp69R3Irdt3uH79BvN/nY2JsXG6toUKGdK3d0/o/f+fnTl7HvhwcuXChQtY1a/PymVLmPDTD3Tr0ZdLl//C3d2dXr16ERgYyNy5c5kwYQK1atVi37598ruGEEIIIYQQGkJqrnyAlZUVXTp1ZOJ4qbkixL/x8PAgJCQEPT09goKCKFmyJAApKSkMGDCAI0eO4LtpPU7NmqQ77/XrONw7dObGzVv4+vpiYWGhjvDzFNnrVnypW7duUaFCBXR1denRowdaCiX+vhsBOHnqNN+29mD+/Pl4enq+d+6dO3dwcXGhd8/uXL9xk+SUVLZu3Yq7uzs3btzgypUraGtr5/QlZUpqauoXrxRJSUnh8uXLPHv2jGfPnhEVFUVsbCz58uVDS0uL58+fExsby9u3bwkODiY2NhazqlVo7tSUJo0bYW9nQ4ECBShdrgrFihfn+PHjWXR1eZPMa0IdUlNT6dGjB0ePHkWhUNDcqSn+vhs/mey4des29W0cWb16Na6urumO+fn5MXLkSObPm0WfXj1IS0tj4yZfJk7+hZiYGMzNzfH09GTSpEkAuLu7s2jRIkmwaCCZ14QQmkbmNSGEJsmumiuyckUI8VkGDx5MSEgIycnJLFu2jClTppCamsrgwYM5fPgwmzas+WBixaNjF67fuMmWLVsksSJEDnj58iVNmrz7t7h27VquX79OsyaNVMf/eSP7v7cD+2+VK1emefPmHDtxkm+KFqVQoULExsZiZ2dH165dc31iBciSLbh0dXWpX79+htomJSVx/Phx9u3bx7YdO1mydDl6enrYWFsR+/o1FrVrf3E8QojM09HRYdmyZQQFBZGSkkK/fv24cDGU+pb1Pnpe1apVqFunNhs3bnwvudKxY0euXLnCDz9OoHo1M+ztbGnUyIF5c2bQu+9Arl27xqRJkzAoUIDiJYqzfft26tWrR8+ePbPzUoUQQgghhBA5QAraCyE+S5MmTTD/TwH6TRs38tdffzFs2DAOHDiAz9qVuDo3T9c+Li6eDp2+4+q162zatIk6deqoI2whvjpGRkZ0794dgJ49exIREcGQQf1Vxx3t7QDo06cPLz9QsD0hIYFbt25hYmzMpct/sXfvXqpXr463tzcbN27MmYvIY/T19XF2dsbb25tz585z9OhRxo8fj66ePgYGBjRq1OjTnQghskXBggVxdnZWrbi9+/e9DJ3Xv19vjh49yp07d9479vPPP2NlZUXXHn3wC9hO3fp29O47ED09PYYNGciNsFDuhV/n0vlg+vbpyYwZM3j+/HlWXpYQQgghhBBCDSS5IoT4LAqFgkGDBwPwJjERNzc39u/fz5qVv/Nti/RvdcbHx9Ox83f8dSWMTZs2pavpIITIfjNmzODgwYOq748cO8E/u4JaWzdg84a1HDlyhBo1aqhqgYSEhODk5ESVKlW4efMmJ0+dTpd8mTdvHn5+fjl7IXmQQqGgatWq9OnTBx8fH27dusWgQYPUHZYQud7bt28JCwvjxx9/pHPnzgwaNIi5c+eSkJDwxX3HxsbSpk0bihX7BrOqVTJ0jnvb1hgaGjJkyBD++uuvdMd0dXVZvnw5+fMXoE+/QaSmpgLvatAtWvI7ySnJ6OvrAzB+3A9oaWmxatWqL74OIYQQQgghhHpJckUI8dnatGmDtbU1+fLlY8a0KVw4e4q2bVqla/P6dRwdO3cj9NJfbNy4EUtLSzVFK8TXrUaNGty5c4fevXszdtwEunzXk3v373PhYigHDx1WtcuXLx9KpZJLly5x/fp1AAoUKMCwYcPYs2cPDx8+JDIyks6dO+eJLcGEEHlPeHg4NjY2uLi4cODAfowLG7Jz504WLFhAlSpViI6OJjIy8rP7NzQ0pGjRoni4t6W2Ra0MnZMvXz52BPjyNjWFFi1aMHPmTNLS0lTHTUxMWL9+PY6OjunOq1ixAqX+s0oGwMTYmC6dO7JlyxaSk5M/+xqEEEIIIYQQ6icF7T/AwcGeVt+6MW3qpCyM6vNJQXuRm0VHR+Ph4UFkRARDhwzEvW1rypUry4sX0QQePso874VER8ewYcMGrKys1B1uniSFBEVWO3jwICNHjlStRClRogTdunXDy8uLokWLqtoplUopuiyyhcxr4kPevn3LoUOHmDBhPPnz52fKz+Nxbt6M/Pnzq4rKA5QvX5579+5Ru3Zt9u7d+1lj1axZk5iYGG5evUTJkiUyfF5qaiqLlvzO5KnT8fDwYMGCBWhppX9f7e7du6oky+OH4RgYGKQ7fuPGTazsGrF06VLatGnzWfGL3EfmNSGEppF5TQihSbKroL2sXPmAEiVKcv/+A3WHIUSeYGJiwq5du+jcpQsLF/2GlV0jiptWwNzCkmEjv8fcvAYHDx6UxIoQuYizszMnT55k/fr1bN++nZCQEIYPH54usQJIYkUIkWPS0tLo1KkTvXv3Rpmm5M8dfrRp3ZL8+fMD74rKb93sg2mpUty7dw+Ay5cvc+/ePWJiYjh37hwZfWcsKSlJtWqkZZv2GT4PQEdHh1EjhrJm5TJ27NjBhAkT3ju/YsWKBAQEAFCyTCX2HThIdEyM6ni1amY42Nvi4+OT4XGFEEIIIYQQuY+OugPIjSwtLfH385M3doXIoIIFCzJlyhTGjh3LhQsXePr0KYUKFaJu3brZkhUWQnw5ExMTnJyc1B2GEEIAsHDhQoKCgti4fjVurs7o6uq+18bN1ZnmTk2JiIzkTcIbOnTuioODgyq5YWlpibe3N5UqVfroWCtWrCA+Ph6A23fucCXsKha1amYq3vYebYmPj2foiNEYGxszZsyYdMetra1VX3t27oaenh4//TiG4UMHoa2tTe+e3enZZwC3b9+mSpWM1X0RQgghhBBC5C6ycuUDrK2tefrsGTdv3lJ3KELkKQUKFMDR0ZH27dvj7OwsiRUhhBBCZMitW+/uuy3r1f1gYuUfOjo6lC9XjurVqxF88ii//7aQH74fSfeuXly4cCFdsfn/ronyj8jISGbNmgXA0qVLKVOmDEOGjeLlq1eZjrl7Ny+mTp7AggUL3itQr6WlRVhYGAAVKlSgdevWTPllBk2c3LgYeglHB3sAbty4kelxhRBCCCGEELmD1Fz5gMTERKysrPBwb8O82TOyMLLP49jEmWvXrqOvr6/uUHKUBv7V/CR9fX22bt2Kubm5ukMRuYjsdSuE0DQyr4n/9eDBA2xtbald24IFv87Gsl7dTJ3/04RJLFm6nLVr1+Ls7MyLFy9wcHAgNjaW8+fPU/I/ReU7dOhAUFAQTk5OrF+/nrCwMDw9PalcqSK7/vB/rz5KRowdN5FVa9YRGhqKsbFxumNRUVHUqVMHgHXr1jFnzhyuX7+uus8NCQmhTJkymR5T5D4yrwkhNI3Ma0IITZJdNVckufIv5s2bx4rly7ly6ex7e9DntKDgEC5evKTWGNTiK9ySbeGi33Br0YLp06erOxSRi8hNrRBC08i8Jj7k8uXLDBkymHv37jNp4jhGDh+a4XOX/LaMnyZOBmD+/Pm4u7vTvn17zp8/D8DkyZOpXLky3333HQDnzp2jVKlSAJw6dQpPT08qVChP8MkjFChQIFNxP3nylKrmtVm0aBEeHh7vHV+4cCFz5syhXbt2/Prrr1SvXp2kpCTg3UoaoRlkXhNCaBqZ14QQmkSSK5mQFcmVFy9e0KhRQxo1dGT9mhVSe0XkiElTprHOZyMXLlz86lYqiX8nN7VCCE0j85r4N6mpqcyYMYOVK1dyYM9OrK0bZPjct2/fMvL7H1m3fgMNGjRgwIABhIeHM2NG+pXoP/zwA8OHD0/32cmTJ+nUqRNTJo1n0IB+mb4Ps2vYjLJlyzFr1iyKFCny3vF/+v9v9+7d++gWaCJvkXlNCKFpZF4TQmiS7EquSM2Vf1GkSBGmT5/BHzt3sXHTFnWHI74SXTp1JCbmJYGBgeoORQghhBAix+no6PDjjz9Sv3593Dt24cLF0Ayfq62tzcL5c1i3ejkXLlygd+/ezJgxAx0dHX6dO1PV7n+THACOjo60atWKSVOmY2ntwKNHjzMVd/8+vdi7dy8WFhYcP378g/3b2tqqvj9+/LgkVoQQQgghhMjjJLnyEW3atMHLy4uhI74nYNsf6g5HfAXMzKpiWa8ufn5+6g5FCCGEEEIt9PT08PHxoUqVKrRu15HgkDMZPlehUODerg3Pnzxg6xYfqplVZeb0KfTt3ZNb1y5T0MCANWvWfPDcZcuWcfjwYVJSUunYpRtxcfEZHrdevTqUKV0agFGjRn6wdmBAQAARERFERkZSuXLlDPcthBBCCCGEyJ0kufIJM2fOpF27dvTpP4jZc+eTmpqq7pCEhuvSuSNHjx4lKipK3aEIIYQQQqiFoaEhW7ZsoWbNmri1bMeSpcszdb6Ojg5uLs6cDT5B/769AShRojju7dpw6NChfz2vWrVq+Pj4EB5+l559+vPmzZtPjjV77nzsGzbj+fPnwLsaLP92HydbDQshhBBCCKE5JLnyCdra2nh7ezNs2DBmzp6Hs1trDh859sG30YTICh7ubdHW1mb79u3qDkUIIYQQQm0KFizI5s2b6dmzJz9NmMSUX2Z81j14cnIy4ydOpnT5qvhs3MzNmzc/2t7c3Jzly5dz4sQpmjZvwclTp/+17b79B5k+cw6jR4/mxn/1W7hw4UzHKYQQQgghhMhbJLmSAdra2owZM4bt27eTmJRMu/adsLJtyJKly2V1gchyJsbGtHBzwd/fX5J4QgghhPiq6enpMXnyZMaOHcuv3ouYMWtupvsID7/L4t+W4erqmuFzmjRpwh87d6KfLz/tPb14GBHxwXaz587Hzs6OkSNHoqOjw5o1a1i+fDn6+vqZjlMIIYQQQgiRt0hyJRMaNGjA/v372b59O5WrVGXy1OlUNa9Du/adWbVmHZGRj9QdotAQXTp35Pr161y9elXdoQghhBBCqJWWlhbDhg3jp59+Yvbc+cybvzBT51esWAEdHR3q1KkDQIkSJTJ0Xs2aNdmyZQuGhoX4efK0944/jIjgYuglunbtqtruy8XFhZYtW2YqPiGEEEIIIUTepKPu1rCMeAAAIABJREFUAPIahUKBtbU11tbWREdH8+eff7J3717GjB3PqO9/pHKlSjg62OHgYIejvR0lShRXd8giD3Jq2oRixb7Bz8+PmjVrqjscIYQQQgi1Gzx4MPHx8UydNpPKlSrStk2rDJ2nr6+PmVlVrl69yuHDh8mfP3+GxyxYsCA//vgjo0aNwqNdG1p+66Y69vTpMwAqVqyYuQsRQgghhBBCaASFUgP3HYqKiiIlJSVHx3z58iUnT54kODiYoKAgbt++DUCVypVp6GiHg70djg72FCv2TY7GJfKu8RMns2mLHxcuXEBPT0/d4Qg1MjExITo6Wt1hCCFElpF5TXyulJQU+vTpw8mTJ9m5fSt2tjYZOq//oKHcuHmH3bt3Z3rMtLQ0+vfvz4EDB3B0sKdtm5a4t2tDakoKlatZ4ObmRvv27XF2ds5030JzyLwmhNA0Mq8JITSJrq4u33yT9c/lJbmSjTEEBQURHBxMcHAwd+7cAcCsahUcHe1xtLfDwd42W/6nCs1w9dp1bB2asGbNGlxcXNQdjlAjuakVQmgamdfEl0hKSqJr165cvXqVq5fPY2hY8JPnLFm6nKnTZnLjxg20tLTQ1tbO1JjJycls3bqVPXv2EBQURPny5dizcxs/TZzM9h07MTIyku1cv3IyrwkhNI3Ma0IITSLJlUzIDcmV//X06VNCQkI4ffo0wcHB3L17F4Dq1cxwcLCjoYM9Dva2FClSRM2RitykYRNnSpQsxerVq9UdilAjuakVQmgamdfEl4qIiMDW1paB/fsyY9pkVc2Tf3P8xClatW2PgYEBtWrVYtu2bZ89drdu3Th8+DDwbsuxpKQkTp48KduDfeVkXhNCaBqZ14QQmiS7kitScyWHFC9enDZt2tCmTRsAHj9+TEhICEFBQQQePsrKVWsBMDevjuN/ki12djYUMTFRZ9hCzbp07shPEybz4sULSbyJLHHkyBGKFi2KhYWFukMRX7GXL1/SsWNHmjVrxtixY9UdjhAiDypdujQ//PADs2bNIiEhgQXz53w0wVK7di0KFy7Mq1evCAkJ+aKx/3k3LV++fIwcOZLu3btjaGj4RX0KIYQQQggh8h5ZuZJLREZGqpItwcHB3L9/H4VCQY0a5jja2+HoYIe9vS3GRkbqDlXkgBcvXuC/bQcbNvly5UoYa9eulX28v2JZ9cZQWFiYaou5yZMn07dv3y/uU4jPcfDgQXr27AnAnTt3MlVcWmgGeRMyd1i5ciWTJ08G3hWLb9asGZaWlujo5J33r9auXcuECRPo17cX82bP+Gjb+w8eUKuOFfb29vj5+eVQhOJrIfOaEELTyLwmhNAksi1YJuTF5Mr/ioyMVCVagoKCePjwIQqFgpo1a9DQwR5HBzvs7GwwKlxY3aGKLJKcnMyBg4Fs8fXnwKFAlEolzZo1o0OHDri4uKClpaXuEIWaZNVNbXR0NE2bNiUqKgqAWrVqMX78eBwdHb+4byEy49atWzRp0gSAbdu2YWOTsYLUQnPIL+vql5KSQvny5VXfFyliwosX0VhYWLBmzRpKliypvuAyafHixcyaNYu9u7bjYG/30baNm7lSsVJlFi5cmEPRia+FzGtCCE0j85oQQpNIciUTNCG58r8ePnyYLtkSGRmJQqHAwqIWDR3scHCww87WhsKFCqk7VJEJSqWS0EuX2ezrR8C2HURHx2BhYUGHDh1o06aNbAUmgKy9qQ0PD6dp06akpqaqPjt//nyeeogmNEOjRo24c+cOY8eOZdiwYeoOR+Qw+WVd/by9vZk3bx4ANtZW7N/zBydOnsarWy/Kli3L/v3788yLHSkpKbRt25a41685cfQgBQsafLDdy1evKFvBDHj3IpMQWUnmNSGEppF5TQihSaTmyleuTJkyeHp64unpiVKp5OHDhwQHB3P69Gm2bd/J4t+WoaWlRW2LWjg62OHoaI+ttTWFCsn+z7nRo0eP2eofwBZff27cvEWJEiXo1Kkz7du3x8zMTN3hCQ1WqVIllixZwqRJk3j69ClAntr+RWiGlJQUHjx4AMC5c+fUHI0QX6fbt2+rvn7+/DlaWlo0buRI9WpmnD13nqioKIoXL67GCDNOV1eXRYsW4erqyoxZc5gxbcoH2w0b8b3qa6lnJ4QQQgghhPhSsnJFAyiVSu7fv69a1RIUFMSTJ0/Q1tamTm2Ld8kWB3tsrK0wNCyo7nC/WgkJCezas48tvv4cO34CPT09XF1d6dChA46Ojmhra6s7RJFLZccbQ0qlkpiYGIyNjT9aAFiI7BAeHk7Dhg1xdLDjrytXCQsLyzNvyOdWSqWSPn36sH//fiZOnEi3bt0oUKCAusP6V/ImpPqdO3eOtm3bcuTgXurXrwe8+3tkXssSx4YN+fXXXwFIS0tj//792NjYYGJios6QP2nkyJFcvhTKuZCT7x1LTU2luGkFRowYgZGREd26dZN5R2QpmdeEEJpG5jUhhCaRlSviXykUCsqXL0/58uXp3LkzSqWSv//+W5Vs2bI1gAWLfkNbW5u6dWrT0NEeB3s7bKyt/nXbBJE10tLSCAoOYYuvPzt27iIuLg5ra2vmzJlDy5YtMTSUlUVCPRQKRa5/SCY01z/b8XRs78HJU0HcunWLatWqqTmqvO3o0aPs378fgF9++YVDhw6xbds2NUclcrOyZcsC0NS5Bd6/zubI0eOMHjmMyEePaN68uapdmTJlVF9PnTqVnj175tqkROvWrfHz88Nnw2a6de2S7ljs69ekpKRQuXJlWrZsqaYIhRBCCCGEEJpEkisaSKFQULFiRSpWrIiXlxdKpZK7d++qarZs2OTL/AWL0dHRoV7dOqpki7VVfQwMJNmSFcLv/o3vVn+2bPXnwYOHlCtXjv79++Ph4UG5cuXUHZ4QQqjVo0ePAGjVqgVDR4zm8uXLklz5QkZGRum+DwkJIS0tLdc+BBfq999bfo0cPRaAk6dOU6NGDZo0aQJAWFiYqk2hQob8/PPPBAYG4u3tTYkSJXI24Axo3Lgx7du3Z8yPP1GkiAnWVvUpUqQICoWCggYG6Orqquaf58+fU7RoUTVHLIQQQgghhMjLJLnyFVAoFFSqVIlKlSrRtWtXlEol4eHhnD59muDgYNb5bGLe/IXo6upiWa8uDg52NHSwx6qBZa7eUiS3eRUby44df7LZ14+QM2cpWLAgrVq1YsGCDlhZWcnWS0II8R/58+cH4P79d3VX9PT01BmORqhXrx4BAQEsXryYt2/fYmZmJokV8UnBwcG0a9eOJ0+eAFCkSFF8fX3R19cH4M8//1S1vXzxDJcu/cXAwcNxcmrGli2+1KpVSy1x/xuFQsHs2bO5e/cunb/rAUDVKlWYN2cGjRs54tLciUWLFrJx40bCw8P5448/aNCggXqDFkIIIYQQQuRZUnNFoFQquX37tqpeS3BwMNHR0ejp6VHfsh4O9rY0dLSnQX1L1QMx8U5qaipHjh5ns68fe/cdIDk5mYYNG9KhQwdcXFzkv5fIErLXrdA0CQkJNG3alJTkZJ48fcratWtxdnZWd1giB8m8lntERERga2tL4cKFOXXqlGoV1NWrV/H07EiJ4sU5E3Rc1f7I0eO09fAE/n+Lv9wmMTGRsLAwHj9+zJo1azh//jzDhgxk6OABTJo6gz/++JO4+Hg2btyoWqUjxJeSeU0IoWlkXhNCaJLsqrkiyRXxnrS0NG7duqWq2RIcHExMTAx6eno0qF8PRwd7HB3saFDfknz58qk7XLW4eu06W3z92Oq3jafPnmFmZkaHDh1o165drtwmQ+RtclMrNNGpU6fw9Hz3gNbOzg5/f381RyRyksxruZuPjw/jxo2jfPlyHDm4R7V91s4/d9Ojd3/evn0LwL59+7CwsFBnqJ+UlJTE8uXLmTdvHi2/dWPDulVERUVRyawWAwcOZMKECeoOUWgImdeEEJpG5jUhhCaRgvYix2hpaVGtWjWqVatGz549SUtL48aNG6pky7IVq5k151f09fWxamCpSrbUt6yn2kZCEz1//hy/gB1s9vXjr7+uYGxsTLt27ejQoQO1atWSbb+EECIT/tmKp5pZVa5cuaLmaIQQ/9i5cyfjxo0DYNlvC1WJlbi4eIYMH42rqyvjx4/Hw8NDlWTJzfT19Rk2bBjFihVj9OjRnDx1miqVKwNQqFAhNUcnhBBCCCGEyMtk5YrItLS0NK5d+z/27js+p/v///gjWyRWiE0bIzFjRIwk9qigStEYpfaq+bFabe1ZahVFqFU1aqs9WoQINWOUWrVnxIjsXL8//JrP1wclJDnJlef9duvt4zrXOef9PM3HK6fX63q/z2kCAwMJDAzkwIEDPHz4kHTp0lHesxxVKj9rtniULZPq19GPiopi85Zt/LxsBdt37MLCwoJatWrRrFkzqlevnuqvT1KHtP6NoejoaAIDAzl8+DDHjx8nNjYWT09PypcvT6lSpbT8XiplMpnInz8/FSuUZ3/gAQIDA8mfP7/RsSSZpPW6lpJVruxD4UIFWfjjnOeevbd9xy6afNKSPXv2kC5dOgYPHsyYMWPIkyePgWnfXFxcHI0aNeLatatkz56d69dvsHfv3vhl0ETeleqaiJgb1TURMSdaFiwB1FxJXrGxsZw5c4Z9+/YRGBhIUFAQjx49wt4+HRXKl6eyjxdVfLwpU6ZUqmlGxMXFsWLlakaOHsfVq9coXbo0zZo1o2HDhjg5ORkdT9KYtHpTe+HCBX766SdWr17NvXv3yJw5M2XLlAbg0KE/ePzkCTY2NvH1fv78+dSsWRMrKysjY0sCuLq60rd3D0aNGU/27Nnx9fUl+MQJipcoQffu3dVsMWNpta6lBlWqVOHChQv079eHvr16kCGDIyaTidZtOxJ44CBHjhwhX758wLPl/VxcXAxO/ObOnDlD8+bNyZEjBxMnTkzxS5pJ6qK6JiLmRnVNRMyJmisJoOaKsWJjYzl16hT79+9n//79BAUF8eTJE9Knt6dihQpU9vGiso83ZUq7Y2NjY3TcF+z6bTffDB1B8MlT+Pr60q9fP4oWLWp0LEnD0tJNbVxcHAEBASxcuJCtW7fi5JQFv2ZNadG8Ge4lS8QvvxcbG8up02cIPBDEgEFfPXcOFxcX5s+fT+HChY24BEkANzc3vhzYj6+GDAcgS5Ys1KxRjXXrfyU6OppZs2bx4YcfGhtSkkRaqmupzbZt22jXrh0A1apWYf2aFSxctISeffoxffp0evToAUD69On566+/jIz6Vkwmk5ZylSShuiYi5kZ1TUTMiZorCaDmSsoSExPDyZMn45/ZEhQURFhYGI4ODlSs+Gxmi4/3s2aLtbVxjwG6fv0GX3w1hHXrf8XT05Ovvvoq/pkAIkYy95vaO3fusG/fPgICAtizezc3bt6kiJsrPbp35ZNmH5MuXbpXHnvjxk2KuXvwn//8h7/++ot169YBkDlzZk6ePKkP0FIwk8nEe++9x4Txo/now/r8vHQFnTq2I3369LRt35nVa9ezdu1a1WEzZe51LbXbvHkzHTt2BGDRfH/atOsEgI+PDwEBAQBcuXJFMwVF/g/VNRExN6prImJO1FxJADVXUraYmBhOnDgR32w5ePAgT58+xdHBgUqVKlDFxxsfHy9KuZdMlmZLbGwsP8zyZ/TYb3FwdGTIkCE0atRIH8pKimFON7XR0dGcPXuW4OBgjh8/zqFDh/jzzz8BKFasKNWqVKZxo4aU9/R4o7+DK1aupmPn7gQHB8cv2Xf27FnCwsIoW7Zskl6LvJuoqChcXFz4YcZUWrXwi9/+5EkYed4rxBdffBH/DXkxP+ZU18zRP38//9fMmTOpUaMGGTJkMCCVSMqmuiYi5kZ1TUTMSVI1V4ybJiBplrW1NWXLlqVs2bJ8/vnnREdHc/z4cQIDAwkMDGTM+ImEDwsnQ4YMeFWqQGVvLypX9sa9ZIlE/4bk+QsX6fZ5bw4e+oN27doxYMAAMmbMmKhjiKRl169f59ChQxw6dIjjx49z+vRpIiMjsbS0xM21MJ4eZRnQrzdVK/uQPXvCf8lFRkQAEBYWFt9ccXNze6NjIyIiePDgAbly5UrwuPLuzp07B0CunDmf23716lVMJhMR//9nKyLJz9bWlmvXrnH+/Hmsra15//339aUTERERERGR/6GZK5LiREVFcfz4cfbv309gYCB/HDpEeEQEGTNmxNurYnyzpUTxYm/dbImMjGTujwsZMWoMOXLkZMqUKVp6RlKs1PSNoQcPHrB+/XoOHjzIwYMHuXHjBgCFChakXLkylCldmjKl3ClZsjgODg7vPN6TJ2F4lPemTNmy+Pv7J+jYWbNmMXLkSAB27NihZysls+HDh7N69SrOnjr23PO3li7/hS7denLkyBFy5MhhYEJJSqmpromIvAnVNRExN6prImJOtCxYAqi5Yl4iIyM5fvw4+/btIzAwkMOHDxMREUGmTJnw8aqEj48XlX28KFG8GJaWlv96rsePn/DzsuVMmTqDGzdv0qZNG77++mvSp0+fTFcjknCp4aY2OjqamTNnMmPGDCIjIyldyp1KFctTqWIFKpQvlyS/wP6xctVa2nfqyvfff8/HH3/8xsc9fPiQkiVLEhsbC0Dr1q3p169fkmaV//L19aVk8aL8MGPqc9u3bd9JU79WrFixAm9vb4PSSVJLDXVNRCQhVNdExNyoromIOdGyYJJm2dnZUb58ecqXL0/fvn2JjIzk6NGjBAYGsm/fPoaNGE1kZCSZM2eOb7aUKF4UN1dXMmbMQGjoQw79cZg16zawafMWIiOjaNSoEb169aJw4cJGX55IqhcSEkLr1q0JDg6me9dO9On1ebI2KJo2acTWbTv48ssv8fDw4L333nvtMWFhYWzatAkXFxfu3LlDpw5t+XHBYnbt2sXWrVvJkiVL0gdP46Kiol763Ib8+fIC0KFDB44ePYq9vX1yR0vTYmJi2LNnDydPnsTLy4ty5coZHUlEREREREQkRdLMFUn1IiIiOHLkCIGBgezfv58jR44QFRX1wn6urq40adKExo0bkydPHgOSirydlPyNodDQUPz8/Lh58warVvxM2TKlDcnx6NFjvKvWxMHBkQULFvzr3/F169YxZMgQQkJCqFqlMhPGjcLVtTBXr12jond1GjZsyLfffpuM6dOmqlWrUrdOTcaMGv7c9ri4OFatWUfnrj0YPHgwXbt25dq1a8TFxZE/f36D0r4bk8lEXFwcMTEx8f/ExsYSExNDdHQ09vb28c8MMlrnzp3ZuHEj9vbpCA9/9twbf39/6tWrl6jjpOS6JiLyNlTXRMTcqK6JiDnRsmAJoOZK2hYdHc3ff//N+fPnefr0KenTp8fd3Z3cuXMbHU3kraTUm9qYmBiaNm3K+fPn2bh+FSWKFzM0T/DJU/i1bENo6EPat29Pp06dnvvAOiIigvXr19O/f3/q16vLmFHDyJ8v33PnmD5zNl8PGc6xY8fImjVrMl9B2mEymShfvjx+zT5m+NCvX3g/OjqarDny4ebmRu3atZk/fz5hYWEsX74cHx8fAxK/2v3792nevDkPHz4kNjaW6Ojo+MZJbEwM0f+/mfJvrK2tOXr0aIposHh4eFDftw7fTRjH9Bmz+HroCAC2bt1KiRIlEm2clFrXRETeluqaiJgb1TURMSdaFkzkDdnY2FCoUCEKFSpkdBQRszZ79mwOHz7Mll/XGt5YAShZojgBu3cwecr3+M/1x9/fn+LFi+Ps7MylS5e4cOEC0dHRNPywPj/6/4Ctre0L52jWpDGDvx7Kb7/9RtOmTQ24irRh/vz53Lhxg8o+Lz5T5T8DvmDuvAUAnD17lrNnz2JnZ0f+fHmZPXt2immuREZGEhwczKJFizh9+jRtPm1Jnjy5sba2xsbGGmsra6z+z5+tra2wtrGJ/7ONjQ1W1lZcuHCJL78awoULF1JEc6Vw4cLcvnMXS0tLevXszqeftqBxk+Y0b+7HsmXLE7XBIiIiIiIiIpKaaeaKiEgKlxK/MXTp0iVq1KhBty4dGTl8iNFxXnDv3j0WL1nK6TNnuX37DgULulC0iBtVK/vg5ub6wv6X//6bDp26kylTRnbs/I0aNWqwePFiA5Kbv+joaKpXr87jx4+4cPYkFhYWz71fwasqZ/48C8C4MSPZsXMXw4d+Tacun5MzV25Dfy5xcXEcOHCAlStX8uuvvxIWFoadnR3uJUuwYtlisr5Fc+TK1auU9qhEnjx52Lt3L1ZWVkmQ/M0NGzaMHTu2c/zwgfhtD0JDafSxH5cu/83PP/9MqVKl3nmclFjXRETeheqaiJgb1TURMSeauSIiIinG0KFDyZEjO4O/GGB0lJfKli0bfXv3/Nd97t69y8FDh/ll1Ro2/LqJ6Oho3N3dAdi1axdRUVEvnd0ib89kMjFlyhQuXbrEhrUrX2isAATt3/3c6+5dOzFx0lQuXLzEd5MmJ1fU5zx69IjFixezaNEirl27xvvvv0fPz7viW7cOJYoXw8bG5q3PnT9fPn5dt5K69Ruxfft26tatm4jJEy5Lliw8efLk+W2ZM7N+7S983LQFfn5+jB07lkaNGr305yciIiIiIiKSVlgaHUBERFKXRYsWsXPnTsaOGo69vb3Rcd7K1WvXqFbLlxaftiVgXyCDBw8mODiYzZs306VLF+DZg+8lca1evZopU6Yw+IsBVK3y5st77dj1GzVr1oxvfiWX8PBwJk+eTPny5Zk4cSLVqviwbdN6jh8+wOAvBlCmdKl3aqz8w6tSRcp7luOnn35KhNTvJiwsjPTp07+wPVPGjKxdtZzynuXo0aMHlSv7cO3aNQMSioiIiIiIiKQMaq6IiMgb27x5M9988w1dOneg4Yf1jY7z1gZ98Q1RUdH88ssv7Nu3j86dO8c/76Jbt27P9hk0yMiIZmnjxo34eFfii4H93viYp0+fcvjwUQoVKkRYWFgSpnvetm3bqFatGlOnTqXNpy05eewQM6dPoWLF8kkyY6NRwwYEBgYSERGR6OdOiJCQELJlzfrS9zJkcGTNyqWsXbWc69dvaOk8ERERERERSdPUXBERkTeyfPlyOnfuzIcN6jF21HCj47y1oIN/8OumzXz++ed4eXm98C39f9bgjIyMJDIy0oiIZuvvv/+mePFiCT7O0dGBadOmUaRIEU6fPv3K/UwmEydOnGDmzJn07t2b7t2707t3b2bOnMmFCxfeaKwnT57Qv39/2rVrRxG3whzY9ztjRw8nZ84cCc6dENWrVyUiIoKDBw8m6TivYzKZXts8qlG9Kl06d2D69OkMHDiQ+/fvJ1M6ERERERERkZRDzRUREXmtuXPn8p///IfWn7bkR/8fsLZOvY/s2rR5CwCNGzd+5T79+j2bWTFkyJBkyZRWhIeH4/CSJaf+YTKZmDnLn3Pn/orfdufuXe7ff/Ygzbi4OAICAl447vr164wfP57y5cvj6+vL1ClTuPL3ZUIf3Ofvy5eYMnkyVapUwc/Pj23bthEbG/vSsXft2kWdOnVYv24d30/5jlUrfqZwoYKJcOWvV6xoEZydsxEYGJgs472KlZUVkVFRr91v1PAhfDdhLBs2bMDHx4fJkyezcOFCHj9+nAwpRURERERERIyXej8dExGRJHf//n3Gjx/PkiVL6N2zOyOGfZPqH2L9z5JHI0eOZNKkSS+9nr59+7JmzRocHR2TO57ZMplM3L9/nyyZM79yn5GjxzFx0lQAtm/egIOjA16Vazy3z4QJE+jcuTMAJ06cYMaMGWzatAmH9On5pNnHNPqoIV6VKjz3LJTw8HB+3bSFWbPn0q5dO/Lly0e1atVwcXEB4MqVK+zatYsrV65QqWIF1q5aRsECLon9r+BfWVhYUMq9JGfOnEnWcf9XpkyZuHHjxmtnsFhYWNCpQzs+btSQUWO/ZfLkyfHNrzlz5qT6OiEiIiIiIiLyOhYmk8lkdIjEdvfuXaKjo42OISKSKJycnAgJCUnWMW/fvo2/vz+LFy/G0tKSYUMG06HdZ2bzgemyFSvp3LUH/fv3p2/fvkbHSRNu3LiBp6cny5cuwveDOi/d58LFS1SuVosnT55/toqdnd1zS7S1atWKq1evsmfPHlxc3qdXj274NWuKo6PDa3P8cfgIixb/zIGgg1y7dh2TyUSePLmpVLECLZo3o1LFCob9/3zIsJGsXL2OoKAgQ8YH2LlzJ23atOHIof0UKljgjY+LiYlh1Zp1dOryOatXr6ZChQr/ur8RdU1EJCmpromIuVFdExFzYmNjE78MfGLSzBUREYl3+fJlZs6cyS+//IKdnR2dO7ajR/cuZMuWzehoiar5J025fPlvxo6fSMmSJalVq5bRkcze+fPnAXBzdX3lPgULuHDjygUWLPyJXn37A9C1c0diY2P5edlywsKeArBkyRJKlizB/LmzaPTRh1hZWb1xjnIeZSnnUfYdriTpFC9ejCnTZvDw4UMyZcpkSIYKFSpgZWXFlq3b6dG9yxsfZ21tTaOGDfhP/y/YsGHDa5srIiIiIiIiIqmdZq6IiKRwyfWNoWXLljF48GAyZszA59260KH9Z2TKmDHJxzVKXFwcn7RozbbtO/H09OTPP/8kZ86cVK5cmZ49e5I9e3ajI5qVuXPnMnbsWG5evZCgZsj/9eRJGLnzP3sGysP7N81mJtU//jh8hBq167F161ZKlChhWI5OnTpx9MgRThwNws7OLkHHTp02g2Ejx7Bp06Z/vQZ9E1JEzI3qmoiYG9U1ETEnSTVzRQ+0FxFJ4yIiIhgwYAD9+vWjZfNPOHnsEP/p09OsGysAlpaWLF4wl2/HjcIhvT09unehahVvVq9ejZeXF7NmzcIMv39gmBMnTmBjbf3WjZX/ZW6NFYC8efIAz5ZQM9KgQYO4dfs2y5avTPCx3bt1xrVwIUaNGpUEyURERERERERSDjVXRETSsKtXr9K4cWNWrVrFzO8nM3XyBOzt7Y14XqmvAAAgAElEQVSOlWzs7e3p2rkj69es4MtB/Zk0YRzHjxyg3WetGTlyJL169SIiIgJ49hyanTt3Gpw49Vq1ahWPnzwhLCzs9Tu/wvwFiwDo1LFdYsVKUbJnd8bGxsbw5kqhQoXw9fVlyrQZxMbGJuhYGxsbBvTry969ezl48GASJRQRERERERExnporIiJpVFBQEL6+dQkNfcD2LRv4tFULoyOlCFkyZ2bcmBHMnzuLTZs20axpU+7cucOCBQto06YNI0eONDpiqtSgQQNy5siBg8PrHzr/Kh9+WI+xo0cwYdzoREyWclhaWpIrV07DmysAPXr04MLFi6xb/2uCj/24cUNKlXJnxIgRmv0lIiIiIiIiZkvNFRGRNOj+/ft89tlnlChejD2/baN0KXejI6U4TT5uxOZf13Djxg3q168f/4DuWbNmsXfvXoPTpT41a9bk9p073L17963P8f577/F5t85YWprv7UtWJydCQ0ONjkGpUqWoXLkyEydPS3CDxNLSktEjhnD06FFWrVqVRAlFREREREREjGW+n06IiMgrLVu2jNjYGBbN98cpSxaj46QoN2/e4ubNW4SHh+NRtgy/79xCdudstGrVKn6fdu3ace/ePQNTpj41a9bE2tqa5Sv0Yfu/yZAhA48fPzY6BvBs9srJk6fYvGVbgo+tUtmHpk0a880333D9+vUkSCciIiIiIiJiLDVXRETSoLt375Indx6yZs1qdJQUJejgH7gVL41b8dLkyONC9tzvU9v3Q3y8KzF/7iz2793F6ROHcXR0oEuXLkRHRxsdOdXImjUrDRo0wP/HBcTFxRkdJ8XKlCkjT548MToGAN7e3lStWpVefftz+/adBB8/aeI4MmRwpHfv3sTExCRBQhERERERERHjqLkiIpIGFS1alL/On2fHzt+MjpKiHD9xAgB/f3+mTZvG4MGDqVmzFj8uWMzIMePJlCkjefPm4aeF8zh8+DBDhw41OHHq4ufnx6VLlzl1+sxbn8NkMpl1UytDBkcePXpkdAwALCwsmDp1KmCBX8s23LhxM0HHZ86UCf9Z0zl06BA9evQw65+biIiIiIiIpD1qroiIpEHNmjWjatWqdOzSnX4Dv2S2/zy279jFxUuX0/Q3zI8ePY67uzv16tWjSZMmdOjQgdGjR7Nt2zaio2No1bo9sbGxVKpYgQnjR7Nw4UJ+/vlno2OnGmXKlMHGxoaAfYGv3ffbiVNwLVqKU6fPPDfTJVPWXGTNkY8nT8KSMqphMmTIkGJmrgA4OzuzcOFCrt+4iWfFyvjPm5+gmUc+3l4smu/Pli1b6N69uxosIiIiIiIiYjbUXBERSYMsLS2ZOnUqdev6suu3PQz+ehhNPmlJaY+KZM/9PmXKedHkk5YM/nooCxctISjoEA9SwEO2k9rtO3fIkyfPC9tdXFyYOnUqx46fYN/+Z42B9m3b0L5tGwYPHsz9+/eTO2qq5OjoiLe3Nxt+3fjafa2trbh1+zaVfKqTOVtuMjrl5LP2nePft7Iyz1uYjBkypphnrvzD3d2dXbt20fCjj+g34Etq1/0wQbOPGtT35aeF89i+fTvdunUjKioqCdOKiIiIiIiIJA9rowOIiIgxnJ2dmTBhAgCxsbHcuHGDS5cucenSJS5fvszFixfZuHkrM2f5x39TPbuzM25urri5FaaImyturq4UL1aEbNmyJXlek8lEbGwsMTExxMTEEhMbQ2xMDOnTp8fe3j7Rx4uMjOTq1au8//77WFtb8+uvvwKwZu16Lly4xJMnTwgNDSU6OpqIiIhEH99cVa5cmbFjx2IymbCwsHjlfv/p05P06e0Z+MXX8dvWrF0PQIUK5ZPkZ54SZMzgmOKaKwCZM2fm22+/pUmTJgwaNIjK1WrTp9fnDOjX541+Fr5167Bk8Y982qYDXbp0YcWKFcmQWkRERERERCTpWJhMJpPRIRLb3bt3teyEiJgNJycnQkJCDBs/IiKCixcv8tdffz33z8WLF+Nrbe7cuSnlXoJS7iUpXcqdUu4lyZMn91uNd+PGTQ79cZhDfxzmz7PnuHnrNrdu3eLevfu86ldWpkyZyJs3D0WLuFG2TGkaNWxA3rwvzkB5FZPJxK1bt6ngXY3Q/5mhM3bsWJo0aYKrq2v8NgsLCxwcHHBycqJt27Z06dLlra41LRo2bBg7dmzn+OEDL30/Li6O02f+pGgRN6ysrACoXL0Ox4+fiN9n3eoVVK9WJVnyJrf5CxbTp99Arl69+q/NJyNFRkYyc+ZMpk2bRt68eZjy3bdUq1r5jY7dvmMXLVu3o0aN6kyfPoN06dIlcVoRkeRh9P2aiEhiU10TEXNiY2ODs7Nzop9XzRURkRQupd7UxsTEcPnyZc6cOcPJkycJDg4mODg4Pmv+/Pmo4uONh0cZihZxw83NlaxOTs+dw2QycfPmLfYE7GPv3n3sCdjH339fASBPnjwUK1aMXLlykSNHDrJly4atrS3W1tZYWVnF/29YWBi3bt3iypUrnDt3juPHjxMZGYlXpYp8PXggPt5ez40ZGxvL+fMXOHHyFMHBJzkRfIoTwcHcu/f80l4ODg40bdqUwYMH4+joyP3794mJicHR0RF7e3ssLc1zWaqk9ssvv9CnTx+C9v1O0aJFXni/Zp36HPrjMBvWrqRqFR8ASpT25MqVq+TMmZNbt26xe9dWypQuldzRk8XKVWtp36krZ8+exdHR0eg4/+r8+fMMGjSIAwcO0PyTpowcPoQcObK/9ridu36nxadtqVSpEnPnzlWDRUTMQkq9XxMReVuqayJiTtRcSQA1V0TEnKSmm9pnzZKbHD9+nMDAQPbv38+5c+eIjY0FwNHBgcxZMmNlZYWlpSUhIQ94+PAhAEWKFMHLy4uKFSvi4eFBzpw53yrDo0eP2Lp1K4sWLeLIkSMULeJGARcX7NLZcf7CRc6ePUdkZCTwrIFTokQJihcvHv9P3rx5U+yMAXMQFRVF2bJlaPdZa4YN+eq592JjY8ni/GzG0eTvxtOh3WesXrOOth260LhxYyZPnoxXpUrUqV2TaVMmGhE/yW3bvpOmfq04dOgQuXO/3eyv5BQXF8fy5csZPXo0MdHRDOzfl25dO2Fra/uvxwUeCKJREz88Pcvz448/mu0ybyKSdqSm+zURkTehuiYi5kTNlQRQc0VEzElqv6mNjIzk0qVLnDt3jps3b/Lw4UPi4uKIi4sjY8aMFCxYkPLly5M1a9ZEHTcuLo4NGzYQFBTElStXiIiIwMXFBTc3N4oUKULx4sXJkiVLoo4pb6Z///4cPBjEkYP7nmtkHThwkDr1GgLQsEF9fOvW5vNe/6FRo0ZMnjwZa2trJkyYwNy5c7lwNtgsP5APCjpEbd8P2blzJ0WKvDizJ6V68OABkyZNYuHChbgWLsTk78bjVaniK/e3t7dn67btfNKiNZ6e5Vm4cCE2NjbJmFhEJHGl9vs1EZH/pbomIuZEzZUEUHNFRMyJbmrF3OzZs4cWLVqw/OdF+NatA0BYWBgNPmrK3Xv3adGiBePHjwegVatWjBs3Ln4ZtpMnT/LBBx+wbdN6KlYsb9g1JJVTp89Qyac669ato1y5ckbHSbBTp07xxRdfcOTIET5t1YKRw75+aePU3t6e8PBwdu8J4ONmLfjkk0/49ttvDUgsIpI4dL8mIuZGdU1EzElSNVesE3rAmTNnWL9+PRcvXiQ0NJQBAwb863/8Hzx4kG3btnH58mWio6PJly8fzZo1o1Sp59dKDwwMZMWKFdy5c4fcuXPTsmVLypQpk/ArEhERkRStcuXKVK1alUGDv6Fa1co8DQ/nk+atOfPnWVatWoW7uzve3t7cuXOHunXrPje7xdXVFSsrK06dOWOWzZWnT8MBSJ8+vcFJ3k7x4sVZt24dS5YsYezYsWzavIWvvhxI448+JFu2bC/sX7WKD5MmjKNnn37UqVOHWrVqGZBaREREREREJOES/DTeyMhI3n//fTp27PhG+58+fRp3d3cGDx7M+PHjKV68OOPHj+fy5cvx+5w9e5Zp06ZRs2ZNJkyYQLly5ZgwYQLXrl1LaDwRERFJ4SwsLBgxYgTXr9+gcdMW1PqgARcuXmLlypW4u7sD4OHhga+v7wvPv7G1tcXa2pqYmBgjoie5q1evApAjRw6Dk7w9S0tLWrduze7du6lWrTr9Bw6moFtJatf9kElTvufs2XPP7d+mdUtcCxdm27ZtBiUWERERERERSbgEN1dKly6Nn58fnp6eb7R/27ZtadiwIQUKFCBnzpy0aNGCXLlycfjw4fh9Nm/eTOnSpWnQoAG5c+fGz88PFxcXtmzZktB4IiIikgoUKlSI6dOnc+iPw0RGRrF27doXZrW+zJMnT4iMjMTR0TEZUia/Pw4fIV++fIn+DCIjODs78/3333P06FG+++47nLJmY/yESXhWqkIZTy8mfDeFCxcvAfAkLIzMmTMbnFhERERERETkzSV4WbB3ZTKZCA8Pf+5DkXPnztGgQYPn9itVqhR//PFHcscTERGRZNKgQQM8PDxIly4dWbJkeaNjjh07BkCZUu5JGc0QJpOJLVt3ULHiqx8Enxo5Ozvj5+eHn58fERER7Nmzh82bN/Pd5GmMHD2OLFmy8ODBA6pWrWp0VBEREREREZE3luzNlfXr1xMZGUmlSpXit4WGhr7wbcXMmTMTGhqa3PFEREQkGeXKlStB+69fv57cuXPj5uaaRImMc/jIUc5fuMDIUaOMjpJk0qVLR506dWjevDnXr1/n999/Jzg4mIIFC+Lt7W10PBEREREREZE3lqzNlYCAAFatWsXAgQPJmDFjcg4tIiIiqdzDhw9Zs2YNfXv3wMrKyug4iW7y1Bnky5cvzTQZ7O3t8fX1xdfX1+goIiIiIiIiIgmWbM2Vffv2MXv2bPr160eJEiWee+9ls1ReNpvl/woICGDfvn3PbcuRIwdt27YlY8aMmEymxAsvImIgGxsbnJycjI4hYrjvvvsOgK6dO2Jvb29wmsS1ecs2Nvy6EX9/f5ydnY2Ok+RU10TE3KiuiYi5UV0TEXNiYWEBwIIFC7h9+/Zz73l7e+Pj4/NW502W5kpAQACzZ8+mT58+lC5d+oX3XV1dOXnyJPXq1YvfFhwcjKvrq5f88PHxeeVFP3r0iOjo6HcPLiKSAjg5ORESEmJ0DBFDHTp0iKlTpzJowH/IlCkj4eHhRkdKNDdu3KRdxy7UrFkTX1/fNPH3XXVNRMyN6pqImBvVNRExJzY2Njg7O9O2bdtEPa9lQg+IiIjg8uXLXL58GYDbt29z+fJl7t27B8DPP//M9OnT4/cPCAhgxowZtG7dmoIFCxIaGkpoaChPnz6N36devXocO3aMX3/9lRs3brBixQouXrxI3bp13/HyREREJLULCQmhe/fulPMoS7++vYyOk6hu3rzFh42aYWdrx+TJk+O/TSMiIiIiIiIiKVuCZ65cvHiR4cOHx79etGgRAFWrVqV79+6EhoZy//79+Pd37txJXFwc8+bNY968efHb/9kfns1c6dWrF8uWLWPp0qXkypWLAQMGkDdv3re+MBEREUn9YmJi6N27N+Hh4cyfOwsbGxujIyWaffsD6dSlB3Fxcaz45ReyZs1qdCQREREREREReUMWJjN8OMndu3e1LJiImA1Nx5a0ymQyMXDgQJYvX86KpYupXauG0ZESxf379xkybBSLlyzF09OTGTNmkCdPHqNjJSvVNRExN6prImJuVNdExJz8syxYYku2B9qLiIiIJMS4ceP4+eefmTVzmlk0Vv6+coUZM+ew6Kcl2NjYMm7cOFq1aoWlZYJXaRURERERERERg6m5IiIiIinOtGnTmD59OmNGDqNl80+MjvNOTgSfZOr3M1m9Zh0ZM2agc+cutG/fXsuAiYiIiIiIiKRiaq6IiIhIoti+fTvXrl0Dni3p9Y9//rx//35u375No0aNSJcuHU2aNMHe3v6F8yxbtozx48fz5aD+9Pi8a/KET2Qmk4ldv+1m6vcz+X33HvLmzcuwYcNo3rw56dOnNzqeiIiIiIiIiLwjNVdERETknZlMJtq2bQuAra0tFhYWWFhYxL9vYQHh4REAnD59msjISHLnzk2NGs8v97Vnzx4GDRpEu89a88XAfsmWPzH99vsevhoynJMnT1GyZElmzpxJ/fr1sbbWbZeIiIiIiIiIudB/5YuIiEiimTFtEq0/bfmv+9y+fYfCRd2JjY19bvudO3fo1q0bVatU5rsJY59rzqQGJpOJKdOmM3T4aCpUqMDy5cvx9vZOddchIiIiIiIiIq+n5oqIiIgkmtFjJ/DX+QsvLAv2f18/DQ8HeKHpMH78eKysLJk7e3qqnOUxb/5Chg4fTd++fenXr5+aKiIiIiIiIiJmLPV9ciEiIiIpUrVq1bh06RLrNmx8obFggcWztcEATCaKFi1KgQIF4t9/+PAhq1ev5pvBg1Llg96fPn3KiFHjaNmyJf379zc6joiIiIiIiIgkMTVXRERE5J1ZWFiwZMmStz7+zz//JCoqitq1arx+5xRoT8A+QkND6dKli9FRRERERERERCQZWBodQERERMTGxgaAqOhog5O8nb/OncfBwYGCBQsaHUVEREREREREkoGaKyIiImK4IkWKYGtrS8C+QKOjvJUHoaFkyZJFz1kRERERERERSSPUXBERERHDpU+fng8++ICZs+YQERFhdJwEe/T4MRkyZDA6hoiIiIiIiIgkEzVXREREJEXo378/d+7cpd+ALzGZTEbHSZAnT57g4OBgdAwRERERERERSSZqroiIiEiKUKhQISZOnMjiJUuZOGmq0XESJOxJGI6OjkbHEBEREREREZFkYm10ABEREZF/NGnShCtXrjBy9Disra3o27un0ZHeyJ2798iVO4/RMUREREREREQkmai5IiIiIilKnz59iI2NZejw0URFRTNowH+MjvRaV65cpXyFikbHEBEREREREZFkouaKiIiIpCgWFhb0798fa2trRo/9lqioaL4ePBALCwujo71UVFQUN27eJF++fEZHEREREREREZFkouaKiIiIpEh9+vTB1taW0aNHExMTzbAhX6XIBsup02cwmUy4uLgYHUVEREREREREkomaKyIikqaEhYVhb2+PpaWl0VHkDXTv3h1ra2uGDx9OdHQ0o0cOS3ENlqXLfiFLlsx4eHgYHUVEREREREREkomaKyIiYtZCQkLYvHkzcXFxTJ48mdu3bwNQqlQpGjRogI+PDwUKFODBgwfkypULa2v9akxpOnfujK2tLV999RVR0dFMGDc6xTRYDhw4yNwfF9C3b19sbGyMjiMiIiIiIiIiyUSfIImIiFk5ffo0w4YN4+LFCzg5ZeX8+fNERkYCUKG8J5V9vDhx4iT58+Xlu+++Y/To0fHHdujQgREjRhgVXf5F27Ztsba2ZtCgQcTGxjJpwjjDGyyHjxzFr9VneHh40K1bN0OziIiIiIiIiEjyUnNFRERSpYsXL7Jq1Srq169PsWLFOHXqFLNmzWL16tUULlSIjxt9xNOnT/m0pR9NP27E7Tt3cHn/fTJkcIw/R3h4OAeCDnHh4kUmfDeFefPm0bZtWwoUKGDglcmrfPrpp1haWjJgwAAcHRwYMewbwxos+/YH8knz1hR2deXHH3/Ezs7OkBwiIiIiIiIiYgw1V0REJFWaNGkSa9asYfbs2fTo0YNJkyaRN28emjX9mEH9++LqWvi5/XPkyP7COSwtLVm9dj0LF/0Uv23cuHG0aNECb29vbG1tEz33rVu3OHPmDNWqVTN85kVq1LJlS54+fcrQoUPJkCEDA/v3TfYM23fsolWb9nh4eDB//nwcHBySPYOIiIiIiIiIGEvNFRERSXVOnz7NmjVr6NypPXP8f2TChAl06tiO8WNGvtEzU0wmE2U8vbh48dIL723cuJGNGzfSqlUrvv3220TLHBwczJgxY9izZw8AS5YsoVq1aol2/rSkY8eOPHnyhFFjxuPo6Ej3rp2Sbey16zbQoXN3qlWrxqxZs0iXLl2yjS0iIiIiIiIiKYel0QFEREQS6p8ZJXP8fwTA1bUwE8aNfuOH0X8//Yf4xkqmjBnZumkdd2/+zbHDBzh14g+GfP0lS5cu5e+//37nrCaTicmTJ+Pr68ud27do1LABgGatvKPevXvTvXt3vhj8DQsXLUmWMZcsXU7bDl2oX78+/v7+aqyIiIiIiIiIpGFqroiISKpTqFAhNm/eHP96xdJFWFq++a+0/QeCADhxNIirl89RqWIF7OzsKODyPvny5uXzbp1xcsrCnDlz3imnyWSiT58+TJw4kS8H9ef3nVvY+dtuqlSpgo+PzzudO62zsLBg8ODBtGvXjp59+uE/b36Sjjfbfx7dPu9NixYtmDZtGjY2Nkk6noiIiIiIiIikbFoWTEREUqWSJUuSLVs26tSqQQEXlwQdu2zJQiIjI1/5EHJ7e3s6d2zP5Cnf06NHD3LlyvVWGX/77TdWrlzJD9On0Kplc36YPZfHjx8zYsQIrKys3uqc8l8WFhaMHDkSKysr+g34kvCn4fTs0S1RZwWFhYUx8IuvWbxkKV26dOGbb77RrCMRERERERER0cwVERFJnUJCQrh3795LH1T/Jl7VWPlH507tcXJyokOHDsTGxr7VGAEBAeTOlYuWLfw4euw4g778mhYtWlC4cOG3Op+8yMLCgmHDhtGzZ0++HjqCgV9+/dY/r/916vQZqtWsy8rVa5k0aZIaKyIiIiIiIiIST80VERFJdUwmEz/88AMATZs0TpIxnLJkYeF8f44fP87s2bMTfPz27dtZsWIFuXLlxMLCgm8nTCZbtmyMGjUqCdKmbRYWFnzxxReMHTsW/7nz8WvZhrt37771+aKiopgybTrVa/liaWXN5s2b8fPzU2NFREREREREROKpuSIiIqnOnj17+OGHH/h68CBKliieZOOU9/Sge9fOjB49mkePHiUoX9u2bSlerAjLf17E7j0BbNy8hQ4dOugh6EmoTZs2LFq0iD8OH6WCdzX8580nMjLyjY83mUxs37EL7yo1GTZiDJ9++ikbNmzQTCMREREREREReYGFyWQyGR0isd29e5fo6GijY4iIJAonJydCQkKMjpFi3Lt3j3r16pErZw52btuY5LMJjhw9RrWadSlatCg7dux4o2P27NlDixYtsLW1BZ7NhAA4efIkWbJkSbKs8szdu3cZMWIEa9euJWeOHLT97FOaNmlMoYIFXtg3JiaGv/46z+69ASxctIRTp8/g6enJ6NGjKV486Rp3aZ3qmoiYG9U1ETE3qmsiYk5sbGxwdnZO9POquSIiksLppva/TCYTzZo14/z5v9i9cyt58+Z5p/MtXf4L2bJmpXatGi99/+Kly3w9ZDi/btxMiRIl2Lp16xuf+/r162zcuBFra2tcXV2xs7PD09PznfJKwpw/f54ffviBDRs2EBYWRs4cOciXLy8ODg7ExsZy7949Ll3+m4iICGxsbKhWrRqdOnXCy8tLS4AlMdU1ETE3qmsiYm5U10TEnKi5kgBqroiIOdFN7X89ffoUV1dXRg0fQs8e3d75fBmdcgLw8P7Nl36Y3qZdJ9au2wBA+/btGT58OJaWWlEztQkPD2fv3r0cOXKEO3fu8PTpUywsLMiaNSvvvfcexYoVo3Tp0jg4OBgdNc1QXRMRc6O6JiLmRnVNRMyJmisJoOaKiJiTtHxTe+vWLQIDA7ly5Qr58+fno48+onHjxuRwzsbSJQve+fz/NFcW/jiHxo0avvB+oSIluXPnvw9GDwgIwMXF5Z3HFUnr0nJdExHzpLomIuZGdU1EzElSNVesE/2MIiIirxEZGcm1a9e4du0aY8eOJSoqCm9vb3x8fLhx4wZnzpwhMDCQixcvApA1qxP374fw008/4ePjw7Rp0/jrr/MULlwoQeOaTCZ++30P306czPdTJjL0m8EMHzmGz9p3pu4HtbG3t39u/4njx7B5yzY6dmhHzTr1CAsLS7R/ByIiIiIiIiIiknpp5oqISApnbt8YiomJoV69epw6dQoAj7JlKF3anRW/rObx48fY2tpSsIALXl4VqeLjjY93JZydndm9J4COnbuTO08ebty4QZXK3sybM/ONx504aSojRo195fs9P+/K6JHDAIiIiOCPw0fwKFsGe3t7/vzzLOW9qrJw4UJq1ar1TtcvIuZX10REVNdExNyoromIOdHMFRERMQv79+/n1KlTjBk1HDfXwlSp7I2dnR3fjh3F/fshODtnw8rK6oXjqlbxYe6cmXzYqCnwbBZKQmzctAWAAgVc6NKpA4O+/Pq597+fMYtPmjVh3fqNzJ4zl8dPnpA3bx4+qFOL4OBTODk5UbFixbe8ahERERERERERMSdqroiISLKKjY0F4MGDUKpW8cHW1hZ49i2CnDlz/OuxVav4MGbkMDJlykjLFn4JGve3HZufe92tS0e+mzyN4SPHxG+rWac+UVFRODg44O/vz++//86+/UGEhYUxYsQIHB0dEzSmiIiIiIiIiIiYJy0LJiKSwpnbdOzY2FgmTZrEtGnTcM6Wje1bN/D+e+8ZkuXp06fkzFvghe2///47hQsXNiCRSNpgbnVNRER1TUTMjeqaiJiTpFoWzDLRzygiIvIvrKysGDBgACtXruT2nTts277TsCzp06cnc+bM8a/TpUtH3bp11VgREREREREREZF/peaKiIgYokKFCtSsWZPlK1YZluH06TOEhobSrl07rl27xoULF5g3b55heUREREREREREJHVQc0VERAxTuHBhTp0+zePHTwwZPzYuDoDatWtjYWFhSAYREREREREREUl91FwRERHDtG3blqdPw9m6bYch4xct4kbWrE4EBAQYMr6IiIiIiIiIiKROaq6IiIhh8uXLR6lSpVi9dr0h41tbW2Nvb68HNYqIiIiIiIiISIKouSIiIoaqUaMGBx8r5qMAACAASURBVIKCDBk7PDycmzdvUbJkSUPGFxERERERERGR1EnNFRERMVS2bNl49OgxJpMp2ce2srIiNjaWI0eOJPvYIiIiIiIiIiKSelkbHUBERNK27NmzExUVxZGjx/AoWybJxjl2/ASLfvqZS5f+Jjw8nDKlS5ExYwYAPD09k2xcERERERERERExP5q5IiIihqpVqxYFXFyoXsuX33fvfevz3Lx5i2LuHmR0ykkZTy+ioqIAePToMe06dqVK9Tps2rQVu3T2ZM3mzIaNm5k05XtKlChBkyZNEutyREREREREREQkDdDMFRERMZStrS2LFi/Gx8eH7Tt2Uq1q5QSf4+Sp0/Tq05+bN2+RL18+Lly4yOBvhlHfty59+w/izp27TJkyhcaNG2Nt/d9fff8sRWZhYZFo1yMiIiIiIiIiIuZPM1dERMRwLi4ueHl5cf3GzTc+xmQyce7cX3Tt3gvvKjW5HxLC2rVrOXDgAD179mSO/4989PEnZMqUmS1bttCsWbPnGivwrKmixoqIiIiIiIiIiCSUZq6IiEiKkCNHDm7ffrPmyunTZ+g/aDAB+wLJli0bo0aNolWrVtjY2AAwaNAgPDw8cHR0pGLFimqgiIiIiIiIiIhIolJzRUREUoQMGTJw5vSp57aZTCZ2/babEsWLkSNHdh6EhvLFl9+wYuVq3nvvPWbOnEmtWrVwcHB47jgLCwtq166dnPFFRERERERERCQN0bJgIiKSIpQrV46z5/7iwsVL8dtmzvKncdPm9Orbn6ioKIYOG8XS5b/Qvn17duzYwUcfffRCY0VERERERERERCSpqbkiIiIpQrVq1QCYMnU6AFu372D4yDEAbN6yjZx5C7Bg0U/kypWTzp07Y2dnZ1RUERERERERERFJ47QsmIiIpAhZs2Yla9asrFy9hg/q1KJ1247UrFmTGTNmsHjxYqKioqhSpQolSpTAysrK6LgiIiIiIiIiIpKGqbkiIiIpwtOnT7l37x4AXbr15IMPPuCHH37A2tqaLl26GJxORERERERERETkv7QsmIiIpAjBwcHAs4fRO2d3ZtKkSVhb6zsAIiIiIiIiIiKS8qi5IiIiKcLt27cBsLS0ZNas2WTIkMHgRCIiIiIiIiIiIi+nrwSLiEiK8OGHH1KgQAEyZcpEvnz5jI4jIiIiIiIiIiLySmquiIhIimBhYUGJEiWMjiEiIiIiIiIiIvJaWhZMREREREREREREREQkAdRcERERERERERERERERSQA1V0RERERERERERERERBJAzRUREREREREREREREZEEUHNFREREREREREREREQkAdRcERERERERERERERERSQA1V0RERERERERERERERBJAzRUREREREREREREREZEEsDY6gIiISEp2+/ZttmzZgoeHB6dOnSIsLIwtW7awb98+Pv74Y6ZNm4aFhYXRMUVEREREREREJBmpuSIiIvISDx8+ZOrUqSxcuJCIiIj47RYWFtSsUQ2A1atXc/LkSTw9PenatSsFChQwJqyIiIiIiIiIiCQrLQsmIiLyP0wmE927d2fJTz/Ru2d3KpT3BGDX9k2cPXWM1b8s5eH9m0wYP5qnT8PYtXMndWrXZvny5S+c6/bt2wQFBTFr1ix69eqFl5cXzZs3Z+PGjcTExCT3pYmIiIiIiIiISCKwMJlMJqNDJLa7d+8SHR1tdAwRkUTh5ORESEiI0THMXmxsLIsXLyY8PBxbW1uGDBnC6l+WUqtmdf6+coWgg3/wSdOPX3psWFgYPfv0Z+OmLZw4cQIrKys2bdrEokWLOHjwYPx+7u4l8apYgaPHjhN08BClSpWia9eupEuXDg8PD7JmzZpclytiKNU1ETE3qmsiYm5U10TEnNjY2ODs7Jzo59WyYCIiIsCoUaOYM2dO/OtWLfyoVbM6AO/lz897+fO/8lgHBwe6dOrAylVrCAoKYsCAAdy8eZPKPt74z55Bpy6fA/Db9k3Y2NgAEHTwD3r2/g/dunWLP0+PHj0YOHAgVlZWSXGJIiIiIiIiIiKSSNRcERGRNC8wMJC5c+cyfOhXVKxQnjlz5zN86NcJOkdMzLMZk926dSM8PJzAgN8oXqwoJpMpvrnyT2MFoEL5cgTt382D0FCOHw9mxKixTJ8+nUyZMlGgQAFKlSpFrly5Eu8iRUREREREREQk0WhZMBGRFE7TsZNWaGgoNWrUwLVwQdasXIatre1bn2vP3gB279lH1SreVKnsA8CcuT/Sf+BgAB6F3PrX4zM65XzutYvL+3h5eTNo0CAtGSZmRXVNRMyN6pqImBvVNRExJ1oWTEREJJGFhITQvn17nj59ypwfpr9TYwWgSmWf+KbKP44fDwbg13UrX3t8g3q+HDtxgqU/LeDy5b/ZE7CPeT8uxN3dnU8//fSdsomIiIiIiIiISOJRc0VERNKk8PBwqlevTkxMDGtXLSdPntxJMk7vnt1ZvGQpGTNmfO2+Py2ah8lkwsrKilLuJalSxYcFC38iJiYmSbKJiIiIiIiIiMjbUXNFRETSpJMnT3Lv3j0WzffHs1zZJBvH1bUwD+/fxMLC4rX7WlpaPvf63t17REdH4+bmllTxRERERERERETkLVi+fhcRERHzEx4eDoCtrS1J/fixN2msvMzK1WuxtLQkb968iZxIRERERERERETehZorIiKSJnl5eeHm5kbzVp9R64MGVKleh+EjxxAdHc3p02cIPBCULDkePnrE5q3bePIkLH5bREQECxb+xLcTJ9O7d2/y5cuXLFlEREREREREROTNWJiS+uu6Brh79y7R0dFGxxARSRROTk6EhIQYHcMshYeHs3HjRpYvX062bNnYtGkTjo6OhIaGArB711ZKuZd8YbmuxHL69Bkq+lSPfx0Y8BvFihahqV8rtu/YxQcffMCcOXOwttYqnmJeVNdExNyoromIuVFdExFzYmNjg7Ozc6KfV80VEZEUTje1yefYsWPs3LkTOzs75s+fz61btyhcqBA/LZxL0aJFEnUsk8lEpqy5Xtg+bsxIvhj8DZMmTcLPzy9RxxRJKVTXRMTcqK6JiLlRXRMRc6LmSgKouSIi5kQ3tcYIDw/n0KFDjBwxgpCQEI7+sR8HB4dEHePHBYvImCEjTZs0olPXHixfsRIAOzs7du/ereXAxGypromIuVFdExFzo7omIuYkqZoreuaKiIjIS9jb21OlShVmzZ7Nrdu3+e33PYk+Rvu2bWjapBEAvXp0A2DSpEns3btXjRURERERERERkRRMzRUREZF/UbBgQVxdXdm0eWuSjhMREQmAm5sbefLkSdKxRERERERERETk3ai5IiIi8hp16tRhy7btxMbGJtkYR44exdbWlqJFiybZGCIiIiIiIiIikjjUXBEREXmN2rVrc+/efQ4dOpxkYxw+cpTixYtjZ2eXZGOIiIiIiIiIiEjiUHNF5P+1d/fBWZV33sC/CSEmFBOoBNKoCApYXxDc+rKiQrtou9UOzixFK9qitmyFOtt2HGVc7SwgtLW6bHV0d33h0aHCKrZSabGuW0VbsFtqpy/6FAsV0q4Lymt4URKDyfNHHzONiuZOE+5AP5+ZzHDOuc51/y7++HnjN+dcAO/hr/7qr1JTU5P7Fz3QbZ/x85//MqNHj+62+QEAAADoOsIVAHgPpaWlufLKK3P/ogeyc+euLp//iqnTsvZ3v8upp57a5XMDAAAA0PWEKwDQAf37909LS0tef72pS+d944038v1lP8j48eMzYcKELp0bAAAAgO4hXAGAAlx3/cwuna9Xr1455UMnp7y8PCUlJV06NwAAAADdQ7gCAB0wadKkXH755XnwoW/ne99/NK2trV0295gz/jr//d8/SXNzc5fNCQAAAED3Ea4AQAeUlpbmqquuysiRI3PJZ67IPf/nvi6b+4IJn8j27Q15+umnu2xOAAAAALqPcAUAOqi2tjaPPfZYJk+enBvn3pQdO3d2ybwjTzwhQ4cOyY9+9KMumQ8AAACA7iVcAYACXX311WlsbMyXr56RN954o0vmrB00KDt27OiSuQAAAADoXsIVAChQbW1tZs2alW9/Z0kWf/vhdteee/7/5qtfvznLn/pRQfuyVFdXZWcXPQkDAAAAQPcqK3YBAHAguvTSS/Pkk09m9o1fyxl/fVqGHHVUfv+HP+Rvz7sgu3bvTpJM/ezlueUbX01JScm7zvX6669n27btKe3lP8sAAAAABwJPrgBAJ82ZMyclpaU5+ZQxGTN2fMZ/9PxUVVdn9erVmT17du6ef28mXjg5a3/34jvev3Xbtsy47is54aRTsupnz+aMM87YzysAAAAAoDP8iiwAdFJdXV1++MMf5pFHHsmvfvWrVFVV5eKLL05VVVWuuOKKHHHEEZk5c2Y+dNqZ6dOnMsccc0zGnHF6/vaj5+avTz81Eyf9MXi56KKL8nd/93cZNWpUsZcEAAAAQAeUtBbyQvgDxObNm9Pc3FzsMgC6xPvf//5s27at2GXQSXv27MmcOXOyffv2lJeXZ+WKFdmwcWNKS0tTVlaWJUuWZPTo0cUuE/YrfQ042OhrwMFGXwMOJr17905NTU2Xz+vJFQDoRpWVlZk7d27bcWtra3784x9n/fr1OfPMMzNs2LAiVgcAAABAZwhXAGA/KikpydixYzN27NhilwIAAABAJ9nQHgB6uNbW1uzZs6fYZQAAAADw/wlXAKCH+/rXv54TTjghW7duLXYpAAAAAES4AgA93vr169PU1JRvfOMbxS4FAAAAgAhXAKDH+/znP58kuf/++/P4448XuRoAAAAAhCsA0MONGjUqZWVlSZLbb7+9yNUAAAAAIFwBgB6urKwsAwcOTJI0NjYWuRoAAAAAhCsAcAC44447UldXl3/9138tdikAAAAAf/HKil0AAPDeTjvttPzsZz8rdhkAAAAAxJMrAAAAAAAABRGuAAAAAAAAFEC4AgAAAAAAUADhCgAAAAAAQAGEKwAAAAAAAAUQrgBAD/XII4/k2WefLXYZAAAAALxFWbELAADe7oknnsj06dOTJP/7v/9b5GoAAAAA+FOeXAGAHqalpSW33HJLscsAAAAAYB+EKwDQw9xzzz359a9/3Xa8Z8+eIlYDAAAAwFsJVwCgB9m9e3fmzZvX7tzevXuLVA0AAAAA70S4AgA9yPLly7Nr166UlZVl4MCBSZJDDz20yFUBAAAA8KdsaA8APcjGjRtTWVmR1tZk06ZN9l4BAAAA6IGEKwDQgwwfPjx79jS2HY8aNaqI1QAAAADwTrwWDAB6kLPPPju1tbVJkptvvjnHH398kSsCAAAA4K08uQIAPUhZWVmWLFmStWvXZvz48cUuBwAAAIB3IFwBgB5m8ODBGTx4cLHLAAAAAGAfvBYMAAAAAACgAMIVAAAAAACAAghXAAAAAAAACiBcAQAAAAAAKIBwBQAAAAAAoADCFQAAAAAAgAIIVwAAAAAAAAogXAEAAAAAACiAcAUAAAAAAKAAwhUAAAAAAIACCFcAAAAAAAAKIFwBAAAAAAAogHAFAAAAAACgAMIVAAAAAACAAghXAAAAAAAACiBcAQAAAAAAKIBwBQAAAAAAoADCFQAAAAAAgAIIVwAAAAAAAApQVugNq1evztKlS7Nu3bo0NDTkmmuuySmnnLLP8Q0NDVmwYEFefPHFvPzyyznvvPMyZcqUdmOeeuqp/Nu//Vu7c7179879999faHkAAAAAAADdquBwpampKUOGDMnf/M3f5JZbbnnP8c3NzamqqsrEiROzbNmyfY7r06dPbr311rS2tiZJSkpKCi0NAAAAAACg2xUcrowePTqjR4/u8PiamppcdtllSZLly5e/69iqqqpCywEAAAAAANivCg5XuktjY2O+8IUvpKWlJUOHDs3kyZNzxBFHFLssAAAAAACAdnrEhvZ1dXWZNm1arr322vzDP/xDWltbc8MNN2Tbtm3FLg0AAAAAAKCdHvHkyogRIzJixIh2x1/+8pfzwx/+MBdeeGHB85WV9YhlAXSJkpKS9O7du9hlAHQZfQ042OhrwMFGXwMOJt2VF/TIFKJXr14ZMmRIXn755X2OWbFiRVauXNnu3HHHHZcJEyakf//+3V0iwH5VU1NT7BIAupS+Bhxs9DXgYKOvAQebpUuXZvXq1e3OnXnmmTnrrLM6NV+PDFdaWlryP//zPzn55JP3Oeass856x0UvXbo0EyZM6M7yAPar++67L5dddlmxywDoMvoacLDR14CDjb4GHGzezA26MjsoeM+VxsbG1NfXp76+PknyyiuvpL6+Plu2bEmSLFq0KLfffnu7e94c39jYmJ07d6a+vj4vvfRS2/Vvf/vb+fWvf51NmzZl/fr1ue2227Jly5aMHz++4AW9NXkCONC98sorxS4BoEvpa8DBRl8DDjb6GnCw6Y7coOAnV9atW5dZs2a1HS9YsCBJMm7cuEyfPj0NDQ3ZunVru3tmzJjR7v4VK1akpqamLYR59dVXc+edd6ahoSF9+/bN0KFDM2fOnBx++OGdWhQAAAAAAEB3KThcOf744/Pggw/u8/r06dPfdu7dxifJlClTMmXKlEJLAQAAAAAA2O8Kfi0YAAAAAADAX7JeM2fOnFnsIrra4MGDi10CQJfS14CDjb4GHGz0NeBgo68BB5uu7mslra2trV06IwAAAAAAwEHMa8EAAAAAAAAKIFwBAAAAAAAogHAFAAAAAACgAMIVAAAAAACAApQVu4BCPfbYY/ne976XhoaGDBkyJJdffnmGDRv2jmMbGhqyYMGCvPjii3n55Zdz3nnnZcqUKfu5YoB3V0hfW7VqVR5//PHU19enubk5Rx55ZCZNmpRRo0bt56oB9q2QvvbCCy9k4cKF2bBhQ5qamlJTU5Nzzjkn559//n6uGmDfCulrf+qFF17IrFmzMnjw4Nx00037oVKAjimkr/3mN7/JrFmz3nb+rrvuSnV1dXeXCtAhhX5f27t3bx566KGsWLEiDQ0N6d+/fz75yU/mwx/+cIc/84AKV5555pl861vfyt///d9n2LBhWbZsWebOnZtbb701VVVVbxvf3NycqqqqTJw4McuWLStCxQDvrtC+9pvf/CYnnXRSJk+enD59+mT58uW56aab8tWvfjVDhgzZ/wsAeItC+1pFRUU+/vGPZ/DgwamoqMgLL7yQO++8MxUVFRk/fnwRVgDQXqF97U2vvfZa7rjjjowcOTI7duzYjxUDvLvO9rVbb701lZWVbceCFaCn6ExfmzdvXnbu3Jlp06altrY227dvT2tra0Gfe0C9FmzZsmU555xzMm7cuBx++OGZOnVqDjnkkCxfvvwdx9fU1OSyyy7L2LFj06dPn/1cLcB7K7SvXXbZZZkwYUKOPvro1NbW5uKLL84HPvCB/PznP9/PlQO8s0L72pAhQzJmzJgcccQRGTBgQM4666yMGjUqq1ev3s+VA7yzQvvam+66666cffbZGT58+H6qFKBjOtvXqqqqUl1d3fYD0FMU2td++ctfZvXq1bnuuuty4oknZsCAARk+fHhGjBhR0OceMOHK3r17s27duowcObLtXElJSUaOHJk1a9YUsTKAzumKvtba2po9e/akb9++3VUmQId1RV9bv3591q5dmxNOOKG7ygTosM72teXLl2fz5s355Cc/uT/KBOiwP+f72rXXXpvPf/7zmTNnTn772992d6kAHdKZvvbss8/mmGOOySOPPJIrr7wyX/ziF/Otb30rr7/+ekGffcC8FmzXrl1paWl5WzJeXV2dDRs2FKkqgM7rir62dOnSNDU15YwzzuiOEgEK8uf0tWnTpmXnzp1paWnJpEmT8pGPfKQ7SwXokM70tY0bN+Y//uM/Mnv27JSWHjC/zwj8hehMX+vXr1+mTp2aY445Js3NzXniiScyc+bMfO1rX/N6aqDoOtPXNm3alNWrV6d379655pprsmvXrtx9993ZvXt3pk2b1uHPPmDCFQDaW7FiRb7zne/k2muvfdf34gIcCGbPnp3GxsasXbs2CxcuTG1tbcaMGVPssgAK0tLSkttuuy0XXnhhamtrk6Tgd3cD9DR1dXWpq6trOx4xYkReeeWVfP/7389VV11VxMoAOqe1tTWlpaX54he/mIqKiiTJlClTMm/evHzuc59L7969OzTPAROuHHrooSktLX3bRoA7duxIv379ilQVQOf9OX1t5cqVufPOO3P11VfnxBNP7M4yATrsz+lrNTU1SZIjjzwyDQ0Neeihh4QrQNEV2tcaGxuzbt261NfXZ/78+Un+GLgkycUXX5wbbrjBaw+Bouqq/782bNgwrwYDeoTO9LV+/frl/e9/f1uwkiSHH354Wltbs3Xr1rZfknkvB8wzymVlZTn66KPz3HPPtZ1rbW3N888/n2OPPbaIlQF0Tmf72ooVK/Lv//7v+dKXvpTRo0fvj1IBOqSrvq+1tLSkubm5O0oEKEihfa2ysjL//M//nJtvvrnt59xzz01dXV1uvvlmm9sDRddV39fq6+v9sjPQI3Smrx177LHZtm1bmpqa2s5t2LAhpaWlOeywwzr82b1mzpw5s9OV72eVlZVZvHhxDjvssPTu3TsPPPBAfv/73+fKK6/MIYcckkWLFuXpp5/Oaaed1nZPfX19Ghoa8tOf/jTl5eUZNGhQdu/e7RU6QI9QaF9bsWJF7rjjjkyZMiUjR45MY2NjGhsb09LS0uFHFgG6U6F97T//8z+zY8eOlJaWZvfu3Vm1alUWL16cc8891293Az1CIX2tpKQkVVVV7X5efPHFvPLKK5k4cWJ69epV7OUAFPx97dFHH237vrZ9+/YsWbIkP/nJT3LFFVdk4MCBRV4NQOF9ra6uLk899VTWrVuXI488Mi+99FLuvffenHbaae2yhfdywLwWLEnGjBmTXbt2ZfHixWloaMiQIUNy/fXXtwUlDQ0N2bp1a7t7ZsyY0fbndevWZcWKFampqcntt9++X2sHeCeF9rUnnngiLS0tmT9/fturJpJk3LhxmT59+n6vH+CtCu1rra2tWbRoUTZv3pxevXpl0KBB+fSnP51zzjmnWEsAaKcz/w4F6MkK7Wt79+7NggULsn379pSXl+eoo47KV77ylRx//PHFWgJAO4X2tYqKitxwww259957c9111+XQQw/NmDFjctFFFxX0uSWtdtcDAAAAAADosANmzxUAAAAAAICeQLgCAAAAAABQAOEKAAAAAABAAYQrAAAAAAAABRCuAAAAAAAAFEC4AgAAAAAAUADhCgAAAAAAQAHKil0AAAAAAABQPA8//HB+8YtfpL6+PmVlZbn33ns7dN+DDz6YJ598Mq+++mqOPfbYTJ06NbW1tW3X77rrrjz33HPZvn17KioqMmLEiFx66aWpq6trG/OFL3whW7ZsaTfv5MmTc8EFF3S4/iVLlmTVqlXZsGFDysvLM2LEiFxyySXtPqerCVcAAAAAAOAgN2vWrHz4wx/OuHHj3nbtjTfeyBlnnJHhw4dn+fLlHZrvu9/9bh577LFcddVVqampyQMPPJC5c+fmX/7lX1JW9sfo4ZhjjsnYsWMzYMCA7N69O4sXL87cuXNz++23p6SkpG2uiy66KOecc05aW1uTJJWVlQWt7YUXXsjHP/7xHH300WlpacmiRYvaaikvLy9oro4SrgAAAAAAwF+wSZMmJUmeeuqpDt/zgx/8IBMnTsyHPvShJMlVV12VqVOnZtWqVRkzZkySZPz48W3jBwwYkE996lO55pprsnnz5gwcOLDtWkVFRaqqqvb5WX/4wx+ycOHCrF69OoccckhGjRqVKVOm5NBDD02SXHfdde3GT58+PVOnTs26devywQ9+sMNrKoQ9VwAAAAAAgA7btGlTGhoaMnLkyLZzffr0yfDhw7NmzZp3vKexsTFPPvlkBg0alMMOO6zdtUceeSSf/exnM2PGjCxdujQtLS1t11577bXceOONGTp0aG666aZcf/312bFjR775zW/us77XXnstSdK3b98/Z5nvypMrAAAAAABAhzU0NCRJqqur252vrq5uu/amxx9/PPfff3+amppSV1eXG264Ib169Wq7ft5552Xo0KHp27dv1qxZk4ULF6ahoSGf+cxnkiSPPfZYhg4dmk996lNt91x55ZWZPn16Xn755XZ7vCRJa2tr7rvvvnzwgx/MEUcc0aXr/lPCFQAAAAAAOMgsWbIkS5YsaTt+/fXXs2bNmsyfPz9JUlJSknnz5r3tKZKudvbZZ+ekk05KQ0NDli5dmnnz5mXOnDlt+7Kcf/75bWMHDx6csrKy3HXXXZk8eXLKyspSX1+f559/vi1s+VPvFK7cc889eemll3LjjTd267qEKwAAAAAAcJD56Ec/2rb3SZLcdtttOf3003P66ae3nevfv3+n5u7Xr1+SZMeOHW1/fvN4yJAh7cZWVlamsrIytbW1GTZsWC6//PJ2+7K81bBhw/LGG29k8+bN+cAHPpCmpqaccsopufTSS9s2vN9X/fPnz88vfvGLzJ49u9Nr6yjhCgAAAAAAHGTe97735X3ve1/bcXl5eaqrqzNo0KA/e+6BAwemX79+ee6553LUUUcl+eM+J2vXrs3HPvaxfd73ZjjS3Ny8zzHr169PaWlp2yvHhg4dmp/+9KcZMGBASkv3vY38/Pnz8+yzz2bmzJkZMGBAZ5ZVEOEKAAAAAAD8BduyZUt2796dLVu2pKWlJfX19UmS2traVFRUJEm+9KUv5ZJLLsmpp56a5I97pTz88MOpra3NwIED88ADD+Swww5ru75p06Y888wzOemkk1JVVZWtW7fmu9/9bsrLy3PyyScnSdasWZPf/e53OeGEE1JZWZnf/va3WbBgQc4+++z06dMnSfKxj30sTzzxRL75zW/mggsuSN++fbNx48Y888wzmTZtWkpKSnLPPfdk5cqVufbaa3PIIYe07fvSp0+flJeXd8vfu8JWfgAAATxJREFUmXAFAAAAAAD+gi1evDhPP/102/GMGTOSJP/0T/+U448/PkmycePGvPbaa21jLrjggjQ1NeXuu+/Oq6++muOOOy7/+I//2LaXSu/evbN69eo8+uijefXVV1NdXZ3jjjsuc+bMSVVVVduYlStX5qGHHsrevXszcODAfOITn2i3D0v//v1z4403ZuHChZk7d26am5tTU1OT0aNHp6SkJEnyX//1X0mSmTNntlvX9OnTM27cuC7+2/qjkta3vqQMAAAAAACAfdr3C8oAAAAAAAB4G+EKAAAAAABAAYQrAAAAAAAABRCuAAAAAAAAFEC4AgAAAAAAUADhCgAAAAAAQAGEKwAAAAAAAAUQrgAAAAAAABRAuAIAAAAAAFAA4QoAAAAAAEABhCsAAAAAAAAFEK4AAAAAAAAU4P8B23i13VMzhTU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SG"/>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3305" t="2421" r="1465" b="27491"/>
          <a:stretch/>
        </p:blipFill>
        <p:spPr>
          <a:xfrm>
            <a:off x="964278" y="725378"/>
            <a:ext cx="10315594" cy="5409415"/>
          </a:xfrm>
          <a:prstGeom prst="rect">
            <a:avLst/>
          </a:prstGeom>
        </p:spPr>
      </p:pic>
      <p:sp>
        <p:nvSpPr>
          <p:cNvPr id="5" name="Rectangle 4"/>
          <p:cNvSpPr/>
          <p:nvPr/>
        </p:nvSpPr>
        <p:spPr>
          <a:xfrm>
            <a:off x="831273" y="725378"/>
            <a:ext cx="10448599" cy="5542418"/>
          </a:xfrm>
          <a:prstGeom prst="rect">
            <a:avLst/>
          </a:prstGeom>
          <a:solidFill>
            <a:srgbClr val="C0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9" name="TextBox 8"/>
          <p:cNvSpPr txBox="1"/>
          <p:nvPr/>
        </p:nvSpPr>
        <p:spPr>
          <a:xfrm>
            <a:off x="2842952" y="3106919"/>
            <a:ext cx="5968538" cy="646331"/>
          </a:xfrm>
          <a:prstGeom prst="rect">
            <a:avLst/>
          </a:prstGeom>
          <a:noFill/>
        </p:spPr>
        <p:txBody>
          <a:bodyPr wrap="square" rtlCol="0">
            <a:spAutoFit/>
          </a:bodyPr>
          <a:lstStyle/>
          <a:p>
            <a:pPr algn="ctr"/>
            <a:r>
              <a:rPr lang="en-SG" sz="3600" dirty="0" smtClean="0"/>
              <a:t>Not Representative!</a:t>
            </a:r>
            <a:endParaRPr lang="en-SG" sz="3600" dirty="0"/>
          </a:p>
        </p:txBody>
      </p:sp>
    </p:spTree>
    <p:extLst>
      <p:ext uri="{BB962C8B-B14F-4D97-AF65-F5344CB8AC3E}">
        <p14:creationId xmlns:p14="http://schemas.microsoft.com/office/powerpoint/2010/main" val="4222284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Cluster</a:t>
            </a:r>
            <a:endParaRPr lang="en-SG"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9491" y="0"/>
            <a:ext cx="7952509" cy="6311029"/>
          </a:xfrm>
          <a:prstGeom prst="rect">
            <a:avLst/>
          </a:prstGeom>
        </p:spPr>
      </p:pic>
      <p:sp>
        <p:nvSpPr>
          <p:cNvPr id="14" name="Content Placeholder 2"/>
          <p:cNvSpPr>
            <a:spLocks noGrp="1"/>
          </p:cNvSpPr>
          <p:nvPr>
            <p:ph idx="1"/>
          </p:nvPr>
        </p:nvSpPr>
        <p:spPr>
          <a:xfrm>
            <a:off x="1097280" y="1845734"/>
            <a:ext cx="3025833" cy="4023360"/>
          </a:xfrm>
        </p:spPr>
        <p:txBody>
          <a:bodyPr>
            <a:normAutofit lnSpcReduction="10000"/>
          </a:bodyPr>
          <a:lstStyle/>
          <a:p>
            <a:pPr>
              <a:buFont typeface="Wingdings" panose="05000000000000000000" pitchFamily="2" charset="2"/>
              <a:buChar char="§"/>
            </a:pPr>
            <a:r>
              <a:rPr lang="en-SG" sz="2400" dirty="0" smtClean="0"/>
              <a:t>Green: Almost all participants within 0.4km</a:t>
            </a:r>
          </a:p>
          <a:p>
            <a:pPr>
              <a:buFont typeface="Wingdings" panose="05000000000000000000" pitchFamily="2" charset="2"/>
              <a:buChar char="§"/>
            </a:pPr>
            <a:r>
              <a:rPr lang="en-SG" sz="2400" dirty="0" smtClean="0"/>
              <a:t>Black: Significant proportion of participants &gt; 1.0km away from train station</a:t>
            </a:r>
          </a:p>
          <a:p>
            <a:pPr>
              <a:buFont typeface="Wingdings" panose="05000000000000000000" pitchFamily="2" charset="2"/>
              <a:buChar char="§"/>
            </a:pPr>
            <a:r>
              <a:rPr lang="en-SG" sz="2400" dirty="0" smtClean="0"/>
              <a:t>Red: </a:t>
            </a:r>
            <a:r>
              <a:rPr lang="en-SG" sz="2400" dirty="0" smtClean="0"/>
              <a:t> Few participants &gt; 1.0km away, whilst still having many &gt; 0.4km away</a:t>
            </a:r>
            <a:endParaRPr lang="en-SG" sz="2400" dirty="0"/>
          </a:p>
        </p:txBody>
      </p:sp>
    </p:spTree>
    <p:extLst>
      <p:ext uri="{BB962C8B-B14F-4D97-AF65-F5344CB8AC3E}">
        <p14:creationId xmlns:p14="http://schemas.microsoft.com/office/powerpoint/2010/main" val="28867042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Results – Cluster Profiles Filter</a:t>
            </a:r>
            <a:endParaRPr lang="en-SG" dirty="0"/>
          </a:p>
        </p:txBody>
      </p:sp>
      <p:sp>
        <p:nvSpPr>
          <p:cNvPr id="11" name="TextBox 10"/>
          <p:cNvSpPr txBox="1"/>
          <p:nvPr/>
        </p:nvSpPr>
        <p:spPr>
          <a:xfrm>
            <a:off x="931024" y="5760820"/>
            <a:ext cx="10224656" cy="369332"/>
          </a:xfrm>
          <a:prstGeom prst="rect">
            <a:avLst/>
          </a:prstGeom>
          <a:noFill/>
        </p:spPr>
        <p:txBody>
          <a:bodyPr wrap="square" rtlCol="0">
            <a:spAutoFit/>
          </a:bodyPr>
          <a:lstStyle/>
          <a:p>
            <a:pPr algn="ctr"/>
            <a:r>
              <a:rPr lang="en-SG" dirty="0" smtClean="0"/>
              <a:t>20 stations with the most significant amount of participants within 0.4 – 1.0km of their nearest train station</a:t>
            </a:r>
            <a:endParaRPr lang="en-SG"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005" y="1912024"/>
            <a:ext cx="11652301" cy="3790507"/>
          </a:xfrm>
          <a:prstGeom prst="rect">
            <a:avLst/>
          </a:prstGeom>
        </p:spPr>
      </p:pic>
    </p:spTree>
    <p:extLst>
      <p:ext uri="{BB962C8B-B14F-4D97-AF65-F5344CB8AC3E}">
        <p14:creationId xmlns:p14="http://schemas.microsoft.com/office/powerpoint/2010/main" val="29033470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931023" y="5853320"/>
            <a:ext cx="10224656" cy="369332"/>
          </a:xfrm>
          <a:prstGeom prst="rect">
            <a:avLst/>
          </a:prstGeom>
          <a:noFill/>
        </p:spPr>
        <p:txBody>
          <a:bodyPr wrap="square" rtlCol="0">
            <a:spAutoFit/>
          </a:bodyPr>
          <a:lstStyle/>
          <a:p>
            <a:pPr algn="ctr"/>
            <a:r>
              <a:rPr lang="en-SG" dirty="0" smtClean="0"/>
              <a:t>20 selected stations plotted against participant distribution</a:t>
            </a:r>
            <a:endParaRPr lang="en-SG"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4512" t="2181" r="1637" b="34303"/>
          <a:stretch/>
        </p:blipFill>
        <p:spPr>
          <a:xfrm>
            <a:off x="692696" y="666129"/>
            <a:ext cx="10701311" cy="5153941"/>
          </a:xfrm>
          <a:prstGeom prst="rect">
            <a:avLst/>
          </a:prstGeom>
        </p:spPr>
      </p:pic>
      <p:sp>
        <p:nvSpPr>
          <p:cNvPr id="6" name="Title 1"/>
          <p:cNvSpPr>
            <a:spLocks noGrp="1"/>
          </p:cNvSpPr>
          <p:nvPr>
            <p:ph type="title"/>
          </p:nvPr>
        </p:nvSpPr>
        <p:spPr>
          <a:xfrm>
            <a:off x="0" y="-725379"/>
            <a:ext cx="10058400" cy="1450757"/>
          </a:xfrm>
        </p:spPr>
        <p:txBody>
          <a:bodyPr/>
          <a:lstStyle/>
          <a:p>
            <a:r>
              <a:rPr lang="en-SG" dirty="0" smtClean="0"/>
              <a:t>Results – Cluster Profiles Filter</a:t>
            </a:r>
            <a:endParaRPr lang="en-SG" dirty="0"/>
          </a:p>
        </p:txBody>
      </p:sp>
    </p:spTree>
    <p:extLst>
      <p:ext uri="{BB962C8B-B14F-4D97-AF65-F5344CB8AC3E}">
        <p14:creationId xmlns:p14="http://schemas.microsoft.com/office/powerpoint/2010/main" val="10585480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Interpretation</a:t>
            </a:r>
            <a:endParaRPr lang="en-SG" dirty="0"/>
          </a:p>
        </p:txBody>
      </p:sp>
      <p:sp>
        <p:nvSpPr>
          <p:cNvPr id="7" name="Content Placeholder 2"/>
          <p:cNvSpPr txBox="1">
            <a:spLocks/>
          </p:cNvSpPr>
          <p:nvPr/>
        </p:nvSpPr>
        <p:spPr>
          <a:xfrm>
            <a:off x="725873" y="1895303"/>
            <a:ext cx="5558549" cy="4343432"/>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
            </a:pPr>
            <a:r>
              <a:rPr lang="en-SG" dirty="0" smtClean="0"/>
              <a:t>Participation in NSC occurs in clusters amongst participants living in particular regions, most notably around </a:t>
            </a:r>
            <a:r>
              <a:rPr lang="en-SG" dirty="0" err="1" smtClean="0"/>
              <a:t>Tampines</a:t>
            </a:r>
            <a:r>
              <a:rPr lang="en-SG" dirty="0" smtClean="0"/>
              <a:t>, Woodlands, and  Boon Lay.</a:t>
            </a:r>
          </a:p>
          <a:p>
            <a:pPr>
              <a:buFont typeface="Wingdings" panose="05000000000000000000" pitchFamily="2" charset="2"/>
              <a:buChar char="§"/>
            </a:pPr>
            <a:r>
              <a:rPr lang="en-SG" dirty="0" smtClean="0"/>
              <a:t>As these clusters grow, their radius increases, and the participants within them begin to include even people living far away from their nearest train station.</a:t>
            </a:r>
          </a:p>
          <a:p>
            <a:pPr>
              <a:buFont typeface="Wingdings" panose="05000000000000000000" pitchFamily="2" charset="2"/>
              <a:buChar char="§"/>
            </a:pPr>
            <a:r>
              <a:rPr lang="en-SG" dirty="0" smtClean="0"/>
              <a:t>As participation rates in the centres of these clusters becomes more uniform, and the distance from participants to nearest station more closely resembles a log-normal distribution, we can consider these regions to have reached maximal participation</a:t>
            </a:r>
            <a:endParaRPr lang="en-SG" dirty="0"/>
          </a:p>
        </p:txBody>
      </p:sp>
      <p:pic>
        <p:nvPicPr>
          <p:cNvPr id="10"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804" y="1845734"/>
            <a:ext cx="5366956" cy="4023360"/>
          </a:xfrm>
          <a:prstGeom prst="rect">
            <a:avLst/>
          </a:prstGeom>
        </p:spPr>
      </p:pic>
      <p:sp>
        <p:nvSpPr>
          <p:cNvPr id="11" name="TextBox 10"/>
          <p:cNvSpPr txBox="1"/>
          <p:nvPr/>
        </p:nvSpPr>
        <p:spPr>
          <a:xfrm>
            <a:off x="7262258" y="5869403"/>
            <a:ext cx="4389120" cy="369332"/>
          </a:xfrm>
          <a:prstGeom prst="rect">
            <a:avLst/>
          </a:prstGeom>
          <a:noFill/>
        </p:spPr>
        <p:txBody>
          <a:bodyPr wrap="square" rtlCol="0">
            <a:spAutoFit/>
          </a:bodyPr>
          <a:lstStyle/>
          <a:p>
            <a:pPr algn="ctr"/>
            <a:r>
              <a:rPr lang="en-SG" dirty="0" smtClean="0"/>
              <a:t>Cross section of 3d scatter, w/o &lt;0.4km axis</a:t>
            </a:r>
            <a:endParaRPr lang="en-SG" dirty="0"/>
          </a:p>
        </p:txBody>
      </p:sp>
    </p:spTree>
    <p:extLst>
      <p:ext uri="{BB962C8B-B14F-4D97-AF65-F5344CB8AC3E}">
        <p14:creationId xmlns:p14="http://schemas.microsoft.com/office/powerpoint/2010/main" val="16406793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Further </a:t>
            </a:r>
            <a:r>
              <a:rPr lang="en-SG" dirty="0" smtClean="0"/>
              <a:t>work</a:t>
            </a:r>
            <a:endParaRPr lang="en-SG" dirty="0"/>
          </a:p>
        </p:txBody>
      </p:sp>
      <p:sp>
        <p:nvSpPr>
          <p:cNvPr id="3" name="Content Placeholder 2"/>
          <p:cNvSpPr>
            <a:spLocks noGrp="1"/>
          </p:cNvSpPr>
          <p:nvPr>
            <p:ph idx="1"/>
          </p:nvPr>
        </p:nvSpPr>
        <p:spPr/>
        <p:txBody>
          <a:bodyPr/>
          <a:lstStyle/>
          <a:p>
            <a:pPr>
              <a:buFont typeface="Wingdings" panose="05000000000000000000" pitchFamily="2" charset="2"/>
              <a:buChar char="§"/>
            </a:pPr>
            <a:r>
              <a:rPr lang="en-SG" dirty="0" smtClean="0"/>
              <a:t>Comparison of the distribution of participant distances to nearest station, for each station, could be done more easily on a tool like Tableau.</a:t>
            </a:r>
          </a:p>
          <a:p>
            <a:pPr>
              <a:buFont typeface="Wingdings" panose="05000000000000000000" pitchFamily="2" charset="2"/>
              <a:buChar char="§"/>
            </a:pPr>
            <a:r>
              <a:rPr lang="en-SG" dirty="0" smtClean="0"/>
              <a:t>The shape of these distributions might have some correlation to not only the number of participation at that station and nearby stations, but also to their position in the entire network. </a:t>
            </a:r>
            <a:endParaRPr lang="en-SG" dirty="0"/>
          </a:p>
          <a:p>
            <a:pPr>
              <a:buFont typeface="Wingdings" panose="05000000000000000000" pitchFamily="2" charset="2"/>
              <a:buChar char="§"/>
            </a:pPr>
            <a:r>
              <a:rPr lang="en-SG" dirty="0" smtClean="0"/>
              <a:t>If so, this would confirm that residential district planning has implications on the propensity for physical activity, as measured by participation in NSC2, in a far wider area than may be intuitive.</a:t>
            </a:r>
          </a:p>
          <a:p>
            <a:pPr>
              <a:buFont typeface="Wingdings" panose="05000000000000000000" pitchFamily="2" charset="2"/>
              <a:buChar char="§"/>
            </a:pPr>
            <a:r>
              <a:rPr lang="en-SG" dirty="0" smtClean="0"/>
              <a:t>Comparison of this data to growth and ebb of participation over the course of the NSC might also reveal more interesting patterns than can be discerned merely from registration.</a:t>
            </a:r>
          </a:p>
        </p:txBody>
      </p:sp>
    </p:spTree>
    <p:extLst>
      <p:ext uri="{BB962C8B-B14F-4D97-AF65-F5344CB8AC3E}">
        <p14:creationId xmlns:p14="http://schemas.microsoft.com/office/powerpoint/2010/main" val="3272351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Prompt</a:t>
            </a:r>
            <a:endParaRPr lang="en-SG" dirty="0"/>
          </a:p>
        </p:txBody>
      </p:sp>
      <p:sp>
        <p:nvSpPr>
          <p:cNvPr id="3" name="Content Placeholder 2"/>
          <p:cNvSpPr>
            <a:spLocks noGrp="1"/>
          </p:cNvSpPr>
          <p:nvPr>
            <p:ph idx="1"/>
          </p:nvPr>
        </p:nvSpPr>
        <p:spPr>
          <a:xfrm>
            <a:off x="1097280" y="1845734"/>
            <a:ext cx="5191225" cy="4023360"/>
          </a:xfrm>
        </p:spPr>
        <p:txBody>
          <a:bodyPr>
            <a:normAutofit lnSpcReduction="10000"/>
          </a:bodyPr>
          <a:lstStyle/>
          <a:p>
            <a:pPr>
              <a:buFont typeface="Wingdings" panose="05000000000000000000" pitchFamily="2" charset="2"/>
              <a:buChar char="§"/>
            </a:pPr>
            <a:r>
              <a:rPr lang="en-SG" sz="2400" dirty="0" smtClean="0"/>
              <a:t>Spatial data extracted from postal code information can be used for analysis to understand behaviour in relation to location</a:t>
            </a:r>
          </a:p>
          <a:p>
            <a:pPr>
              <a:buFont typeface="Wingdings" panose="05000000000000000000" pitchFamily="2" charset="2"/>
              <a:buChar char="§"/>
            </a:pPr>
            <a:r>
              <a:rPr lang="en-SG" sz="2400" dirty="0" smtClean="0"/>
              <a:t>Critical segment of </a:t>
            </a:r>
            <a:r>
              <a:rPr lang="en-SG" sz="2400" dirty="0" smtClean="0"/>
              <a:t>participants to </a:t>
            </a:r>
            <a:r>
              <a:rPr lang="en-SG" sz="2400" dirty="0" smtClean="0"/>
              <a:t>be nudged into walking to train station – those between 0.4km and 1.0km away</a:t>
            </a:r>
          </a:p>
          <a:p>
            <a:pPr>
              <a:buFont typeface="Wingdings" panose="05000000000000000000" pitchFamily="2" charset="2"/>
              <a:buChar char="§"/>
            </a:pPr>
            <a:r>
              <a:rPr lang="en-SG" sz="2400" dirty="0" smtClean="0"/>
              <a:t>Relevant information: </a:t>
            </a:r>
          </a:p>
          <a:p>
            <a:pPr lvl="1">
              <a:buFont typeface="Wingdings" panose="05000000000000000000" pitchFamily="2" charset="2"/>
              <a:buChar char="§"/>
            </a:pPr>
            <a:r>
              <a:rPr lang="en-SG" sz="2200" dirty="0" smtClean="0"/>
              <a:t>postal code of participant’s mailing address</a:t>
            </a:r>
          </a:p>
          <a:p>
            <a:pPr lvl="1">
              <a:buFont typeface="Wingdings" panose="05000000000000000000" pitchFamily="2" charset="2"/>
              <a:buChar char="§"/>
            </a:pPr>
            <a:r>
              <a:rPr lang="en-SG" sz="2200" dirty="0" smtClean="0"/>
              <a:t>MRT/LRT locations</a:t>
            </a:r>
          </a:p>
          <a:p>
            <a:pPr marL="0" indent="0">
              <a:buNone/>
            </a:pPr>
            <a:endParaRPr lang="en-SG" sz="2400" dirty="0"/>
          </a:p>
        </p:txBody>
      </p:sp>
      <p:pic>
        <p:nvPicPr>
          <p:cNvPr id="4" name="Content Placeholder 9"/>
          <p:cNvPicPr>
            <a:picLocks noChangeAspect="1"/>
          </p:cNvPicPr>
          <p:nvPr/>
        </p:nvPicPr>
        <p:blipFill rotWithShape="1">
          <a:blip r:embed="rId3">
            <a:extLst>
              <a:ext uri="{28A0092B-C50C-407E-A947-70E740481C1C}">
                <a14:useLocalDpi xmlns:a14="http://schemas.microsoft.com/office/drawing/2010/main" val="0"/>
              </a:ext>
            </a:extLst>
          </a:blip>
          <a:srcRect l="7635" t="21499" r="14491" b="22272"/>
          <a:stretch/>
        </p:blipFill>
        <p:spPr>
          <a:xfrm>
            <a:off x="6483343" y="2015780"/>
            <a:ext cx="5121224" cy="2820674"/>
          </a:xfrm>
          <a:prstGeom prst="rect">
            <a:avLst/>
          </a:prstGeom>
        </p:spPr>
      </p:pic>
      <p:sp>
        <p:nvSpPr>
          <p:cNvPr id="5" name="TextBox 4"/>
          <p:cNvSpPr txBox="1"/>
          <p:nvPr/>
        </p:nvSpPr>
        <p:spPr>
          <a:xfrm>
            <a:off x="6766560" y="5070764"/>
            <a:ext cx="4389120" cy="646331"/>
          </a:xfrm>
          <a:prstGeom prst="rect">
            <a:avLst/>
          </a:prstGeom>
          <a:noFill/>
        </p:spPr>
        <p:txBody>
          <a:bodyPr wrap="square" rtlCol="0">
            <a:spAutoFit/>
          </a:bodyPr>
          <a:lstStyle/>
          <a:p>
            <a:pPr algn="ctr"/>
            <a:r>
              <a:rPr lang="en-SG" dirty="0" smtClean="0"/>
              <a:t>Heat map of 300,000 participants registered between Aug 2016 and Dec 2016</a:t>
            </a:r>
            <a:endParaRPr lang="en-SG" dirty="0"/>
          </a:p>
        </p:txBody>
      </p:sp>
    </p:spTree>
    <p:extLst>
      <p:ext uri="{BB962C8B-B14F-4D97-AF65-F5344CB8AC3E}">
        <p14:creationId xmlns:p14="http://schemas.microsoft.com/office/powerpoint/2010/main" val="38117310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Questions</a:t>
            </a:r>
            <a:endParaRPr lang="en-SG" dirty="0"/>
          </a:p>
        </p:txBody>
      </p:sp>
      <p:sp>
        <p:nvSpPr>
          <p:cNvPr id="3" name="Content Placeholder 2"/>
          <p:cNvSpPr>
            <a:spLocks noGrp="1"/>
          </p:cNvSpPr>
          <p:nvPr>
            <p:ph idx="1"/>
          </p:nvPr>
        </p:nvSpPr>
        <p:spPr/>
        <p:txBody>
          <a:bodyPr>
            <a:normAutofit/>
          </a:bodyPr>
          <a:lstStyle/>
          <a:p>
            <a:pPr>
              <a:buFont typeface="Wingdings" panose="05000000000000000000" pitchFamily="2" charset="2"/>
              <a:buChar char="§"/>
            </a:pPr>
            <a:r>
              <a:rPr lang="en-SG" sz="2800" dirty="0" smtClean="0"/>
              <a:t>What is the current distribution of participants by distance to their nearest train station?</a:t>
            </a:r>
          </a:p>
          <a:p>
            <a:pPr>
              <a:buFont typeface="Wingdings" panose="05000000000000000000" pitchFamily="2" charset="2"/>
              <a:buChar char="§"/>
            </a:pPr>
            <a:r>
              <a:rPr lang="en-SG" sz="2800" dirty="0" smtClean="0"/>
              <a:t>Which areas are prime locations for outreach to encourage walking to the train station</a:t>
            </a:r>
            <a:r>
              <a:rPr lang="en-SG" sz="2800" dirty="0" smtClean="0"/>
              <a:t>?</a:t>
            </a:r>
            <a:endParaRPr lang="en-SG" sz="2800" dirty="0" smtClean="0"/>
          </a:p>
        </p:txBody>
      </p:sp>
    </p:spTree>
    <p:extLst>
      <p:ext uri="{BB962C8B-B14F-4D97-AF65-F5344CB8AC3E}">
        <p14:creationId xmlns:p14="http://schemas.microsoft.com/office/powerpoint/2010/main" val="9969819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Tools</a:t>
            </a:r>
            <a:endParaRPr lang="en-SG" dirty="0"/>
          </a:p>
        </p:txBody>
      </p:sp>
      <p:sp>
        <p:nvSpPr>
          <p:cNvPr id="3" name="Content Placeholder 2"/>
          <p:cNvSpPr>
            <a:spLocks noGrp="1"/>
          </p:cNvSpPr>
          <p:nvPr>
            <p:ph idx="1"/>
          </p:nvPr>
        </p:nvSpPr>
        <p:spPr>
          <a:xfrm>
            <a:off x="1097280" y="1845734"/>
            <a:ext cx="5669280" cy="4023360"/>
          </a:xfrm>
        </p:spPr>
        <p:txBody>
          <a:bodyPr>
            <a:normAutofit/>
          </a:bodyPr>
          <a:lstStyle/>
          <a:p>
            <a:pPr>
              <a:buFont typeface="Wingdings" panose="05000000000000000000" pitchFamily="2" charset="2"/>
              <a:buChar char="§"/>
            </a:pPr>
            <a:r>
              <a:rPr lang="en-SG" sz="2400" dirty="0" err="1" smtClean="0"/>
              <a:t>Jupyter</a:t>
            </a:r>
            <a:r>
              <a:rPr lang="en-SG" sz="2400" dirty="0" smtClean="0"/>
              <a:t> Notebook</a:t>
            </a:r>
          </a:p>
          <a:p>
            <a:pPr lvl="1">
              <a:buFont typeface="Wingdings" panose="05000000000000000000" pitchFamily="2" charset="2"/>
              <a:buChar char="§"/>
            </a:pPr>
            <a:r>
              <a:rPr lang="en-SG" sz="2200" dirty="0" smtClean="0"/>
              <a:t>Data preparation</a:t>
            </a:r>
          </a:p>
          <a:p>
            <a:pPr lvl="1">
              <a:buFont typeface="Wingdings" panose="05000000000000000000" pitchFamily="2" charset="2"/>
              <a:buChar char="§"/>
            </a:pPr>
            <a:r>
              <a:rPr lang="en-SG" sz="2200" dirty="0" smtClean="0"/>
              <a:t>Visualization</a:t>
            </a:r>
          </a:p>
          <a:p>
            <a:pPr lvl="1">
              <a:buFont typeface="Wingdings" panose="05000000000000000000" pitchFamily="2" charset="2"/>
              <a:buChar char="§"/>
            </a:pPr>
            <a:r>
              <a:rPr lang="en-SG" sz="2200" dirty="0" smtClean="0"/>
              <a:t>Clustering</a:t>
            </a:r>
          </a:p>
          <a:p>
            <a:pPr>
              <a:buFont typeface="Wingdings" panose="05000000000000000000" pitchFamily="2" charset="2"/>
              <a:buChar char="§"/>
            </a:pPr>
            <a:r>
              <a:rPr lang="en-SG" sz="2400" dirty="0" err="1" smtClean="0"/>
              <a:t>OneMap</a:t>
            </a:r>
            <a:r>
              <a:rPr lang="en-SG" sz="2400" dirty="0" smtClean="0"/>
              <a:t> 2.0 Beta API</a:t>
            </a:r>
          </a:p>
          <a:p>
            <a:pPr lvl="1">
              <a:buFont typeface="Wingdings" panose="05000000000000000000" pitchFamily="2" charset="2"/>
              <a:buChar char="§"/>
            </a:pPr>
            <a:r>
              <a:rPr lang="en-SG" sz="2200" dirty="0" smtClean="0"/>
              <a:t>Geocoding of postal codes to </a:t>
            </a:r>
            <a:r>
              <a:rPr lang="en-SG" sz="2200" dirty="0" err="1" smtClean="0"/>
              <a:t>latlon</a:t>
            </a:r>
            <a:endParaRPr lang="en-SG" sz="2200" dirty="0"/>
          </a:p>
        </p:txBody>
      </p:sp>
      <p:sp>
        <p:nvSpPr>
          <p:cNvPr id="5" name="TextBox 4"/>
          <p:cNvSpPr txBox="1"/>
          <p:nvPr/>
        </p:nvSpPr>
        <p:spPr>
          <a:xfrm>
            <a:off x="6857529" y="5447665"/>
            <a:ext cx="4389120" cy="646331"/>
          </a:xfrm>
          <a:prstGeom prst="rect">
            <a:avLst/>
          </a:prstGeom>
          <a:noFill/>
        </p:spPr>
        <p:txBody>
          <a:bodyPr wrap="square" rtlCol="0">
            <a:spAutoFit/>
          </a:bodyPr>
          <a:lstStyle/>
          <a:p>
            <a:pPr algn="ctr"/>
            <a:r>
              <a:rPr lang="en-SG" dirty="0" err="1" smtClean="0"/>
              <a:t>Jupyter</a:t>
            </a:r>
            <a:r>
              <a:rPr lang="en-SG" dirty="0" smtClean="0"/>
              <a:t> Notebook as used by </a:t>
            </a:r>
            <a:r>
              <a:rPr lang="en-SG" dirty="0" err="1" smtClean="0"/>
              <a:t>GovTech</a:t>
            </a:r>
            <a:r>
              <a:rPr lang="en-SG" dirty="0" smtClean="0"/>
              <a:t> to identify the train causing signalling problems </a:t>
            </a:r>
            <a:endParaRPr lang="en-SG" dirty="0"/>
          </a:p>
        </p:txBody>
      </p:sp>
      <p:pic>
        <p:nvPicPr>
          <p:cNvPr id="8" name="Picture 7"/>
          <p:cNvPicPr>
            <a:picLocks noChangeAspect="1"/>
          </p:cNvPicPr>
          <p:nvPr/>
        </p:nvPicPr>
        <p:blipFill rotWithShape="1">
          <a:blip r:embed="rId3"/>
          <a:srcRect l="33292" t="16804" r="16235" b="8650"/>
          <a:stretch/>
        </p:blipFill>
        <p:spPr>
          <a:xfrm>
            <a:off x="6948499" y="1845734"/>
            <a:ext cx="4207181" cy="3493557"/>
          </a:xfrm>
          <a:prstGeom prst="rect">
            <a:avLst/>
          </a:prstGeom>
        </p:spPr>
      </p:pic>
    </p:spTree>
    <p:extLst>
      <p:ext uri="{BB962C8B-B14F-4D97-AF65-F5344CB8AC3E}">
        <p14:creationId xmlns:p14="http://schemas.microsoft.com/office/powerpoint/2010/main" val="5799466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Results – Overall distribution</a:t>
            </a:r>
            <a:endParaRPr lang="en-SG" dirty="0"/>
          </a:p>
        </p:txBody>
      </p:sp>
      <p:sp>
        <p:nvSpPr>
          <p:cNvPr id="7" name="Content Placeholder 6"/>
          <p:cNvSpPr>
            <a:spLocks noGrp="1"/>
          </p:cNvSpPr>
          <p:nvPr>
            <p:ph idx="1"/>
          </p:nvPr>
        </p:nvSpPr>
        <p:spPr>
          <a:xfrm>
            <a:off x="931025" y="1845734"/>
            <a:ext cx="4655127" cy="4023360"/>
          </a:xfrm>
        </p:spPr>
        <p:txBody>
          <a:bodyPr>
            <a:normAutofit/>
          </a:bodyPr>
          <a:lstStyle/>
          <a:p>
            <a:pPr>
              <a:buFont typeface="Wingdings" panose="05000000000000000000" pitchFamily="2" charset="2"/>
              <a:buChar char="§"/>
            </a:pPr>
            <a:r>
              <a:rPr lang="en-SG" sz="2400" dirty="0" smtClean="0"/>
              <a:t>89.5% of participants’ mailing address successfully geocoded</a:t>
            </a:r>
          </a:p>
          <a:p>
            <a:pPr>
              <a:buFont typeface="Wingdings" panose="05000000000000000000" pitchFamily="2" charset="2"/>
              <a:buChar char="§"/>
            </a:pPr>
            <a:r>
              <a:rPr lang="en-SG" sz="2400" dirty="0" smtClean="0"/>
              <a:t>Assumed that participants with missing postal codes are randomly distributed</a:t>
            </a:r>
          </a:p>
          <a:p>
            <a:pPr>
              <a:buFont typeface="Wingdings" panose="05000000000000000000" pitchFamily="2" charset="2"/>
              <a:buChar char="§"/>
            </a:pPr>
            <a:r>
              <a:rPr lang="en-SG" sz="2400" dirty="0" smtClean="0"/>
              <a:t>Distance follows log-normal distribution </a:t>
            </a:r>
            <a:endParaRPr lang="en-SG" sz="2200" dirty="0" smtClean="0"/>
          </a:p>
          <a:p>
            <a:pPr>
              <a:buFont typeface="Wingdings" panose="05000000000000000000" pitchFamily="2" charset="2"/>
              <a:buChar char="§"/>
            </a:pPr>
            <a:endParaRPr lang="en-SG" sz="2400" dirty="0"/>
          </a:p>
        </p:txBody>
      </p:sp>
      <p:pic>
        <p:nvPicPr>
          <p:cNvPr id="9"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6152" y="1845734"/>
            <a:ext cx="5913857" cy="4427225"/>
          </a:xfrm>
          <a:prstGeom prst="rect">
            <a:avLst/>
          </a:prstGeom>
        </p:spPr>
      </p:pic>
      <p:pic>
        <p:nvPicPr>
          <p:cNvPr id="11" name="Picture 10"/>
          <p:cNvPicPr>
            <a:picLocks noChangeAspect="1"/>
          </p:cNvPicPr>
          <p:nvPr/>
        </p:nvPicPr>
        <p:blipFill rotWithShape="1">
          <a:blip r:embed="rId4"/>
          <a:srcRect t="1741" b="3833"/>
          <a:stretch/>
        </p:blipFill>
        <p:spPr>
          <a:xfrm>
            <a:off x="3329555" y="4322618"/>
            <a:ext cx="2253254" cy="1654850"/>
          </a:xfrm>
          <a:prstGeom prst="rect">
            <a:avLst/>
          </a:prstGeom>
        </p:spPr>
      </p:pic>
    </p:spTree>
    <p:extLst>
      <p:ext uri="{BB962C8B-B14F-4D97-AF65-F5344CB8AC3E}">
        <p14:creationId xmlns:p14="http://schemas.microsoft.com/office/powerpoint/2010/main" val="25032044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Results – Unrepresented stations</a:t>
            </a:r>
            <a:endParaRPr lang="en-SG" dirty="0"/>
          </a:p>
        </p:txBody>
      </p:sp>
      <p:sp>
        <p:nvSpPr>
          <p:cNvPr id="7" name="Content Placeholder 6"/>
          <p:cNvSpPr>
            <a:spLocks noGrp="1"/>
          </p:cNvSpPr>
          <p:nvPr>
            <p:ph idx="1"/>
          </p:nvPr>
        </p:nvSpPr>
        <p:spPr>
          <a:xfrm>
            <a:off x="931025" y="1845734"/>
            <a:ext cx="5935288" cy="4023360"/>
          </a:xfrm>
        </p:spPr>
        <p:txBody>
          <a:bodyPr>
            <a:normAutofit/>
          </a:bodyPr>
          <a:lstStyle/>
          <a:p>
            <a:pPr>
              <a:buFont typeface="Wingdings" panose="05000000000000000000" pitchFamily="2" charset="2"/>
              <a:buChar char="§"/>
            </a:pPr>
            <a:r>
              <a:rPr lang="en-SG" sz="2400" dirty="0" smtClean="0"/>
              <a:t>To analyse participants in relation to their nearest train station, we assign them to the train station nearest to them.</a:t>
            </a:r>
          </a:p>
          <a:p>
            <a:pPr>
              <a:buFont typeface="Wingdings" panose="05000000000000000000" pitchFamily="2" charset="2"/>
              <a:buChar char="§"/>
            </a:pPr>
            <a:r>
              <a:rPr lang="en-SG" sz="2400" dirty="0" smtClean="0"/>
              <a:t>Stations with no participants nearby are all in non-residential areas, so it is safe to ignore them as potential focus areas</a:t>
            </a:r>
          </a:p>
          <a:p>
            <a:pPr>
              <a:buFont typeface="Wingdings" panose="05000000000000000000" pitchFamily="2" charset="2"/>
              <a:buChar char="§"/>
            </a:pPr>
            <a:endParaRPr lang="en-SG" sz="2400" dirty="0"/>
          </a:p>
        </p:txBody>
      </p:sp>
      <p:grpSp>
        <p:nvGrpSpPr>
          <p:cNvPr id="4" name="Group 3"/>
          <p:cNvGrpSpPr/>
          <p:nvPr/>
        </p:nvGrpSpPr>
        <p:grpSpPr>
          <a:xfrm>
            <a:off x="7800742" y="2402898"/>
            <a:ext cx="3354938" cy="2395453"/>
            <a:chOff x="7800742" y="2136891"/>
            <a:chExt cx="3354938" cy="2395453"/>
          </a:xfrm>
        </p:grpSpPr>
        <p:pic>
          <p:nvPicPr>
            <p:cNvPr id="3" name="Picture 2"/>
            <p:cNvPicPr>
              <a:picLocks noChangeAspect="1"/>
            </p:cNvPicPr>
            <p:nvPr/>
          </p:nvPicPr>
          <p:blipFill rotWithShape="1">
            <a:blip r:embed="rId3"/>
            <a:srcRect b="37950"/>
            <a:stretch/>
          </p:blipFill>
          <p:spPr>
            <a:xfrm>
              <a:off x="7800742" y="2136891"/>
              <a:ext cx="3354938" cy="1603836"/>
            </a:xfrm>
            <a:prstGeom prst="rect">
              <a:avLst/>
            </a:prstGeom>
          </p:spPr>
        </p:pic>
        <p:pic>
          <p:nvPicPr>
            <p:cNvPr id="10" name="Picture 9"/>
            <p:cNvPicPr>
              <a:picLocks noChangeAspect="1"/>
            </p:cNvPicPr>
            <p:nvPr/>
          </p:nvPicPr>
          <p:blipFill rotWithShape="1">
            <a:blip r:embed="rId3"/>
            <a:srcRect t="61943"/>
            <a:stretch/>
          </p:blipFill>
          <p:spPr>
            <a:xfrm>
              <a:off x="7800742" y="3548672"/>
              <a:ext cx="3354938" cy="983672"/>
            </a:xfrm>
            <a:prstGeom prst="rect">
              <a:avLst/>
            </a:prstGeom>
          </p:spPr>
        </p:pic>
      </p:grpSp>
      <p:sp>
        <p:nvSpPr>
          <p:cNvPr id="12" name="TextBox 11"/>
          <p:cNvSpPr txBox="1"/>
          <p:nvPr/>
        </p:nvSpPr>
        <p:spPr>
          <a:xfrm>
            <a:off x="7283651" y="5049183"/>
            <a:ext cx="4389120" cy="369332"/>
          </a:xfrm>
          <a:prstGeom prst="rect">
            <a:avLst/>
          </a:prstGeom>
          <a:noFill/>
        </p:spPr>
        <p:txBody>
          <a:bodyPr wrap="square" rtlCol="0">
            <a:spAutoFit/>
          </a:bodyPr>
          <a:lstStyle/>
          <a:p>
            <a:pPr algn="ctr"/>
            <a:r>
              <a:rPr lang="en-SG" dirty="0" smtClean="0"/>
              <a:t>List of stations with no participants assigned</a:t>
            </a:r>
            <a:endParaRPr lang="en-SG" dirty="0"/>
          </a:p>
        </p:txBody>
      </p:sp>
    </p:spTree>
    <p:extLst>
      <p:ext uri="{BB962C8B-B14F-4D97-AF65-F5344CB8AC3E}">
        <p14:creationId xmlns:p14="http://schemas.microsoft.com/office/powerpoint/2010/main" val="19269511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Results - Breakdown</a:t>
            </a:r>
            <a:endParaRPr lang="en-SG" dirty="0"/>
          </a:p>
        </p:txBody>
      </p:sp>
      <p:sp>
        <p:nvSpPr>
          <p:cNvPr id="7" name="Content Placeholder 6"/>
          <p:cNvSpPr>
            <a:spLocks noGrp="1"/>
          </p:cNvSpPr>
          <p:nvPr>
            <p:ph idx="1"/>
          </p:nvPr>
        </p:nvSpPr>
        <p:spPr>
          <a:xfrm>
            <a:off x="548640" y="4265423"/>
            <a:ext cx="10690168" cy="1919246"/>
          </a:xfrm>
        </p:spPr>
        <p:txBody>
          <a:bodyPr>
            <a:normAutofit lnSpcReduction="10000"/>
          </a:bodyPr>
          <a:lstStyle/>
          <a:p>
            <a:pPr>
              <a:buFont typeface="Wingdings" panose="05000000000000000000" pitchFamily="2" charset="2"/>
              <a:buChar char="§"/>
            </a:pPr>
            <a:r>
              <a:rPr lang="en-SG" sz="2400" dirty="0" smtClean="0"/>
              <a:t>Stations with the most participants are from relatively deep in the heartlands</a:t>
            </a:r>
          </a:p>
          <a:p>
            <a:pPr>
              <a:buFont typeface="Wingdings" panose="05000000000000000000" pitchFamily="2" charset="2"/>
              <a:buChar char="§"/>
            </a:pPr>
            <a:r>
              <a:rPr lang="en-SG" sz="2400" dirty="0" smtClean="0"/>
              <a:t>Observing the splits by distance category, there are stations with relatively different participant distributions by distance. Further spatial analysis and clustering is necessary.</a:t>
            </a:r>
          </a:p>
          <a:p>
            <a:pPr>
              <a:buFont typeface="Wingdings" panose="05000000000000000000" pitchFamily="2" charset="2"/>
              <a:buChar char="§"/>
            </a:pPr>
            <a:r>
              <a:rPr lang="en-SG" sz="2400" dirty="0" smtClean="0"/>
              <a:t>See distance_bins.png for full breakdown</a:t>
            </a:r>
            <a:endParaRPr lang="en-SG" sz="2400" dirty="0"/>
          </a:p>
        </p:txBody>
      </p:sp>
      <p:grpSp>
        <p:nvGrpSpPr>
          <p:cNvPr id="6" name="Group 5"/>
          <p:cNvGrpSpPr/>
          <p:nvPr/>
        </p:nvGrpSpPr>
        <p:grpSpPr>
          <a:xfrm>
            <a:off x="70062" y="1787235"/>
            <a:ext cx="12121938" cy="2022073"/>
            <a:chOff x="65511" y="4458391"/>
            <a:chExt cx="12121938" cy="2022073"/>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50563" t="98457" b="-122"/>
            <a:stretch/>
          </p:blipFill>
          <p:spPr>
            <a:xfrm>
              <a:off x="76200" y="6195060"/>
              <a:ext cx="12111249" cy="285404"/>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50567" b="89858"/>
            <a:stretch/>
          </p:blipFill>
          <p:spPr>
            <a:xfrm>
              <a:off x="65511" y="4458391"/>
              <a:ext cx="12121938" cy="1742903"/>
            </a:xfrm>
            <a:prstGeom prst="rect">
              <a:avLst/>
            </a:prstGeom>
          </p:spPr>
        </p:pic>
      </p:grpSp>
      <p:sp>
        <p:nvSpPr>
          <p:cNvPr id="11" name="TextBox 10"/>
          <p:cNvSpPr txBox="1"/>
          <p:nvPr/>
        </p:nvSpPr>
        <p:spPr>
          <a:xfrm>
            <a:off x="1014152" y="3738052"/>
            <a:ext cx="10224656" cy="369332"/>
          </a:xfrm>
          <a:prstGeom prst="rect">
            <a:avLst/>
          </a:prstGeom>
          <a:noFill/>
        </p:spPr>
        <p:txBody>
          <a:bodyPr wrap="square" rtlCol="0">
            <a:spAutoFit/>
          </a:bodyPr>
          <a:lstStyle/>
          <a:p>
            <a:pPr algn="ctr"/>
            <a:r>
              <a:rPr lang="en-SG" dirty="0" smtClean="0"/>
              <a:t>Top 12 stations with the most participants in the critical distance segment</a:t>
            </a:r>
            <a:endParaRPr lang="en-SG" dirty="0"/>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95000" t="94696" r="1178" b="1900"/>
          <a:stretch/>
        </p:blipFill>
        <p:spPr>
          <a:xfrm>
            <a:off x="10413808" y="2518913"/>
            <a:ext cx="1483744" cy="925972"/>
          </a:xfrm>
          <a:prstGeom prst="rect">
            <a:avLst/>
          </a:prstGeom>
        </p:spPr>
      </p:pic>
    </p:spTree>
    <p:extLst>
      <p:ext uri="{BB962C8B-B14F-4D97-AF65-F5344CB8AC3E}">
        <p14:creationId xmlns:p14="http://schemas.microsoft.com/office/powerpoint/2010/main" val="42332127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25379"/>
            <a:ext cx="10058400" cy="1450757"/>
          </a:xfrm>
        </p:spPr>
        <p:txBody>
          <a:bodyPr/>
          <a:lstStyle/>
          <a:p>
            <a:r>
              <a:rPr lang="en-SG" dirty="0" smtClean="0"/>
              <a:t>Population distribution</a:t>
            </a:r>
            <a:endParaRPr lang="en-SG" dirty="0"/>
          </a:p>
        </p:txBody>
      </p:sp>
      <p:pic>
        <p:nvPicPr>
          <p:cNvPr id="5" name="Content Placeholder 4"/>
          <p:cNvPicPr>
            <a:picLocks noGrp="1" noChangeAspect="1"/>
          </p:cNvPicPr>
          <p:nvPr>
            <p:ph idx="1"/>
          </p:nvPr>
        </p:nvPicPr>
        <p:blipFill rotWithShape="1">
          <a:blip r:embed="rId3">
            <a:extLst>
              <a:ext uri="{28A0092B-C50C-407E-A947-70E740481C1C}">
                <a14:useLocalDpi xmlns:a14="http://schemas.microsoft.com/office/drawing/2010/main" val="0"/>
              </a:ext>
            </a:extLst>
          </a:blip>
          <a:srcRect l="3687" t="2022" r="1382" b="27258"/>
          <a:stretch/>
        </p:blipFill>
        <p:spPr>
          <a:xfrm>
            <a:off x="947649" y="725378"/>
            <a:ext cx="10274531" cy="5447008"/>
          </a:xfrm>
        </p:spPr>
      </p:pic>
      <p:sp>
        <p:nvSpPr>
          <p:cNvPr id="6" name="AutoShape 4" descr="data:image/png;base64,iVBORw0KGgoAAAANSUhEUgAABlcAAASDCAYAAADknWkFAAAABHNCSVQICAgIfAhkiAAAAAlwSFlzAAAPYQAAD2EBqD+naQAAIABJREFUeJzs3X9czef/P/DHSUmZH0WFGqnkV1IpE2UJDZWfNdHbjzGMvTeEmGHsjdkMbz82P4bI77IkyWbmVzG/E5FViin9olI5nTrV6/uHb+fj7JxTHe8SZ4/77dbNret6Xq/rel27dd3aeXZdl0gQBAFERERERERERERERERUI1r1PQAiIiIiIiIiIiIiIqK3CZMrREREREREREREREREamByhYiIiIiIiIiIiIiISA1MrhAREREREREREREREamByRUiIiIiIiIiIiIiIiI1MLlCRERERERERERERESkBiZXiIiIiIiIiIiIiIiI1MDkChERERERERERERERkRqYXCEiIiIiIiIiIiIiIlIDkytERERERERERERERERq0Fa3QUJCAiIiIpCSkoL8/HzMmzcPjo6OKuPv3r2LZcuWKZRv27YNzZo1k33/xx9/ICQkBNnZ2WjTpg3Gjh0Le3t7dYeHmJgYuLi4qN2OiOhNxXWNiDQN1zUi0jRc14hI03BdIyJNUxfrmto7V0pKSmBubo6PP/5YrXbr16/Htm3bZF8vJ1b+/PNPbNiwAf3798fq1avh6OiI1atXIy0tTd3h4cKFC2q3ISJ6k3FdIyJNw3WNiDQN1zUi0jRc14hI09TFuqb2zhU7OzvY2dmp3VHTpk2hr6+vtO7EiROws7ODl5cXAGD06NG4desWfvnlF7WTOERERERERERERERERHVJ7eTKqwoMDIRUKsW7774LX19fdOzYUVaXmJgoS6xU6t69O65du/a6hkdERERERERERERERFQjdZ5cad68OaZMmQJLS0tIpVL8/vvvWLp0Kb755huYm5sDAPLz89G8eXOFdvn5+XU9PCIiIiIiIiIiIiIiIrXUeXKlTZs2aNOmjex7a2trZGVlITIyEv/+979rvb/OnTvX+jOJiOqTiYlJfQ+BiKhWcV0jIk3DdY2INA3XNSLSNHWRN3htx4K9zMrKCn/++afse2W7VJTtZnlZTEyMwiU0nTt3xtChQ2t3sERE9WzixIn1PQQiolrFdY2INA3XNSLSNFzXiEjTDB06FBEREUhISJAr79OnD1xcXF7pmfWSXHnw4IFc4sTa2hrx8fEYMmSIrOz27duwtrZW+QwXFxeVL52Xl4eysrLaGzARUT1q2rQpCgoK6nsYRES1husaEWkarmtEpGm4rhGRJtHW1oaBgQGGDh1aq5sz1E6uSCQSZGZmyr7PysrCgwcP8M4776Bly5bYv38/cnNzZUd+RUVFwdjYGGZmZrI7V+7cuYNFixbJnjFkyBAsXboUkZGRcHBwQExMDFJSUjBt2rRXeqmysjJIpdJXaktE9KYRBIFrGhFpFK5rRKRpuK4RkabhukZEVD21kyspKSlYtmyZ7Pvg4GAAwPvvv48ZM2YgPz8fT58+ldWXlZUhODgYeXl5aNiwIdq1a4fFixejS5cushhra2t8/vnnOHjwIA4cOIDWrVtj3rx5MDMz+1/ejYiIiIiIiIiIiIiIqNaJBEEQ6nsQtS0nJ4fZdSLSGIaGhsjNza3vYRAR1Rqua0SkabiuEZGm4bpGRJpER0cHRkZGtf5crVp/IhERERERERERERERkQZjcoWIiIiIiIiIiIiIiEgNTK4QERERERERERERERGpQe0L7YmIiIiIiIiIiIjeVs2bN4eWFv/mnEiTVFRUID8//7X2yeQKERERERERERER/WNoaWkhNze3vodBRLXI0NDwtffJFC0REREREREREREREZEamFwhIiIiIiIiIiIiIiJSA5MrREREREREREREREREamByhYiIiIiIiIiIiIiISA1MrhAREREREREREREREamByRUiIiIiIiIiIiIiIiI1MLlCRERERERERERE9IrEYjGuXLmCiIhwHIsIR0REOK5cuQKxWPzax1JaWooVK1agR48esLS0hJeXF86fP1/j9gUFBQgMDIStrS06dOgAX19fxMfHK429evUqhg8fDisrK9jb22PJkiW1/s5paWkwMzNT+RUYGCiLzcrKwmeffYa+ffuiY8eO6NKlC7y8vBAaGqrw3F69eql8pqurq0L8yZMnMWjQIFhaWqJnz55Ys2YNysvLa/weBw4cgJubGywtLeHi4oKgoCClcerMP9U/7foeABEREREREREREdHbRiqV4vy5s5CWlsDezhbufXtBJBJBEATcT3mA82dPo6FuI/R93w3a2q/nY9hZs2bhxIkTmDJlCszNzRESEoLx48cjNDQUTk5OVbYVBAHjxo3DvXv3MH36dBgYGCA4OBg+Pj745ZdfYG5uLouNj4+Hn58frK2tsXTpUmRkZGDLli1ITU3Fnj17au19WrRogY0bNyqUnz59GuHh4XBzc5OV5ebmIjMzE15eXjA1NYVUKkV0dDRmz56NlJQUzJ8/Xxb79ddf4/nz53LPTEtLw7fffiv3zMq+Jk+ejD59+mD58uVISEjA+vXr8fTpU6xcubLad9izZw+++OILeHl5Ydq0abh8+TIWL14MiUSC6dOny+LUmX96M4gEQRDqexC1LScnB1KptL6HQURUKwwNDZGbm1vfwyAiqjVc14hI03BdIyJNo+nrWm28n1QqRdTxSDi/5whLC3OVccn3U3HpynV4ennXeYIlNjYW3t7eWLJkCaZOnQoAKCkpgbu7O4yMjBAeHl5l+4iICMyYMQM//fQTBg8eDOBFwsLV1RXu7u5ySY5x48bh7t27iI6Ohr6+PoAXuzMCAwOxb98+9O3bt47e8gU/Pz/cunULN2/eRMOGDauMnThxIv744w/cu3cPIpFIZdx///tfrFmzBkePHoWDg4OsvF+/ftDV1UVUVBS0tF4cBPXdd99h06ZNOHPmDCwtLVU+UyKRwMnJCY6OjnK7VT777DOcPHkSV69eRdOmTQGoN/+kqKqfax0dHRgZGdV6nzwWjIiIiIiIiIiIiEgN0efPVZtYAQAry/bo1bMHzp87W+djOn78OLS1teHv7y8r09XVxZgxY3D9+nVkZGRU2T4qKgrGxsayD/aBFx9Ye3l54ddff5X9MXtRURGio6Ph4+MjS6wAkH0fGRlZy28mLzs7GxcvXsSQIUOqTawAgJmZGYqLi1FaWlpl3NGjR9G2bVu5xEpSUhKSkpLg7+8vS6wAwIQJE1BRUYHjx49X+cyLFy8iPz8fEyZMkCufOHEinj9/jt9//11WVtP5pzcHkytERERERERERERENSQWi1FaIqk2sVLJyrI9SkskdX4Hy507d2BhYYHGjRvLldvZ2cnqqxIfHw8bGxuFcnt7exQXFyMlJQUAkJCQgLKyMnTr1k0uTkdHB127dq3zO0LCw8MhCAJGjBihtF4ikSA3NxdpaWkICQlBSEgIHB0doaurq/KZ8fHxSEpKUnhmfHw8RCIRbG1t5cpNTEzQunXrat+1sv7v7W1tbaGlpSXXvqbzT28OJleIiIiIiIiIiIiIaig+Ph72drbVB77Evnu3Ok86ZGdnw9jYWKHcxMQEgiAgKyur2vYmJiYK5ZXPrGyfnZ0NkUikMra6fv5XR44cgbGxMfr06aO0fseOHbC1tUWvXr0QEBCAHj164IcffqjymWFhYRCJRBg+fLhceeW7qJrXmsxpgwYNYGhoKFeuo6MDAwMDufY1nX96c/BCeyIiIiIiIiIiIqIaysx8DPe+vdRqY2nZHpevx9bRiF6QSCRKj8mq3LEhkUheub0gCLL2lf+qiq2un/9FSkoKbt++jWnTpqmMGT58OLp3746nT5/i1KlTePLkCYqLi1XGC4KAiIgI2NjYwMrKSq6u8l2U7XrR1dVFUVFRleOVSCTQ0dFRWvf3uarp/NObg8kVIiIiIiIiIiIiohoSAVVejK60jUgE9Vqor1GjRkrvFSkpKZHVv2p7kUgka1/5r6rY6vrJzc1FeXm57PvGjRvL3d1SlcodJqqOBAMAU1NTmJqaAgCGDRuGwMBA+Pn5ITo6WmmS5OLFi8jMzFSasKl8l8o5fFlN3rVRo0Yq70r5e/uazj+9OXgsGBEREREREREREVENCXix20GtNoIA9Vqoz9jYGNnZ2QrllcdJKTty6u/tlR09VfnMyvbGxsYqjxlTdbTVy4YMGQJ7e3vY29vDwcEBW7durTL+ZeHh4bC0tFR6N4kqXl5eyMjIwOXLl5XWHzlyBA0aNMCwYcMU6irfRdW81mROy8vLkZubK1culUqRl5cn176m809vDiZXiIiIiIiIiIiIiGqoVas2uJ/yQK029++nolWrNnUzoP+va9euSElJwfPnz+XKb9y4AZFIhK5du1bbXtm9MDdu3ICenh4sLCwAAJ06dYK2tjZu3bolFyeVSnHnzp1q+9m0aRMOHjyIgwcP4sCBA/Dx8anJ6+HGjRt48OABRo4cWaP4ShKJBIIgoKCgQKGutLQUJ06cQO/evZXeq9K1a1cIgoC4uDi58qysLGRkZFSb5FHV/ubNm6ioqJCbq5rOP705mFwhIiIiIiIiIiIiqiEbGxvE3rxVfeBLYuNuq7Xb4lV4enqirKwMe/fulZWVlpYiJCQEDg4OaN26taw8OzsbycnJcsdzeXp6IicnB1FRUbKy3NxcHD9+HB4eHrK7Q5o0aQJXV1f8/PPPEIvFstjDhw9DLBbD29u7ynE6OjrCxcVF9vXuu+/W6P3Cw8OVXjr/8liV2b9/P7S0tNCtWzeFut9//x3Pnj1TecyYtbU1rKyssG/fPrndSrt374aWlhaGDBkiKysuLkZycrLcOPr06YPmzZsjODhY7rnBwcHQ19dH//79ZWU1nX96c/DOFSIiIiIiIiIiIqIa0tfXR0PdRki+nwory/bVxiffT0VD3UY1vlfkVdnb28PLywurVq3CkydPYG5ujpCQEKSnp2PdunVysStXrsThw4dx+fJl2f0kXl5e2L59OwICAvDnn3/C0NAQwcHBqKioQEBAgFz7+fPnY9iwYRg5ciT8/f3x+PFjbNu2DW5ubujbt2+tv1tFRQWOHTsGBwcHtG3bVmnM+vXrce3aNbi5ucHU1BT5+fmIiopCXFwcJk2ahHbt2im0CQsLg66urlyS5O8WLVqESZMmwc/PD8OGDcO9e/ewa9cujB07FlZWVrK4mzdvwtfXF3PmzMHs2bMBvLhHZd68eVi0aBGmTZsGNzc3XLp0CeHh4ViwYAGaNWsma6/O/NObgckVIiIiIiIiIiIiIjX0fd8NxyOPAUCVCZbk+6m4dOU6PL2q3s1RWzZs2IDVq1cjLCwM+fn56Ny5M3bv3g0nJye5OJFIBC0t+UONtLS0sHfvXixfvhxBQUGQSCSws7PD+vXrFY6ksrGxwcGDB7Fy5UosW7YM77zzDvz9/bFgwYI6ea/o6Gg8efIEM2fOVBkzYMAA/PXXXzh06BByc3Ohq6uLzp07Y926dUqPHisqKsKZM2cwYMAAvPPOO1U+d/v27Vi7di0WL16MFi1aYObMmZg1a5ZCrEgkUiibMGECGjZsiK1bt+LUqVNo3bo1li1bhkmTJsnFqTP/9GYQCerevvQWyMnJgVQqre9hEBHVCkNDQ5VbW4mI3kZc14hI03BdIyJNo+nrWm29n1QqRfT5cygtkcC+ezdYWraHSCSCIAi4fz8VsXG30VC3Efq+7wZtbf6NO1FdqurnWkdHB0ZGRrXeJ3+qiYiIiIiIiIiIiNSko6MD9/4DIBaLER8fj8vXYyECIODFpfd93dzr/CgwIqo/TK4QERERERERERERvSJ9fX307NmzvodBRK+ZVvUhREREREREREREREREVInJFSIiIiIiIiIiIiIiIjUwuUJERERERERERERERKQGJleIiIiIiIiIiIiIiIjUwOQKERERERERERERERGRGphcISIiIiIiIiIiIiIiUgOTK0RERERERERERERERGpgcoWIiIiIiIiIiIiIiEgNTK4QERERERERERERERGpgckVIiIiIiIiIiIiIiIiNTC5QkRERERERERERPSKxGIxrlz+AxE/H8Cxn/ch4ucDuHL5D4jF4tc6jtmzZ8PMzEzp17vvvousrCxZ7P79++Hj4wM7OztYWFjA2dkZAQEBSEtLk3tmSEiIymeamZkhPDxcLr6goACBgYGwtbVFhw4d4Ovri/j4+Bq/Q2ZmJqZNm4YuXbqgU6dOmDRpEv766y+lsSdPnsSgQYNgaWmJnj17Ys2aNSgvL1djxqqXl5eHzZs3Y9SoUbC1tUWXLl3g7e2NiIgIhdjExERMmzYNvXv3hpWVFbp164ZRo0bht99+U4it6fwDwO7duzFt2jT07NkTZmZmCAgIUDleTZv/N51IEAShvgdR23JyciCVSut7GEREtcLQ0BC5ubn1PQwiolrDdY2INA3XNSLSNJq+rtXW+0mlUpw/8xukRU9g37ktLNqZQiQSQRAEpDxMR2zCX2jYxAh9+w2EtrZ2LYy8ajdu3MDDhw/lygRBwPz589GuXTucOnVKVr5w4UJIJBJ06tQJzZo1w6NHj7Bv3z5UVFTgt99+g7GxMQDg0aNHuHbtmkJf27ZtQ0JCAq5du4aWLVvK+ho+fDju3buH6dOnw8DAAMHBwUhPT8cvv/wCc3PzKscvFovh4eGB58+fY9q0adDW1sa2bdsAvPggv3nz5rLY06dPY8KECejTpw+GDRuGhIQE7Nq1C//617+wcuXKV5o/ZU6dOoWpU6fC3d0dvXv3RoMGDRAVFYULFy4gICBALtFx+vRpBAUFwcHBAa1atUJxcTGioqJw6dIlfPfddxg7dqwstqbzDwC9evXC8+fPYWdnh5iYGIwYMQJr165VGKsmzr86qvq51tHRgZGRUa33yeQKEdEbTtN/qSWifx6ua0SkabiuEZGm0fR1rTbeTyqVIiriMJy7msKiXRuVcfcfpOPS3cfwHOb7WhIsf3f16lWMGDECX3zxBT799NMqY2/fvo3Bgwdj4cKFmDFjhso4iUQCOzs7ODo6Yu/evbLyiIgIzJgxAz/99BMGDx4MAMjNzYWrqyvc3d2xcePGKvv/8ccf8c033yAqKgrdunUDACQnJ6N///6YMWMG5s+fL4vt168fdHV1ERUVBS2tF4czfffdd9i0aRPOnDkDS0vLqiemhtLS0iASiWBqaipXPnr0aFy7dg3x8fHQ09NT2V4QBHzwwQcoLS3F2bNnq+xL1fynp6fL+re2toaXl5fS5Iomzr866iO5wmPBiIiIiIiIiIiIiNQQffZUtYkVALA0N0WvLm1w/ozi0VCvQ1hYGLS0tDB8+PBqYys/wH/27FmVcSdPnkRRURFGjBghVx4VFQVjY2PZB/vAiw+8vby88Ouvv1b7x/BRUVHo3r277IN9ALCysoKLiwuOHTsmK0tKSkJSUhL8/f1lH+wDwIQJE1BRUYHjx49X+641ZWZmppBYAYBBgwahtLRU5ZFZlUQiEdq0aYOCgoJq+1I1/8r6V0YT5/9Nx+QKERERERERERERUQ2JxWKUFuZUm1ipZGluitLCnNd+B0tZWRkiIyPh5OSk8gP6vLw8PH36FHFxcQgICIBIJIKLi0uVzz1y5Aj09PTkPsQHgPj4eNjY2CjE29vbo7i4GCkpKSqfKQgCEhIS0L17d4U6Ozs7PHz4UDZ/8fHxEIlEsLW1lYszMTFB69at1bpj5FVV3l9jaGioUFdcXIzc3Fw8fPgQ27Ztw5kzZ1TO6avMvyr/pPl/U7z+vWhEREREREREREREb6n423Gw79xWrTZ2ndsi/nYcer7nXEejUnTmzBnk5eUp7DB5maOjI0pKSgC8SBT85z//gaurq8r4/Px8nDt3DoMHD4a+vr5cXXZ2NpydFd+v8v6QrKwsdOzYUelz8/LyUFJSInfXyN/bZ2ZmwsLCQpbYUBZrYmIiq68r+fn5OHjwIN577z2lR00tW7ZMdlyalpYWhgwZguXLlyt9lrrzX5V/yvy/SZhcISIiIiIiIiIiIqqhzLQH6DfYUa02lu1MceXENeA1JlfCw8PRsGFDeHl5qYzZu3cvSkpKkJSUhLCwsGp310RGRkIqlSpN2EgkEjRs2FChXFdXF4IgQCKRqHxuZZ2urq5CXaNGjeRiqorV1dVFUVFRle/wvxAEAf/+979RWFioMmEyZcoUeHl5ISsrC8eOHUN5eTlKS0uVxqo7/1X5J8z/m4bJFSIiIiIiIiIiIqIaEqECIpFIvTYiEUSoqKMRKRKLxTh58iTc3NzQvHlzlXGVOx3c3Nzg4eEBd3d36OvrY+LEiUrjjxw5gubNm6Nfv34KdY0aNVKaRCgpKYFIJJJ9SK9MZV3lLo6XVX6YXxlTVWxJSUmV/QBATk6O3PdNmjSptk2lL7/8EufOncOGDRvQqVMnpTGWlpayC91HjRqFsWPHYuLEiYiMjFSIVXf+q/K2zL8m4Z0rRERERERERERERDUkQAuCIKjXRhAgvMaPYk+cOAGJRFLlkWB/165dO9jY2ODIkSNK69PT03HlyhV4e3ujQYMGCvXGxsZKj4TKzs4G8OLIKFUMDAygq6sri1XWvlWrVnLPURablZVVZT/AiztIHBwcZP++fFl7VdauXYs9e/bgyy+/VGtePT09ERcXV+WdJ0D181+dt2X+NQl3rhARERERERERERHVUCszc6Q8TIeluVmN29x/mI5WZuZ1N6i/OXLkCBo3boyBAweq1U4ikUAqlSqtCw8PBwCViYWuXbvi6tWrCuU3btyAnp4eLCwsVPYrEonQqVMnxMXFKdTFxsaibdu2sjteunbtCkEQEBcXJ3cBe1ZWFjIyMjBu3DjVLwjg4MGDct+ruofkZbt27cLatWsxdepUfPLJJ9XGv6xy50dhYWGNYlXNf3XelvnXJNy5QkRERERERERERFRDNt26IzbhL7Xa3Ez4CzbdulcfWAtyc3MRExODwYMHKz2iqby8HM+ePVMoj42Nxb179+Q+MH9ZeHg4TE1N4eTkpLTe09MTOTk5iIqKkhvL8ePH4eHhAR0dHVl5eno6kpOTFdrHxcXh9u3bsrLk5GRcuHAB3t7esjJra2tYWVlh3759cjuIdu/eLbtAviouLi5yX8oupX/Z0aNHsWTJEowaNQpLlixRGff06VOFsrKyMoSGhqJRo0awtrYG8OrzX523Zf41CXeuEBEREREREREREdWQvr4+GjYxwv0H6bA0N602/v6DdDRsYiT7y/+6dvToUZSXl6vcYfL8+XM4OTlh6NChsLa2hr6+PhISEhASEoJmzZph5syZCm3u3buHhIQEfPbZZyr79fLywvbt2xEQEIA///wThoaGCA4ORkVFBQICAuRiZ86ciUuXLiEtLU1WNmHCBOzbtw/jxo3DJ598ggYNGuCnn36CsbExpk6dKtd+0aJFmDRpEvz8/DBs2DDcu3cPu3btwtixY2FlZaXOdFXp5s2bmDVrFgwNDdG7d2+EhYXJ1Ts6OqJt27YAgPnz56OwsBC9evVCq1atkJ2djSNHjuD+/fv46quvoKenB0D9+f/tt99w9+5dCIKAsrIy3L17F+vXrwcAfPDBB7K7XzRx/t90IkHdAwLfAjk5Oa+8fYqI6E1jaGiI3Nzc+h4GEVGt4bpGRJqG6xoRaRpNX9dq4/3Kyspw/GgoenVpU2WC5f6DdFy6+xiew3yhrf16/s596NChSEtLw/Xr1yESiRTqpVIpVqxYgYsXLyItLQ0SiQQmJiZwdXXFzJkzYWqq+D7ffPMNfvzxR5w6darKY7QKCgqwfPly/PLLL5BIJLCzs8OSJUtgY2MjF+fj44MrV67gr7/kdwBlZmZi6dKlOH/+PCoqKtC7d2989dVXaNeunUJfJ0+exNq1a5GUlIQWLVpg9OjRmDVrltL7YF5VSEgI5syZo7J+7dq18PX1BQBERETg4MGDuHfvHvLy8tC4cWPY2tpi0qRJGDBggKyNuvM/e/ZsHD58uNr+Ac2bf3VU9XOto6NT7Q6lV8HkChHRG07Tf6klon8ermtEpGm4rhGRptH0da223k8qlSL67CmUFubArnNbWLYzhUgkgiAIuP8wHTcT/kLDJkbo22/ga0usEP1T1UdyhT/VRERERERERERERGrS0dGB+8DBEIvFiL8dhysnrkGECgjQQiszc/Qd5PPajgIjotePyRUiIiIiIiIiIiKiV6Svr4+e7zkD7znX91CI6DXSqu8BEBERERERERERERERvU2YXCEiIiIiIiIiIiIiIlIDkytERERERERERERERERqYHKFiIiIiIiIiIiIiIhIDUyuEBERERERERERERERqYHJFSIiIiIiIiIiIiIiIjUwuUJERERERERERERERKQGJleIiIiIiIiIiIiIiIjUwOQKERERERERERERERGRGphcISIiIiIiIiIiIiIiUgOTK0RERERERERERERERGpgcoWIiIiIiIiIiIjoFYnFYly5GIOIfTsRsecnROzbiSsXYyAWi1/rOOLi4vDll1/C3d0dHTp0QM+ePfHJJ58gJSVFIXb//v3w8fGBnZ0dLCws4OzsjICAAKSlpcnFSSQSzJkzB/3790fnzp1hbW2NgQMHYseOHSgrK5OLzc7OxsqVK+Hr64uOHTvCzMwMly5dUjneq1evYvjw4bCysoK9vT2WLFmi1pydPHkSgwYNgqWlJXr27Ik1a9agvLxcIa60tBQrVqxAjx49YGlpCS8vL5w/f77G/byq9evXw8zMDAMGDFBaHxQUBDc3N1hYWKBHjx5YtmwZiouLFeIKCwuxfPlyuLi4wNLSEu+99x7mzp2L9PT0KvufN28ezMzMMHHiRKX1mj7/r4N2fQ+AiIiIiIiIiIiI6G0jlUpx/tcolGb/BQfT5nDr1gYikQiCICA1IxXnDsZC16Qd+n4wBNradf8x7A8//IDr16/D09MTXbp0QXZ2NoKCgjBo0CBERkbC2tpaFhsfH4+2bdvCw8MDzZo1w6NHj7Bv3z78/vvv+O1jKPsdAAAgAElEQVS332BsbAzgRXIlKSkJ/fv3h5mZGbS0tHDt2jUsXboUN2/exMaNG2XPvH//PjZv3oz27dujc+fOuH79usqxxsfHw8/PD9bW1li6dCkyMjKwZcsWpKamYs+ePdW+6+nTpzF58mT06dMHy5cvR0JCAtavX4+nT59i5cqVcrGzZs3CiRMnMGXKFJibmyMkJATjx49HaGgonJyc1J3mGsnIyMCmTZvQuHFjpfUrVqzA5s2b4e3tjY8//hiJiYkICgpCUlIS9u7dK4sTBAF+fn5ITk7GxIkT0b59e6SmpmL37t04d+4czp07B319fYXnx8XFITQ0FI0aNVLav6bP/+siEgRBqO9B1LacnBxIpdL6HgYRUa0wNDREbm5ufQ+DiKjWcF0jIk3DdY2INI2mr2u18X5SqRRRIfvgbKSD9q1bqoxLefwEl56WwfND/zpPsFy/fh3du3eX6yc1NRUDBgyAp6cnNmzYUGX727dvY/DgwVi4cCFmzJhRZezixYuxa9cuxMbGomXLF+8vFoshlUrRrFkzHD9+HJ988glCQ0PRq1cvhfbjxo3D3bt3ER0dLUsOHDhwAIGBgdi3bx/69u1bZf/9+vWDrq4uoqKioKX14nCm7777Dps2bcKZM2dgaWkJAIiNjYW3tzeWLFmCqVOnAgBKSkrg7u4OIyMjhIeHV9nPq5o+fTry8vJQVlaG/Px8nDp1SlaXnZ2Nnj17YsSIEVi3bp2sfNeuXVi8eDGCgoJku12uXbuG4cOHY+XKlRg/frws9tChQ5g7dy62b9+ODz74QKH/YcOGwdraGtHR0ejUqRN27dolV6+J81/Vz7WOjg6MjIxqra9KPBaMiIiIiIiIiIiISA3RJ09Um1gBAIs2LdGrhTbO/xpV52Pq0aOHQgKnffv2sLa2RnJycrXtTU1NAQDPnj17pVh9fX00a9as2rZFRUWIjo6Gj4+P3K6Lyu8jIyOrbJ+UlISkpCT4+/vLPtgHgAkTJqCiogLHjx+XlR0/fhza2trw9/eXlenq6mLMmDG4fv06MjIyqh2vui5duoQTJ05g2bJlSuuvX7+O8vJyDB06VK586NChEAQBR48elZUVFRUBgCyBValyZ5GynSmhoaFITEzE/Pnzlfav6fP/OvFYMCIiIiIiIiIiIqIaEovFKMl6iPZO1tUH40WC5cbVRIjFYqVHONW1nJwcdOrUSWldXl4eKioqkJaWhnXr1kEkEsHFxUUhTiqVorCwEBKJBHFxcdi2bRveffddtG/fXu3xJCQkoKysDN26dZMr19HRQdeuXREfH19l+/j4eIhEItja2sqVm5iYoHXr1nLt79y5AwsLC4Xjuezs7GT1rVu3VvsdVKmoqMDixYsxduxYdOzYUWlMaWkpAMXEiJ6eHoAXO4gq2draQl9fH6tXr0azZs1gaWmJ1NRUrFixAnZ2dnB1dZV7xvPnz/HNN9/g888/V0jIVNLk+X/duHOFiIiIiIiIiIiIqIbib96Ag2lztdrYmzZD/M0bdTQi1X7++WdkZmYq7JKo5OjoiO7du8PT0xM3btzAf/7zH4UP7AEgKioKtra26NmzJ6ZMmYI2bdogKChIbudCTWVnZ0MkEsHExEShztjYGFlZWVW2r6yv3L3xMhMTE7n22dnZKuMEQai2L3UFBwfj8ePHmDdvnsoYS0tLCIKAq1evypVfvnwZAJCZmSkrMzQ0xJYtW1BQUIDRo0fD0dERvr6+aN26NUJCQhTmf+3atdDT08PHH3+ssn9Nnv/XjTtXiIiIiIiIiIiIiGooMzURbt3aqNXGorUxrtxOBHor7gqpK8nJyVi0aBGcnJzg6+urNGbv3r0oKSlBUlISwsLCIBaLlca5uLjg4MGDKCgoQExMDO7evYvnz5+/0rgkEgkAoGHDhgp1urq6svrq2uvq6iptX3mUVmWsqn5eflZtyMvLw/fff49Zs2bBwMBAZZyNjQ3s7e3x448/wsTEBH369EFiYiIWLlwIHR0dhTEZGhrCxsYGkyZNQocOHXDnzh38+OOPmDVrFrZu3SqLu3//Pnbu3InNmzdDR0dHZf+aOv/1gckVIiIiIiIiIiIiopqqKIdIJFKriUgkAirK62hAinJycjB+/Hg0a9YMW7duVTleZ2dnAICbmxs8PDzg7u4OfX19TJw4US6uRYsWsuPChgwZgo0bN2LMmDG4cOGCyuOnVKk8DqvyeKyXlZSUKL1HRFn7kpKSats3atRIZT8vP0sZiUSCwsJCubKqLkX/9ttvYWBggI8++qjK8QPA9u3bMX36dMydOxeCIEBbWxtTp07FxYsXkZqaKot7+PAhfH19sXHjRgwaNAgA4OHhATMzM8yePRtnz56Fm5sbAOCrr76Ck5OTLE6Vt2X+3wY8FoyIiIiIiIiIiIioprQaQBAEtZoIggBoNaijAckrLCyEv78/CgsLsXfvXqXHMinTrl072NjY4MiRI9XGenp64vnz5/j111/VHp+xsbHKI6Gys7OVHlf1ssr67OxshbqsrCy59sbGxirjXn6WMhEREbC3t5d9OTg4qIxNTU3F/v37MXnyZGRmZiItLQ2PHj1CSUkJpFIp0tLSkJ+fL/cOYWFhiI6OxpEjR3Dt2jUsXLgQGRkZcvfYhISEoLS0FP3795frz8PDAwBkR4vFxMTg7NmzmDx5MtLS0mT9l5WVQSKRIC0tTbaj5G2Z/7cBkytERERERERERERENdSqvTVSM3LUapOSkY1W7a3raET/p6SkBBMmTMCDBw8QHBwMKysrtdor262hKg5AjWL/rlOnTtDW1satW7fkyqVSKe7cuYOuXbtW2b5r164QBAFxcXFy5VlZWcjIyICNjY1cbEpKisIRZjdu3IBIJKqyr379+uHgwYOyrwMHDqiMzczMhCAIWLx4MXr16oVevXrB2dkZsbGxuH//PpydnfHf//5XoZ25uTmcnJzQsmVLJCYmIisrC3379pXVP3nyBIIgoLxcftdTWVmZ3L+PHz+GSCTC5MmT5frPyspCTEwMnJ2dcejQIQBvz/y/DZhcISIiIiIiIiIiIqohGzsH3EjPrz7wJbHpz2Bjp3rnQ22oqKjAJ598gtjYWGzbtg329vZK48rLy/Hs2TPFMcbG4t69e+jevbusLDc3V+kz9u/fD5FIBFtbW7XH2aRJE7i6uuLnn3+Wu+Pl8OHDEIvF8Pb2lpWVlZUhOTlZbveDtbU1rKyssG/fPrkdRLt374aWlhaGDBkiK/P09ERZWRn27t0rKystLUVISAgcHBzQunVrleM0MjKCi4uL3JcqHTt2xI4dO7Bjxw7s3LlT9tWxY0eYmZlhx44dGDNmjMr2giBg+fLl0NfXx7/+9S9ZuYWFBSoqKnDs2DG5+CNHjkAkEqFbt24AXtyJ8/e+d+7cCUNDQ9jZ2WHHjh0YOHAggLdn/t8GvHOFiIiIiIiIiIiIqIb09fWha9IOKY+fwKJN9feNpDx+Al2TdtDX16/TcS1duhS//fYbPDw8kJubi7CwMLn6kSNHAgCeP38OJycnDB06FNbW1tDX10dCQgJCQkLQrFkzzJw5U9YmLCwMe/bswaBBg9C2bVsUFRXh3LlziI6OhoeHB3r37i3Xx3//+1+IRCIkJiZCEAQcPnwYly9fBgC5586fPx/Dhg3DyJEj4e/vj8ePH2Pbtm1wc3OT27mRmZkJNzc3fPjhh1i7dq2sfNGiRZg0aRL8/PwwbNgw3Lt3D7t27cLYsWPlduvY29vDy8sLq1atwpMnT2Bubo6QkBCkp6dj3bp1tTDrLxgaGsqO6nrZtm3bIBKJFOqWLFmCkpISdO3aFWVlZQgLC8OtW7ewfv16tGnTRhb34YcfYuvWrViwYAFu376Njh074tatWzh48CA6duwou1+lTZs2cu1e7qdly5YK/Wva/NcXkaDuAYFvgZycHEil0voeBhFRrTA0NFT5lyJERG8jrmtEpGm4rhGRptH0da023q+srAzHQ/ahVwvtKhMsKY+f4NLTMnh+6A9t7br9O3cfHx9ZIkOZR48eAXhx/NOKFStw8eJFpKWlQSKRwMTEBK6urpg5cyZMTU1lbW7duoXNmzcjNjYWOTk50NbWhqWlJUaNGoWPPvoIWlryByOZmZlBJBIp9C0SifDXX3/JlV29ehUrV67E7du38c4772Do0KFYsGCBXBIqLS0Nzs7O+PDDD7FmzRq59idPnsTatWuRlJSEFi1aYPTo0Zg1axYaNJC/26a0tBSrV69GWFgY8vPz0blzZwQGBsolEeqKj48P8vPzcerUKbnykJAQ7NixAw8ePICWlhbs7Owwc+ZM9OrVS+EZWVlZ+P7773Hx4kVkZmaiefPmGDhwIObPnw8DA4Mq+3d2dkanTp0QFBSkUKdp81/Vz7WOjg6MjIxqtT+AyRUiojeepv9SS0T/PFzXiEjTcF0jIk2j6etabb2fVCpF9MkTKMl6CHvTZrBobQyRSARBEJCSkY3Y9GfQNWmHvh8MqfPECtE/XX0kV/hTTURERERERERERKQmHR0duHsOhVgsRvzNG7hyOxGoKAe0GqBVe2u87+dQ50eBEVH9YXKFiIiIiIiIiIiI6BXp6+ujZ28XoLfqC8+JSPNoVR9CRERERERERERERERElZhcISIiIiIiIiIiIiIiUgOTK0RERERERERERERERGpgcoWIiIiIiIiIiIiIiEgNTK4QEREREf0PHjx4AH9/f+zZs6e+h0JERERERESviXZ9D4CIiIiIqLZIJBLcuXMHsbGxuHnzJkpKSjB+/Hi4urqqbFNeXo7c3Fw0aNAAeXl5SE5Oxu3bt5GdnY0nT57gyZMc5OXloaCgEM+LilAskQAAmjZtiuLiYkilUgDA2bNn8cMPP8DBwQEeHh5wd3dH06ZNX8t7ExERERER0evF5AoRERERvbWysrIQHR2NGzduIDY2Fnfv3kVZWRl0dXVh280GT54+hZ+fHxYuXIhPP/1U1q6srAznz5/H0aNHcfr0aeTm5so918ioJUzbtIGxsRE6d7SGoaEBmjZtinfeeQcLFi4GAATOmQU9fT2IRCJoaWmhoqICDx48xLnoC/j000/RqFEjjBgxAqNHj4ajoyNEItFrnRsiIiIiIiKqO0yuEBEREdFbJT4+HseOHcOZM2dw584dAIB1hw5wdLTHhHFj4NjDAV27dEbDhg1RXFyMPn0HYOXKlcjLy0NiYiIyMzORkpKC4uJitGhhiInj/dHDwR6CIMDAoDnMzdvBzNRUZTIk9PDPiLsVj88/m6FyjGlp6dh/MAS7gvfiwIEDMDc3h4+PD0aNGoW2bdvWybwQERERERHR6yMSBEGo70HUtpycHNnxDEREbztDQ0OFv6gmInqbqbuuCYKAK1eu4MCBAzhz5gyePHmCli1bYED/fhjQ3x3ubn3RsmVLle3FYjFmfDYbRyMi4dyrJ6wsLdHByhJOjj3g5NQDDRo0qLL/PxMT8a/xH6OoqBClpVLk5eejrKwMBbmZ1Y69oqICMRcu4sDBUByNiETR8+fw8vLC3Llz0aFDhxrPARG92fj7GhFpGk1f1zT9/Yj+iar6udbR0YGRkVGt98mdK0RERET0xikrK8OlS5dw8eJFrF+/HgDQtu27aNBAC/PnBWD+vABoa9fsV1l9fX3s2rEVJSUl0NXVVXssYeER+DMxEU2aNIG+vh5at24FK0vLGrXV0tJCX1cX9HV1wfffrUTo4SP4bs06uLu7Y+TIkZg/fz7atGmj9piIiIiIiIiofmnV9wCIiIiIiColJCTg66+/hpOTE0aPHo09e4LhOXgQ1n6/CrduXEZSwi18+UVgjRMrL3uVxAoANG/aDACwZ9d2JCXcwp24azgadkjt5zRu3BgTJ/wLsVcv4rtVyxF9/jw8PAbi1KlTrzQuIiIiInoziMViXD5/DmFbN+PnHzchbOtmXD5/DmKxuF7HtX79epiZmWHAgAFK64OCguDm5gYLCwv06NEDy5YtQ3FxsUJcYWEhli9fDhcXF1haWuK9997D3LlzkZ6eXmX/8+bNg5mZGSZOnKi0/urVqxg+fDisrKxgb2+PJUuWqDVnJ0+exKBBg2BpaYmePXtizZo1KC8vV4grLS3FihUr0KNHD1haWsLLywvnz5+vcT/quHXrFvz9/dGpUyd07NgRY8eOlR1lrEpZWRnc3NxgZmaGrVu3ytU9fvwYa9euhZeXF7p27Ypu3brBx8cH0dHRKvsfP3487O3tYW1tjQEDBmDnzp2oqKhQiNXE+X/duHOFiIiIiOpVTk4ODh48iKNHjyIhIQEtWhjCd9RI+I32gV13W2hp1e/fA505ew4A0PidxrXyPF1dXUz9eBJGjRyO6Z/OxIQJExAUFAQPD49Xel5hYSF++uknjBgxAu3bt6+VMRIRERFR9aRSKc4ci0BR0j100dOBrYEBRCIdCIKAhzcv45c/YtDEuhP6eQ97pT8O+l9kZGRg06ZNaNxY+e+wK1aswObNm+Ht7Y2PP/4YiYmJCAoKQlJSEvbu3SuLEwQBfn5+SE5OxsSJE9G+fXukpqZi9+7dOHfuHM6dOwd9fX2F58fFxSE0NBSNGjVS2n98fDz8/PxgbW2NpUuXIiMjA1u2bEFqair27NlT7fudPn0akydPRp8+fbB8+XIkJCRg/fr1ePr0KVauXCkXO2vWLJw4cQJTpkyBubk5QkJCMH78eISGhsLJyanavmrq9u3bGDFiBExNTTFnzhyUl5cjODgYvr6+iIyMhIWFhdJ2O3bswOPHj5Xe+Xjy5Els3rwZgwYNgq+vL8rLy3H48GGMGTMGa9euxYcffijX//Dhw2FhYYFPP/0Uenp6OHPmDJYsWYKHDx9i2bJlslhNnP/6wDtXiIjecDwLlog0zcvrWl5eHry8vJCVlYnBgz6Az8jh8BjYHw0bNqznUb4QdeJX+PlPgG03G8Scq90dJhUVFfh+7XosX/ktDhw4gL59+77Sc/7zn/9gy5Yt0NbWxpQpUzBz5kw0adKkVsdKRFXj72tEpGk0fV2rjfeTSqWI2BUEG0kB2hk0Vxn3IC8fd/SaYtjESa81wTJ9+nTk5eWhrKwM+fn5cruls7Oz0bNnT4wYMQLr1q2Tle/atQuLFy9GUFCQbLfLtWvXMHz4cKxcuRLjx4+XxR46dAhz587F9u3b8cEHHyj0P2zYMFhbWyM6OhqdOnXCrl275OrHjRuHu3fvIjo6WpacOXDgAAIDA7Fv375qfzfu168fdHV1ERUVJftjrO+++w6bNm3CmTNnYPn/j/GNjY2Ft7c3lixZgqlTpwIASkpK4O7uDiMjI4SHh9d0Sqs1btw4xMbG4sKFC2jW7MXu9+zsbLi6uuL999/Htm3bFNo8efIEffv2xbRp07B69WosXrwY06ZNk9UnJSWhZcuWMDAwkJWVlpbCw8MDYrEYV65ckZUHBgbi559/RmxsLJo2bSor9/Hxwd27d3H37l25sWra/NfHnSs8FoyIiIiI6kVpaSlmzJiBZ8+e4Y+Ys9i1Yyu8PAe/MYkVsViMjz7+BA11dBBxJLRWn3358lW49R+E5Su/xaeffvrKiZUHDx5gx44dmDP7cwTOnY3du3fBxcUF+/fvV7oln4iIiIhqx9nIiGoTKwBgbtAcXYsLcObY0dc0MuDSpUs4ceKE3E6Fl12/fh3l5eUYOnSoXPnQoUMhCAKOHv2/sRYVFQEAWrZsKRdrbGwMAEp3poSGhiIxMRHz589X2n9RURGio6Ph4+Mjt+ul8vvIyMgq3y8pKQlJSUnw9/eX2+U+YcIEVFRU4Pjx47Ky48ePQ1tbG/7+/rIyXV1djBkzBtevX0dGRkaVfanj6tWrcHV1lSVWgBfz1KtXL/z+++9Kj1xbuXIlrKysMHLkSKXP7NChg1xiBQAaNmwId3d3ZGRkyB3jVVRUBF1dXbnECgAYGRnJ/XfS1PmvD0yuEBEREdFrV1xcjEmTJuHSpUsIDvoJFu3N63tICkb6jkVxcTE2rF8DQ0OD6hvUQHr6Y0yeOgMDB3ujvEJAeHg4Fi5c+MrPW7FiBYyNjDBvziwsCJyD65cvoH8/N8ybNw+DBw/GH3/8USvjJiIiIqL/IxaLUZh4r9rESiVzg+YoTLz3Wu5gqaiowOLFizF27Fh07NhRaUxpaSkAxcSInp4egBfHS1WytbWFvr4+Vq9ejQsXLiAzMxN//PEHVqxYATs7O7i6uso94/nz5/jmm2/w+eefKyRkKiUkJKCsrAzdunWTK9fR0UHXrl0RHx9f5TvGx8dDJBLB1tZWrtzExAStW7eWa3/nzh1YWFgoHI9mZ2cnq68tpaWlSpNNenp6KC0txb179+TKY2NjcfjwYSxbtkzpkWBVyc7Ohp6enuy/GQA4OzujsLAQgYGBSE5ORnp6OoKDg/Hrr7/is88+k8Vp6vzXByZXiIiIiOi1KigowPTp03H58iUcPrQP7/d1qe8hKdiz7wAu/nEJLn16Y6zfh9U3qIGdu4LR470+OHP2PNasWYOoqCg4OTmhoqICCQkJuHPnjlpH2168eBFRUVFY+tWXsr84MzVtg5+2bsKpX49Dr5EufHx8MGXKFPz111+18g5EREREBNy+dhVd9HTUatO5kQ5uX7taRyP6P8HBwXj8+DHmzZunMsbS0hKCIODqVfnxXL58GQCQmZkpKzM0NMSWLVtQUFCA0aNHw9HREb6+vmjdujVCQkIU7kdcu3Yt9PT08PHHH6vsPzs7GyKRCCYmJgp1xsbGyMrKqvIdK+srd8+8zMTERK59dna2yjhBEKrtSx0WFha4ceMGXr6FQyqVIjY2FoD8vALA4sWLMWzYMNjb26vVT2pqKk6cOAFPT0+5pIy/vz8mTpyI0NBQuLm54b333sOSJUvw9ddf46OPPpLFaer81wcmV4iIiIiozojFYqxbt052saOtrS06duyImJhoBAdth9v7rtU/5DV78vQpZgUEQl9fD4cP7a2+QQ1c/OMSAuYuwPDhIxAdHQ0/Pz9oaWnhypUr8Pb2xoABA+Dh4YFNmzbV6Hnl5eVYtmwZejjYw3fUCIX6nk49cOrXSGzbsgk3Y2Ph5uaGb775RnasAxERERG9uvSEu2hnoN7OZnNDA6Qn3K0+8H+Ql5eH77//HrNmzVI4SuplNjY2sLe3x48//ohDhw4hLS0Np0+fxoIFC6CjowOJRCIXb2hoCBsbG3zxxRfYuXMn5syZg0uXLmHWrFlycffv38fOnTuxePFi6OioTj5VPl/ZccC6uroK/atqr6urW217iUSisp+Xn1UbJkyYgJSUFAQEBCApKQn37t3D559/jpycHIW+Dh06hD///BNffvmlWn0UFxdj2rRp0NPTwxdffCFXp6WlhXbt2sHNzQ0bNmzAli1bMHDgQCxatAgnT56UxWnq/NeH13eLEhERERH9o0RFReHLL79Efn6+bBv406dPAQB3b12HmZlpfQ5PpaEjPoRUKsWBPUFyZxC/qvxnz/DxtE/h5OSEVatWoUGDBnjw4AFWrFiBqKgo2HW3hUgkgiAI8PHxqdEzDx8+jPj4ePz2S6TCXwtW0tLSgt+HPvD2HIx16zdhw6bNCAkJwYIFC+Dr66uyHRERERFVTSgvh0ik3s4VkUgEoY7vxPv2229hYGAgt0tBle3bt2P69OmYO3cuBEGAtrY2pk6diosXLyI1NVUW9/DhQ/j6+mLjxo0YNGgQAMDDwwNmZmaYPXs2zp49Czc3NwDAV199BScnJ1mcKpVHZ1UeT/aykpISpUdrKWtfUlJSbftGjRqp7OflZykjkUhQWFgoV1bVpejjxo1DRkYGtmzZgtDQUIhEInTv3h3Tp0/Hhg0bZP9PVFRUhFWrVmHGjBlo1apVFW8qr6KiAtOnT8f9+/exd+9ehR0hmzZtQlBQEGJiYmTHhXl5ecHX1xcLFy7EgAEDoKWl9dbM/9uA/0dFRERERLVu+/btmDJlCno69sD1KzFISojDjxvXYf68AKQ9SHpjEyvrN/6I+Pg7GOrlCQ+PAf/z8wRBwOw581FQUIgNGzagsLAQX3/9Ndzc3BB38ya2bdmEs7//gl7v9YRF+/Yqz6V+2fPnz7Fq1SqMGjkc7/V0rDa+cePGWLRwPq5djoZLH2cEBATAy8tL4RgIIiIiIqoZUYMGckc/1YQgCBA1aFBHI3pxVNT+/fsxefJkZGZmIi0tDY8ePUJJSQmkUinS0tKQn58vizcxMUFYWBiio6Nx5MgRXLt2DQsXLkRGRgbat28viwsJCUFpaSn69+8v15+HhwcAyH6njImJwdmzZzF58mSkpaXJ+i8rK4NEIkFaWppsF7WxsbHKI6Gys7OVHlf1ssr67OxshbqsrCy59sbGxirjXn6WMhEREbC3t5d9OTg4VDkuAAgMDMTNmzdx5MgRnDp1CpGRkSj//0k1CwsLAMDmzZshlUrh7e0tm6vHjx8DAJ49e4a0tDSlxwXPnTsXp0+fxrp16+Ds7KxQHxwcjN69e8vdwwK8+G+VlZWFR48eyebkbZj/twGTK0RERERUKyQSCcLDw+Hg4ICvvvoKnTt1xN7gHWjXti0aNmyIf/mPwZdfBMLERPHM3TdBRUUFln69Ak2aNMGunVtr5ZkHDoXi57BwrFq1Co0bN4aHhwf27tmD+fMCcP1KDPw+9JHtMElJTcWUKVMQEhKi9K/AKv3www8oKCjAsq/UO0Kg7bvvYteOrfg16uj/Y+++43Lc/weOv5oIZe+RkJEVoVDikBFlJCN7b8c59jzZ28nMLluhZO+RvSJbNqkIlZDGff/+8HX/dEqDu3I67+fj0eOcrvuzrqvcj+vufb3fHzRQ0qpVKwYOHEhgYODPnqYQQgghxH9K0QoVefruXar6PHn7jqIVKqbRir7s56FUKpk4cSLm5uaYm5tjYWGBn58fDx8+xMLCgr///jtBP0NDQ2rWrEm+fPm4f/8+IZmYmgAAACAASURBVCEhWFlZqV4PDQ1FqVSqAgRfxcbGxvvvy5cv0dDQoFevXvHmDwkJ4fTp01hYWLBt2zYAypcvj7a2Nv7+/vHGjImJ4datW5iYmCR5riYmJiiVSq5fvx7veEhICEFBQVSqVCle20ePHvHhw4d4ba9evYqGhkaSczVo0ICtW7eqvrZs2ZLkur7S19enZs2alCtXDgBfX18KFy5MmTJlgC/XKjw8HGtra9W1atOmDRoaGixatAgLCwsCAgLijTl16lQ8PT1xdnbGzs4u0XlDQ0NRKBQJjv/zZ/Vvuf7/BlIWTAghhBBC/LSIiAgqVKig+t6+pS0uf8/7V5We0tTUJG+ePLwODeXmrdtUq1rlp8Z79PgJI0aOxcHBAXt7e4YMGcL79+85f/YEJUuUiNf23v0vH56OHz/O8ePHKViwIBs2bODZs2fs3r1bVZM4MDCQFStWMHhgP0oUL/5D67Iwr82JowfYstWDv6bMwMrKiv79+zNo0CC1lEETQgghhMjsKpvV5MC50ximos+dqBiamtVMqyVRrlw51qxZk+D47Nmz+fDhA1OmTKFkyZLf7a9UKpk2bRp6enp07txZddzIyAiFQsHu3btp166d6riXlxcaGhpUrlwZgHr16iU6/8iRIylevDhDhw6lfPnyAOTMmRNLS0t27NjB77//rroH3b59Ox8/fqRly5aq/rGxsTx58gR9fX1VGSxjY2PKlCnDpk2b6NKli2pTd3d3dzQ1NWnevLmqv62tLa6urmzcuJF+/foBX8pheXh4UL16dQoXLvzda5I/f/4ky4ClxK5du7h+/TqTJ09WHevVqxfNmjWL1y40NJRRo0bRvn17mjRpQolvPi8sX76cFStWMGzYsCRLvhkZGXHq1CnCwsLIlSsX8OUBMh8fH3LkyIGhoSHw77n+/wYaytTmsP0LvH79OtHUKSGE+DfKkycPb9++zehlCCFEklxcXJgzZw6FCxXi0nlf9PVzfrdttmzZ+PTpUzquLuXu3w+gVp365MyZg4f3bia6+WJKxMTE0NS2Fa9eh3Lw4EHOnDlDr169cF22iE4dHBPt8/jJU0aMGsvpM+f4888/mTZt2pfjjx+r1jF48GDOnjnD1UtnyZkzx4+d5Dfev49kwd+LWLJsBXny5Gbs2HG0bt36XxUUE+JXIPdrQojMJrO/r6nj/A577aD4i8cY5s6VbNsn78J4XqwUjVu3/ak5f4SDgwNhYWEcOXIk3vFJkybx+fNnTExMiI2NZefOnfj7++Pi4kLr1q1V7d69e8dvv/1GeHg4Tk5OlCtXDn9/f7Zu3UrZsmU5cOAA2trff37f3Nyc8uXL4+bmFu/4zZs3sbe3p2zZsjg5OfHy5UtWrlxJnTp12LBhg6rdixcvMDc3x9HRkQULFqiOHzlyhJ49e2JhYYG9vT13797Fzc2NTp06MWvWrHhz9e/fn4MHD9K7d28MDQ3x8PDA398fDw8PatZUX8DrwoULLFy4kPr165M7d26uXLmCh4cH9evXx83NLcl77K/nOXHiRFUQAmD//v306dMHIyMjfv/99wT96tevT968eYEvAa+hQ4dSokQJOnfuTNasWfHy8sLPz4/Ro0czePBgVb/MeP2T+neto6Pz04GyxEjmihBCCCGE+GEKhYJt27axcOFCcufOzbHD+5IMrPzqjI3LMm3KZMZNmEybdh3Zs2vHD40zZ95Crvp9qbUcExPD6NGjad60CR3bt/tuH4VCwYmTvvTr108VWJk7d64qsHLlyhW8vLxY4rJALYEVgJw5czB54ji6dXViwqQpDB06lHXr1jFlypQU1ZQWQgghhPivatDSnl1ua+FdWJIBlifvwriVTR/7lvbpuLrkVapUiTVr1uDt7Y2mpibVqlXDw8MDc3PzeO1y587N/v37mTdvHkePHmXTpk3kypWLjh07Mnr06CQDKwAaGhqqzIZ/zr9161ZmzJiBs7MzOXLkwMnJiTFjxqRojEaNGrF69WoWLFjAxIkTyZs3L8OGDUs0ALFo0SLmzp3Lzp07CQsLo0KFCri7u6v1D/sAhQoVQltbG1dXVyIjIylRogRjxoyhT58+KXp4KbHrdOfOHTQ0NHj8+DHDhg1L8Lqnp6cquNK6dWvy5s3L4sWLVWswMjJi9uzZdOrUKV6/zHj9M4JkrgghxC8usz8xJIT497p16xZjx47lypUrdHB0YNqUyRQokPzTQL9y5spXTW1bcfbceebMmkb/vr1T3d+8rjVPnz3H2dmZkydPcvr0aS6ePZnkfjOdu/Xi0uWr2Nrasnr1agwMDLhx4wZa/9sw1c7OjpiYaE4dO4hWGm2G6nv6DGPGTeLGzVs4Ojoyd+7cRD8wHz58mLVr1/IgIACLOnXo0aMHpqamabImIf4N5H5NCJHZZPb3NXWdX0xMDCf2+PD+/l0qZNXBME9uNDQ0UCqVPHn7jjtRMeQ0Lk+DlvbJBiGEED8nIzJXJLgihBC/uMx+UyuE+Pd5//498+bNY926dZQtU5r5c2diWa9uivv/G4IrUVFRlClXmcgPH7h8/jRlyhilqv+rV68ZP9GZbZ7bAVizajnt2rb+bvtz5y/QpLk9I0aMYN68eQBs27aNevXqAeDt7c2gQYPYs2s7Vpb1fvCsUiYuLo5Wbdtz1e86fn5+ZMuWDfhSbzk8PJyzZ8/Sv39/LMxrU6tmDbx99vD06TOqVKlC586dsbe3J0cO9WTWCPFvIfdrQojMJrO/r6n7/D5+/MiNy5cIvHMbZVwcGlpaFK1QkcpmNWVPOyHSiQRX1ESCK0KIzCSz39QKIf5dDh8+TPfu3QGY8tcEBvbvm+p9SX7l4Mq9e/c5cPAwYeHhPHjwiF2796ClpYXntk00tLZK9V4kvqfPcPvOXfr27plomj98KQf2m40tMbFx5M+fn6NHj1K3bl08PDwA+PTpE1ZWVlSvVpXNG9f99Dkm5/79AGrXtWbMmDEMHDiQZ8+e0bt3b+7du0dsbCwA2travAl5joaGBnFxcRw6fJR17hs4dPgoWbNmxc7Ojg4dOmBmZvbd8xYiM5H7NSFEZpPZ39cy+/kJ8V8ke64IIYQQQohf0vv37xk/fjw7duygaJEirF65lLp1LDJ6WWpx8fJlZsycy4ULl/jw8WOC1+Pi4mjj0AEtLS3KlilNh/btGDp4QIpKO1jWq5tsVs/2nd5cuerHyJEjmTt3LgBPnjzh8ePHGBoasnLlSl6/fs3UKZN+7ARTaeJfUylSpAg9e/YEYOrUqbx984Y5s6bx9u07ps2YTZvWdqqgiZaWFs2a2tCsqQ3PX7xg0+ZtbNy8la1bt1K6dGmcnJxo164defLkSZf1CyGEEEIIIUR6kMwVIYT4xckTNUKIjPbgwQP69+9PQEAAi13m06mD409lI/wqmSs7dnozfpIzL18GAVA4b24amVWiTf1aFM6TixzZs2GQPRv3nr3kyOUb7Dnjx91ngcTGKdDR0WFg/z44T56Q6myWb3369IkatetRsaIJL1++JIuuDiVLlmCn1y4Aihcvzps3b+jZvQszpjmr5byTcvLUaVq2cmDZsmXY29tz7tw5HBwcWOm6hA6ODnTq0pM9e/dx6fwpyhkbf3cchULByVOnWb9xMz6796KhoUHTpk1xcnKiTp06P3XNhPgVyf2aECKzyezva5n9/IT4L5KyYGoiwRUhRGYiN31CiIwSFxfHmjVrmD17NkWLFmHl8iXUNKv+0+NmdHBl1+69jBw1juCQELS1tGhZtzoz+nWgcN7cyfZVKBSs23eSGRu8eRP+ngIF8rPXZ0eSgYakLPh7MdNmzKZ///4sWbIEj60bcOrSU3UvW7hQIRQKBZcu+JLLwOCH5kipuLg4rBo2QUdHFx8fHxQKBc2bNyeLrg5HD+1FU1OTBo2b4ed3nbevXqQ4QBIaGsrWbdtxW7+J+wEBlChRgg4dOtC+fXsKFSqUpuckRHqR+zUhRGaT2d/XMvv5CfFflBHBFXlkTAghhBBCJPD48WMcHBxwdnamR7cunDl5RC2BlYx0+OgxTKqY0aVbL0JDX9OliSUvvJaybtyAFAVWADQ1NenVogEBWxYyrF0zXr8OpXYda+YvcEn1el6/fs1fU6ZjZ2fHtm3baOfQhqPHTqgCKzOmOXPn5lX8/S4kCKzs3bufJ0+fpnrOpGzd5smNGzeZNGkSGhoabN++nZs3bzJrxlRVIKWSSUUUCgXXr99I8bj58uVj8KD+XDp/ioP7dmFZ14IlSxZTq1YtevfuzalTp1AoFGo9FyGEEEIIIYRIa5K5IoQQvzh5okYIkZ4UCgXu7u5Mnz6dggULsGzxQurVraPWOdI7c+XEqVP06DWAN2/eoKWpSVvrWiwc0pXs2bL+9Nj+D57Ratw83kZEUqVyJfbt3om+vn6K+l66fJXfbJoDkC1bVrZuWk+bdh2Ji4ujZMkSXD7vS5YsWRL0O37yFPatHQFo3cqOFcsWkTXrz53Lhw8fqF6zLjXMzFixYgWRkZFYWlpiWa8O61a7qtqVLV+FsLAwQl4++anSXuEREWzz2M6ate7cuXsPI6NSdOnSFUdHR3LlyvVT5yJERpD7NSFEZpPZ39cy+/kJ8V8kmStCCCGEECLDbNq0idatWzNhwgScOrXn7Kljag+spKfTZ89RvWYd7Fo58ubNG7Lp6vLIcxErR/VVS2AFoEqZEtzfvABbC1P8b9ykbIUq+J4+m6K+Nc2qc+HMCdo5tGHm9CksX7GKuLg4AP6aOC7RwApA3/5DADAsWRIvbx+KlzJmocuSnzqPxUtdefP2LePGjQNgyZIlRERE4Dx5vKrNpL+mEvLqFW1a2//0nikG+vr07d2T82dOcGCvN6bVqjJjxgyqV6/O0KFDuXr1KpnwGTAhhBBCCCFEJiLBFSGEEEKI/zilUsns2bMZNWoUly9fxsfLkwVzZ5EjR/aMXtoPuXj5MmbmljRv0ZqHjx7TvGkT2rS241N0NCu8D6t9Pm1tbTZNHsKq0X2JiY7B1q4Nk52np6hvhQrlWbNyGaUMDTlw8MvaalQ3pU1r+0TbL1nqSkhICH169cDf7wIrXZegq5uFyc7TKFO+MsdOnEr1+oODQ3BZtJSePXtSsmRJXrx4wcqVKxkyaAAlihcHYM68hfy9aClFixZhscv8VM/xPRoaGtSxMGfdalfu3LjKuDEjuHz5Ei1btsTGxgY3NzciIiLUNp8QQgghhBBCqIuUBRNCiF+cpCsLIdLawYMH6dmzp+p7lwVz6dG9S5rNl1Zlwfxv3KTfgCHcun0HDQ0NbBr9xrKlf5M/Xz4UCgVGxiaEh4XzfOcS9H6yjNb3PH/1hsbDpxP8JoxqVatwYK83enp6SfaJi4ujbv1G3L59B4ADe72pY2GeoF10dDTFDI3R0tIk8OkDVfaIQqFg3ITJrFi1lri4OKqbVmWD+1qKFyuaojUPHvoHu/fu58yZMxgYGDBgwAAuXrjA1UtnyZEjO0uXr2Ds+MkUyJ8ff78LyZ7Pz4qLi+PY8ZOsc9vA/oOH0NXRwc7eHicnJ6pXr46Ghkaazi/Ej5D7NSFEZpPZ39cy+/kJ8V8kZcGEEEIIIUS6UCqVXLlyhUmTJtG3b18qVSjDtaOb0dPLysgx4/9V2QK3b9/BsoEN9eo34tbtOzSwtuLuTT88t20kf758wJeN6P+eP4c4hYKxK7am2VqKF8jL7Q3zaFGnOteu+1OqbEV279mXZJ/tO71VgRXbZk0TDawADBs+kqioKGZOmxKvLJempiazZkzl4b2bWFnW46rfdSpVNaNv/8FERUUlOfeNm7fYsGkLf/zxBwYGBly6dAkfHx8mTxxLjhzZef/+PeMm/EWuXAZcvuCb5oEVAC0tLRo3asjmjeu47X+FEX/+ztmzZ7Czs8OmcWO2bNmSrnv2CCGEEEIIIURiJHNFCCF+cfJEjRBCnaKioli3bh2bN2/m0aNH5MltQP+ubRjezwldXR18Dp6ky6BJ1LEw58Be7zRZg7oyV+7dC6DvgMH4XbsOQN06Fqx0XZJkxkZp40qEh4Xx0nsZ2traP72GpGw9coahLu5Ex8TS6LcGbN3kjq6uboJ2l69cxbFjF8LCwjl/+jjGxmUTtAkKCqZC5eoULVKEW/6Xk5z36tVrdO/VlydPnwFfSo/t9NhM0aJF4rVTKpXYt2nPs+cvOHbsGFpaWrRo0QJQcvLoATQ1NRk/0ZnFS5ezZcM6bG2b/fjF+Elfs1lWr3XjwMHD5MmTh+7du9OtWzfy5s2bYesS4iu5XxNCZDaZ/X0ts5+fEP9FkrkihBBCCCHSzMmTJ2nQwJpZs2ZSq0oZvN3n8+C8F6OHdEdXVwcAuyb1qVOzKmfPnadDp65MmTojg1ed0KPHj2nUpAU1LSzxu3YdC/Pa+PtdYP8er2RLYU0YN5ro2Fimunul+To7NKrL/S1/U924FEeOHsewdAWOHT+ZoJ1Zjercun6ZS+d9Ew2sAHTr2ReFQsHa1cuTnbd69Wr4+12kUwdHAO7cuUvFKjUYMGgYsbGxqnZHjh7nxMlTjB07Fh0dHXbu3Mn169eZPeP/M2O2bPNET08vQwMr8P/ZLNs2r8fv8jnatLZj2bKlmJmZ0aZNGx4/fpyh6xNCCCHEf9vHjx85c+IEGxYvxn3hQjYsXsyZEyf4+PFjuq/F398fJycnypcvT7ly5ejUqRO3bt1Ksk9sbCzW1tYUK1aMFStWxHvt5cuXLFiwgBYtWmBiYkLlypVxcHDA19f3u/N37doVU1NTjI2NadSoEWvXrkWhUCRoe+nSJVq1akWZMmUwNTVl0qRJqbpmhw4domnTppQuXZpatWoxf/584uLiErSLjo5m+vTp1KhRg9KlS9OiRQtOnUr9XoXJ+fjxI/PmzaNz586YmJhQrFgxPD09E227efNmHBwcqFatGkZGRlhYWPDHH3/w4sWLeO08PDwoVqzYd7+8vb2TbVu8eHFCQ0PjjatUKlm/fj02NjYYGxtTrVo1unTpwuXLCR/kUiqVLFu2DAsLC0qXLk2jRo3YtWtXiq9Laq7/gwcPcHJywtjYGBMTE4YOHfpLB0Ilc0UIIX5x8kSNEEIdtm3bxsiRI7EyN2XOpKEYly753bYR7yMxsXIk4v0HAI4c2kMtMzO1reVnMldmzZ3PzFnzUCqV1DSrwYrliylT2ihVYxQ3NCb6cxSBXsvilddKS2v2HGf08s3ExsXh0LYVy5e4kCVLlhT1PX/hIjbN7DCvXYtD+31SPffuPfv4Y+RYQkJCALh47iTly5Vjp9cuevYZgKGhIWPGjGHSpEnUrmXGBrfVAFy77o9VAxsc2rZm7arkgzrp6fGTJzRq0pLXr1+r9mCxtbVl0KBBVKlSJYNXJ/6L5H5NCJHZZPb3NXWdX0xMDAe9vAi6eZNCQCF9fTQ0NFAqlQRHRBAMFK5cmaatW6d51jTAjRs3aNWqFUWLFqVLly7ExcWxfv16wsLC2LNnD0ZGid83r1ixgvnz5/Pp0ycmTJhAv379VK+5ubkxffp0mjZtipmZGXFxcWzfvh1/f38WLFiAo6NjvPnt7e0xMjKiQ4cOZMuWjePHj3PgwAF69eqFs7Ozqu3Nmzext7fH2NgYJycngoKCcHV1pU6dOmzYsCHZcz127BjdunWjbt262Nvbc+fOHdzc3OjcuTMzZsR/QGzgwIHs37+fPn36YGhoiIeHB9euXcPT05OaNWum9jJ/14sXLzA3N6dYsWKUKFGCc+fOsWDBAtq1a5eg7bhx44iKiqJ8+fIYGBjw/PlzNm3ahEKh4PDhwxQoUACA58+fJxrwWLlyJXfu3OHy5cvk+18pZA8PD/78809GjhxJ8eLF47W3tbWNl0Xv7OzMqlWrcHBwoFatWkRERLBhwwYCAwPZtWsXVatWVbWdOXMmS5cupXPnzlStWpWDBw9y5MgRli1bhp2dXbLXJaXXPygoCBsbGwwMDOjduzeRkZEsX76cYsWKsXfv3mT/DWVE5ooEV4QQ4heX2W9qhRBpS6lUsmLFCqZNm4ZT22Ysmj4CLS2tFPV9+OQF1Rs5YWFem4P7Uv5kUnJ+JLgSGxtLq7btOeV7hvz587Hby5OKFSv80PwL/l7MX1OmM6l7G/7o0OKHxvgRIW/DsB05hweBwWTNmpXpUyfTp1ePZPtVrFKDly+DuHfrGgULFvihuev/1gQ/vy/l03LnykXAXX90dXW5dfsOY8ZN4uQpX3R1dbl8wRfDkl8Cb63atufY8ZPcuHaJkiWKJzV8ulEoFIwaM4FVa9ahVCoxqViBA3t3sX2nFy6Ll/HkyVPq1avHoEGDsLS0VAVehEhrcr8mhMhsMvv7mjrOLyYmhm2rV5M7OJiC+vrfbRccEUFYoUJ06NMnzQMsXbp0wc/PjzNnzmBgYADAq1evsLS0pH79+qxcuTJBn9DQUKysrOjXrx9z585l4sSJ8YIrAQEB5MuXj9y5c6uORUdHY2Njw8ePH7l48aLq+KhRo9ixYwd+fn7of3NNHBwcuH37Nrdv34631tu3b+Pr+//7+m3ZsoVRo0axadMmrKyskjzXBg0akCVLFvbt26d6YGrOnDksWbKE48ePU7p0aQD8/Pxo2bKlaq9JgM+fP9OwYUPy588fL/PjZ8XExBAeHk6+fPnw9/enefPmLFy4MNHgSmJu3LhBs2bNGDduHAMHDvxuu6ioKKpVq4aZmRkbN25UHf8aXNm3bx+VK1f+bv+4uDjKlStH48aNWb78/x+iev78ORYWFvECYcHBwVhYWNClSxemTJmiatu2bVueP3/OhQsXkrznTs31Hzt2LNu3b+fUqVMULlwYAF9fXzp27MicOXPo1KnTd+cBKQsmhBBCCCHU6PXr1wwZPJipU6cyoJsDf0/9M8WBFYDShsWoZmLMufMXCAx8mYYrTVp0dDTVa9bllO8ZLOvV5d6taz8cWAH4fegg9LJlw8XzgBpXmbyCeXJxec0MFg/vgSZK/hw5loqVa3D+/MXv9vE9fZYXLwLJmzePKrASFRWF967dDB46nA5O3Rg+YjR37t797hjnL1xUBVaqm1blXVgY5UxMOX7yFCYVK+Dj5cG2LetZv26VKrASFBTM8ROnMCxZ8pcJrBw/eYpSZU1YuXothQoWBMDYuCwGBvr06tENv0tncVuzgoiIcDp27EizZs3w8fFJtDSEEEIIIcTPOujtnWxgBb5ks+QKDuaAV9qXpb106RKWlpaqwApAgQIFMDc35+jRo4k+4DRjxgzKlClDmzZtEh2zbNmy8QIrALq6ujRs2JCgoKB4ZbwiIyPJkiVLvMAKQP78+cmaNWu8dr6+vjg4OKgCK4Dq+z179iR5ngEBAQQEBODk5BQvE71bt24oFAr27t2rOvY148HJyUl1LEuWLHTs2JErV64QFBSU5FypoaOjo8oi+RFFi34pcRweHp5ku0OHDhEZGUnr1q2/2+bDhw+JlmKDL0GgqKioBGvNmzcvmpqaZMuWTXXswIEDxMbG0rVr13htu3btSlBQUKJZNd9KzfXfv38/jRo1UgVWACwtLTEyMmL37t1JzpNRJLgihBBCCJHJfP78mZkzZ2JpWY8TJ46xav4EZk4YjI5O6p+Uc5k+EoDBw/5U9zJTJCYmhloWVjx5+pQ+vXuw12fHTz/xp6mpSe+e3Qn/8BH3/eqvtZycLk0sebp9MV2a1OPly5fYNLejcdMWBAeHJGibO1cu4MsH2ImTp1CpqhkFi5aia48+rN+4hX37D7JmrTu161hTzqQa6zdsTjDGhYtfPvBk19Pj2OH9jPzzd8LCwrBv7UijJi14/iKQZk1saN6siarP4GF/oFQqWbNqWRpdhZSLiIighb0D9q0diYiIYMyoP7l3+xpaWpoEBQWr2mlpadGmtT2+xw/hvWMbeXLnYsCAAVhZWbF+/XqioqIy8CyEEEIIkZl8/PiRoBs3kg2sfFVIX5+gGzfSfA+W6OjoeEGMr7Jly0Z0dDR3//FAjp+fH9u3b8fZ2TnVGb+vXr0iW7Zs8f4Qb2Fhwfv37xk1ahQPHjwgMDCQ9evXc/DgQYYMGaJqd+fOHWJjYxNkV+jo6GBiYsLNmzeTnPvmzZtoaGgkKAdbsGBBChcuHK//rVu3MDIyInv27PHaVqtWTfV6Rnr37h1v3rzh+vXr/PHHH2hoaFCvXr0k+3h5eZEtWzaaNUu4L6JSqcTBwYFy5cpRpkwZevTokWB/wqxZs2JqaoqHhwdeXl4EBgZy+/Ztfv/9d3Lnzh0vEHL79m309PQoU6ZMvDGqVauGUqlM9vql9PoHBwcTGhoarxzZt22T+53IKBJcEUIIIYTIZObOncuyZcvo0rYZV49swtG+8Q+PVa2SMeXKlOTY8ROEvnmjxlUmLy4uDvO61jx6/IRePboxf85MtY391+Tx6OroMH192j9BmBgdbW0WD+/JnU0LMDcpy4WLlzGuWBVbu7Y8ff6c2NhYzp2/QLOWX55GCwx8icviZbx69Qpzs8rMmjCE++d2Ev7gJBcPrMe+aX3ehL5h8LA/qFbDPF62xrAhA9myYR3nzhxHU1OTiePHEHDXnzoW5ly8dJlKVc2wamiD/40vH1gUCgVnzp6nSOHC1DSrkSHX56sBg4dhWKYip3xPY1ajOgF3/Rk35kvAT1tbm8gPkQn6aGho0LBBfXZ7e3Ly2EFMq1Zm/PjxmJub4+rqyocPH9L7NIQQQgiRyfhdvEihVPYp9L9+acnIyIirV6/y7S4QMTEx+Pn5AV/+gP2tiRMnYm9vj6mpaarmefz4Mfv378fW1jZeUMbJyYnu3bvj6emJtbU1tWvXZtKkSUyZMoUePf6/HO6rV6/Q0NCg4P+ykb9VoEAB1V6B3/P19a/7knyrYMGC8fq/evXqu+2USmWyc6U1MzMzqlatiq2tLVevXmXq1KlYWlp+t31YWBgnT57ExsYmXtYPfAmitW/fnhkzHd4UegAAIABJREFUZrB27VoGDhzI6dOnadWqVYIMnSVLlmBkZMSQIUOoXbs2NjY23Lp1Cy8vr3j7tYSEhCSajfP1mv7zd+qfUnr9X716FW/cf7YNCwv7JbcBkeCKEEIIIUQm8eTJE0aNHMny5cuZPKIPMycMJk+ulD1Nl5T5fw1HqVQyaPDvalhlysTFxWFerwEBDx7SvWtnFs6frdbxtbW16dDegVfvwtl79qpax06NgnkMODB/LKbGhgD4nj5D5ao1yVOgGE2a26tKAtStVRXPVbMIuXWYA1sWM6C7AwXz5wWgXJmSrF8yhcDr+6hSsSyPHj+hag3zePPY2jZTlfwCyJc3Lwf2euN7/DDmtWty7Zo/9eo3wr5Ne36zac7Hjx/p3KlD+lyERNy7fx/jilXZtHkbsbGxbFq/lmOH95Evb95vWmmgVCS9faRptaq4r1vFlYtnaNbUhlmzZlG7dm1cXFx4//592p6EEEIIITKtRzduUCiFWStfFdLX59GNG2m0oi+6devGo0eP+OOPPwgICODu3bsMHTqU169fA8TL5N22bRv37t1j/PjxqZrj06dP9OvXj2zZsjF27Nh4r2lqalKyZEmsra1ZtGgRrq6uNG7cmAkTJnDo0CFVu6/r+HaD9a+yZMmSbMbx19ezZMmSbP+oqKjvzvPtWBll48aNbNy4kcmTJ1O0aNFks5v27NlDTExMoiXBWrZsyfz582nbti02NjaMGDGCzZs38/btWxYtWhSvbfbs2TE2NqZHjx6sWbOGmTNnEhcXR8+ePXn37p2qXVRUVKLX+WuGVEp+Vim5/sn9TqRkroyQtrsoCSGEEEKINPfhwwfmz5/PypUryZcnF9PGDGRQz5RtmpgSluamVCpfmv0HD7PT24c2rezUNnZiFAoFVg2bcO/efTp36sCiv+elyTyzZkxl4+ZtTFm3A9s61dNkjpTYeuQMfvefYFGjMrMmDmHNpl2ERbynYjkjmlpbYFqlfIrG0dXVxddnNUY17Xj27Dl79+7H1jZhqYBvVa1amUP7d/Ps+Qu69ejD8RMnAWjS+DcmjB/90+eWWrGxsQwaMpytHtsBsKxXF+8dW9HR0UnQVqFQJHo8MaWNSrHEZT6jRw7n70VLcXFxYcWKFfTp04eePXvGq0suhBBCCJEcRWxsqstoaWhooIiNTaMVfdGlSxeCgoJwdXXF09MTDQ0NqlatyoABA1i0aJGqNFNkZCSzZs1i4MCBFCqU8hwchULBgAEDePjwIRs3bkyQZbBkyRLWrVvH6dOnVeXCWrRoQbt27Rg3bhyNGjVCU1NT9Yf56OjoBHN8/vw50dJm3/r6+ufPn5PtnzVr1u/O8+1YiYmKikrwQI66N0W3sLAAwNraGhsbGxo2bIienh7du3dPtL2Xlxe5cuWiQYMGKRq/Zs2amJqa4uvrqzoWFxdHhw4dqFOnTrxN6uvVq0fDhg1xdXVVBc6yZs2a6HX+GuhIyc8qJdc/ud+JlMyVESRzRQghhBDiX2z79u3Url0bt3XrmPRnH/xPbGVI7/bxNnZUh72bXciaNQu9evfnyhU/tY79rbi4OKwbNeXGjZu0bW3PsiV/p9lcOXLkwMK8NveeBxH4+m2azZOU0PD3DP3bnWxZs7Bz3TyqVSrH4pmj2LB0KmOH9khxYOVblw9vRFdXhx59BhAZmbBsVmJKFC/G8SP7Wb7kb+bPncm2LRtSPe/P2rNnHyVLl2fLNk8MS5bk4rmT7PXZkWgA5fnzQGJiYihZskSq5iherBjz58zk+pXzdGzfjiVLllC7dm3mz5+f4mslhBBCCKGprR2v9FZKKJVKNH9y78CUGDVqFNeuXcPLy4sjR46wZ88eVclYIyMjAJYvX05MTAwtW7bkxYsXvHjxgpcvXwJfNlN/8eJFoiWYRowYwbFjx1i4cKEqKPCt9evXU6dOnXj7sADY2NgQEhLC8+fPgS+ln75XkuvVq1eJlgv71tfXv5aS+lZISEi8/gUKFPhuu2/HSoyPjw+mpqaqr+rV0/aBrJIlS1KpUiW8vBIvXRwYGMjFixdp2bIlWlpaKR63SJEihIWFqb4/f/48d+/epXHj+OWjS5UqRZkyZbh06ZLqWMGCBVWZT9/6ek2TC86l9Pp/DdR9r22uXLlS/GBVepLgihBCCCHEv5S3tzfDhg3DonpFrhzZyB/9ndDLljZP8+TSz8nBLYtBA5ra2nPv/n21zxHw4CEmVc24ds2flrbNWbvaVe1z/NM050kAOK/bnuZzJcZ+zFyiY2NZ+/dk9PTU87PLk0sf1zljiYqKwq61Y6r6OnXqQJ9ePdQenEvK69BQGjZuTqeuPYmK+szM6c5cv3qecsbG3+0zb6EL8GU/mR9RpEhh5syahv/VC3Tt3ImlS5dSt25d3NzcfslazkIIIYT4tRhVrkxwRESq+gRHRGD0jw3c04q+vj41a9akXLlyAPj6+lK4cGHVpuQvX74kPDwca2trzM3NMTc3p02bNmhoaLBo0SIsLCwICAiIN+bUqVPx9PTE2dkZO7vEM9lDQ0NRKBQJjsf+L2Pn63/Lly+PtrY2/v7+8drFxMRw69YtTExMkjw/ExMTlEol169fj3c8JCSEoKAgKlWqFK/to0ePEuy7d/XqVTQ0NJKcq0GDBmzdulX1tWXLliTXpQ6JZct85e3tDZBoSbCkPHv2jLzflNcNDQ39kkn1nZ9V7DcZVhUrVuTTp088ePAgXruUXD9I+fUvVKgQefPmTfAzBbh27Vqy82QUCa4IIYQQQvwLrVixgkGDBtHCxpJVCyZQvEjST3epQ7XK5diyYgbRMTFY1GuI967daht7wiRnzGrXIygomCGD+rNpw9pUl1r4ETVqmJInd24OXEh4E5/WJq/x5NbjF9g1saJ5o7pqHbtti99oZFWby1eu4rZ+k1rHVqcZs+ZiXKEql69cpb6VJY8DbjFoQL9k++3dt58c2bNjVuPnnh4sVKggM6c7c/XSmS+l0CZMoEED63g1wYUQQggh/sm0Vi2S3sY7oeD/9Utvu3bt4vr16/Tp00d1rFevXqxZs4a1a9eqvubMmYNSqaR9+/asWbOGEiX+P0N4+fLlrFixgqFDh8bbmP6fjIyMOHXqVLwsCYVCgY+PDzly5MDQ0BCAnDlzYmlpyY4dO+LtMbJ9+3Y+fvxIy5YtVcdiY2N58OBBvIwGY2NjypQpw6ZNm+JlELm7u6OpqUnz5s1Vx2xtbYmNjWXjxo2qY9HR0Xh4eFC9enUKFy783fPJnz8/9erVi/elDnFxcaq9Fb/l5+fH3bt3qVq1aqL9vL29KVq0KDVr1kz09bdvE2bjHz16FH9//3hlxIyMjFAqlezatSte2xs3bvDw4UMqfxMEbNKkCdra2ri7u8dru2HDBgoVKoSZmVm8+R88eMCnT59Ux1Jz/Zs3b86RI0cICgpSHfP19eXRo0fxfid+JbLnihBCCCHEv4yPjw9Tpkzhj/5OTPqzT7oEIb5qYm3B3k0utOk5kq49+tCvby/mzpr+Q2PFxsay0GUJi5YsJzw8nIIFC7Bj22aqVKmUfGc1sm3ehA2btnLz0XMqGRVPlznX7DmOi+d+ihTKzzqXyWkyxxbXaRSv3oIxYyfQqUO7RDeHzChXr16jY+fuBAUHkzt3btzWrqBBfasU9X32/AWvXr2mebMmaltP8WLFWL7UhcGD+jNx8hR69OhBy5YtmTp1qtrragshhBDi309PT4/ClSsTfPNmija2D46IoHDlyujp6aXpui5cuMDChQupX78+uXPn5sqVK3h4eNCwYUN69eqlalepUqV42R0AL168AL4ELmxsbFTH9+/fz/Tp0zEyMqJ06dLs3LkzXr/69eursiIGDRrE0KFDsbW1pXPnzmTNmhUvLy9u3rzJ6NGj45WyGj16NPb29rRp0wYnJydevnzJypUrsba2xsrq/+8Lg4ODsba2xtHRkQULFqiOT5gwgZ49e9KhQwfs7e25e/cubm5udOrUSZWhA2BqakqLFi2YNWsWoaGhGBoa4uHhQWBgIAsXLvyZy50oNzc3wsPDCQ7+En47dOiQquRar169yJEjBx8+fKBmzZrY2dlhbGyMnp4ed+7cwcPDAwMDA4YNG5Zg3Lt373Lnzh2GDBny3bnt7OyoVKkSVatWJWfOnPj7++Ph4UGxYsXi9atcuTJWVlZ4enry/v17rKysCAkJYd26dejp6cX7XSlcuDC9e/fG1dWV6OhoqlWrxv79+7l06RJLliyJ91l03bp1LFy4kO3bt2Nubg6k7voPGTKEvXv34uDgQO/evYmMjMTV1ZWKFSvi6Ji6jPz0oqFMbYHAf4HXr19LOr8QItPIkydPok8fCCH+e0JCQhg8eDBnz57FtrElm5dPy7C1vHkbhnWbfjx7EYypaVUO7fMhS5Ysyfa7ft2fde4b2b7Tm4j/lVLQy5aNAf37MGnC2HQNFH0VEPCAGrXr0f43C1aM7JN8h5+03OswY1dswSBnDvxPbiWXfs40m2vtFh+GT5xP82ZN2LrJPfkOaSwqKoqefQayZ+8+NDU16NOrJ7NnTk1VGbKhv4/Abf1Gjh3e99OZK4lRKpVs3+nNqDHjUSgUODtPUZXJEOJ75H5NCJHZZPb3NXWcX2xsLFtXrSJXcHCSAZbgiAjCChWiQ58+aKfxnitPnz5l/Pjx3Lhxg8jISEqUKIGjoyN9UjD3ixcvsLCwYMKECfTr9/+ZxAsWLEgyCOHp6an6QzrAqVOnWLx4Mffv3ycyMhIjIyN69OhBp06dEvS9dOkSM2bM4MaNG+TIkQM7OzvGjBkTLwj1dV2Ojo7Mnz8/Xv9Dhw6xYMECAgICyJs3L+3bt+f3339PsB9JdHQ0c+fOZefOnYSFhVGhQgVGjRoVL4ijLubm5gQGBib62vnz5ylatCgxMTFMnz6ds2fP8uLFC6KioihYsCCWlpYMGzaMokWLJug7c+ZMli1bxpEjR1Tl3v5p7ty5HD16lOfPn/Pp0ycKFChAo0aNGD58eLyyYPBlk3hXV1d8fHx49uwZurq61K5dmxEjRlCxYsUEYy9dupSNGzfy6tUrSpUqxZAhQ7C3t4/X5uvvyj9/J1Jz/QMCAnB2dubixYvo6OjQqFEjJk2alGD9iUnq37WOjk6aPDQlwRUhhPjFZfabWiFEyrx79462bdvwPvwdE4b3onXzBmm2v0pKKRQKOg+cyN4jp8mVKxfHDu2lTJnSCdqsc9vApi3buHHzFp8/f1a9pq+fE+eJ4+nRo2u67vGRmCLFS6OfTZfbG+cn3/gnLPLcz6Q1nuQ2yMnlwxvJlydXms4HUMe2B7fuPeL0ySNUqZy+WUHf2rR5K3+MHMOnT1FUKF8Oj20bKVk89ZlCRsaV+BwVReCzB8k3/gmhoaGMHjcJz+07adiwIbNmzUr0g64QIPdrQojMJ7O/r6nr/GJiYjjo7U3QjRsUAgrp66OhoYFSqSQ4IoJgoHDlyjRt3TrNAytC/NdlRHBF9lwRQgghhPjFKRQKevTozutXIexyn49T22YZHlgB0NTUZLPrdKaPHUR4eDg1LazYvsML+JKhMGjIcAoWLcXwEaO5ctWPwoUL0bdPT25ev0zevHnQ0dGhV6/uGR5YAahUyYSgN2HxNm9Ut7mbdzNpjSd5cxtw9ejmdAmsAGx2nYGGhgYdO3dPl/n+6fmLQMzrNWDA4N9RKmGJywIunD35Q4GVJ0+eEhoaSgPr+mmw0vjy5cvHmpXL2LZ5PXfv3KFBgwa4u7snuvGnEEIIIf6bdHR0aNGuHU5jxpCnYUPuZsnCLU1N7mbJQp6GDXEaM4YW7dpJYEWITCrjP8kKIYQQQogk7dy5k0uXLuO+6C+MS5fM6OUkMLiXIwe3LkFXR5uefQbQtl0nShqVZ8OmLRjo6zP1r4mEBj/D/+oF5s2eQTnjslStUoU3b94SFRWV0csHoGmTxiiVSo773U6T8aev92L6ei/y58vNtWObyZMr+drc6mJYvDBd2jXn+fMXLPh7cbrNq1AoGDNuIpWr1eT27Ts0b9aEZ4/u0rVLwpIQKTV73peSFKNGDlfXMpPVrKkNF86dxLFdW8aNG4eDgwMPHz5Mt/mFEEII8evT09OjrrU1XYYModvw4XQZMoS61tZpvseKECJjSXBFCCGEEOIX9Pz5c+zt7VR1d1s2scLKQv37S6hL7RqVOLNnLdpaWhw+eozYuDiWLfmbB/duMGzoIHR0dOK1b9m8KQDePnsyYrkJtLJvAcDBi/5qH3vyGk/mbt5NoQJ5uXZkM/o5c6h9juS4TBuBgX4Ops2YTeibN2k+n+/ps5QuV4llrqvInz8/Rw7uYesmd7Jm/bmMq4OHDqOvnzPdy5sZ6OvjsmAOe3Zt59WrEGxsbFi2bFmaZjoJIYQQQgghfm0SXBFCCCGE+MU8ffqUfv36cu/uHepUL8fGZVNxc5mc0ctK0gLXTdRq0pXYuDhMq1XlccAtOnfq8N327dq1AWDH/8qIZTSjUqXQ0tLC7/5jtY47zX0nLp77KVa4AH5HNpMjR8Y8vaipqck6l8nExsbi2KFLms0TGRmJfZv22Nq1ISwsnBF/DCPgznVq1TT76bFjY2MJDX2jlrF+lJVlPc75HqNv7x7MnDmTFi1acOvWrQxbjxBCCCGEECLjSHBFCCGEEOIXcevWLQYOHEjDBg0IfRWCz4aFLJ01hpY2Vr9sneY79x9R2bo9zvNWkj1HDrw8t3Dy2EH09ZMue6Wvr0/+/Pk4d+FSOq00eTlyZCfoTZjaxnv+6g3zt+4lf77cXDm8ET29jN0n5zfLWliam3L5ylWOnzyl9vGXr1iFYZmKHD9xkuqm1bh7049JE8aqbfxTvmcAqFe3jtrG/BF6enpMmzKZIwf3EBcbQ/PmzfH19c3QNQkhhBBCCCHSnwRXhBBCCCEymFKpZO/evTg5dWLXrl3069aGSwfdqV65fEYv7bvi4uIYOGomFrY9eB4YQrcuTjx5cJvffmuQ4jHqW1kSERHBvfv303ClKZc/X37C3n9Q23hLdxxEqVSyefl0smbNorZxf4bbor/Q0tSkX/8hahvzwYOHmJpZMHrsRHR0dHBft4oTRw9QsGABtc0BcOTocQCaNW2s1nF/lFmN6pw6fggTk4qsXbs2o5cjhBBCCCGESGcSXBFCCCGEyED79u2jdevW9O3bF1OTMlw/vpUpo/qTXS9bRi/tuw6fukDpWvZs2nmAkiVKcumcL4td5qOlpZWqccaO+hOAWXMWpMUyU61YsaJ8io5R23gPX4YAUMvURG1j/qx8eXLRvUNLgkNCWLp8xU+NpVAoGDjkd2rUrsfDR49xdGjD88f3aG3fUk2rje/Zs+cAVCj/6wQddXV1yZY1a6p/94UQQgghhBD/fhJcEUIIIYTIAOHh4dSpU4c+ffpw84Y/Hqtm4bl6NobFC2f00r7rzbtwbBwH4tBzFBGRHxk3ZiT+fhcwNi7zQ+OVLVuGvHnzsG//QRQKhZpX+wPrKVMapVJJ0Jt3ahkvn0FOAE5fvK6W8dRlzqSh6OllxXnqzB/ekH3vvgOUKFWOjZu2Urx4Mc6fPs7qlcvStHzdu7AwNDV/nY8v4RERDBs+kvMXLtKiRYuMXo4QQgghhBAinf06n06EEEIIIf4DlEolnp6eWFlZEhIchKamJtePbaFJA4uMXtp3KRQKps5fhbF5ay5cvUW9unV4dP8mY/6XefIzBvTrw6dPn1ixco0aVvpzihQuBMDzkDdqGe+vng5oamrSffCkXyJ49JW2tjbTxw4iKiqKrt17p6rvmzdvady0BR07d+dTVBRT/prIzWuXqFixQhqt9v9FR39GQ0MjzedJTnBwCK4rV1OjVl22ee5gzpw5tGrVKqOXJYQQQgghhEhnElwRQgghhEgHb9++Zc+ePTg6OvL7779T37wqfkc38+7+cQoWyJvRy0tUXFwcc5a4U7JGS+Yt34i+gT7eO7axb/dOcufOrZY5RvwxDF1dXeYvXKSW8X5Gnjx5AHgdFqGW8QrmycWgNja8fhvG1AWr1TKmOkRGfmSD517gSwZKUFBwivrNnruAshWqcOHiZerWseDhvRv8PnRQWi41Hj09vQwLUikUCg4ePoJda0fKmVRj7PjJWFjU4eTJkzg5OWXImoQQQgghhBAZK+3y9oUQQgghflHv378nJCSEMmV+rJxVaj148IDmzZvz4cMHShYvws518/jNsma6zP0jAoNeM2nOcnwOniI6Oga9bNkYNWI448eOUnvmgKamJm1b27NlmyfHT56iQX0rtY6fGrlz5wLgbUSk2sZ07unA5sNncFm1hYHd25E/n3qCUj/K97wfjn3H8PFjFLVrmXHh4mU6de3B8cP7v9vn2nV/Ojp1J/DlS3LlMmDtKlca/dYgHVf9RWkjI46fOMXjx08pVapkusz55s0btnrsYJ3bBu4HBFCtWjXmz5+PjY1NsgHG8PBwfHx8CA0NpWzZsvz2229ky/br7qUkhBBC/JcoFArVgzVCiMwhIx7EkuCKEEIIIf5TLly4QJ8+fYiMfM+1a9fR19dP0/kCAwPp0qULHz58YPzvPRnU0/GX26w++FUoblv3sO/oGQIePePjpygAChYswPChg+nfr3ea7nUxc/oUtnpsZ/TYiVw8ezLN5knO5+hoALLo6qptTE1NTdaN7Y/dmLl07D+OI9uXq23s1BozbTHL3bajra3F0sUL6eLUEVu7tviePsPRYyf4raF1vPbR0dH06juQXT570NDQoFePbsyfOzPD9j1p1qQxq9e64e2zm+HDBqf5fCNGjcNt/UaUSiU2NjbMnjOHmjVrJhtgvHnzJu7u7nh57SQmJpY8eXLz6tVrDAwMmDVrFnZ2dmm+diGEEEIkLSwsLKOXIITIBCS4IoQQQoj/lAcPHvDmzZc9NY4fP469vX2azPN1b5VJkyainyM7u9YvwLpOjTSZK7UCHj1jzaZdHDhxjpBXb1TBFC0tTYoUKYJt7Vr069uTWmZm6bKePHlyU9/KkhMnT3H79p102b8jMR8iPwCQM1sWtY5rVa0CllXL43vtNt77jtOqefpmfUS8j6Sx4yDuBjyhaNEiHNq/m+LFigKwwW01pctVom//wTy8f1PVZ5vHdoYOH8mnT58oZ2yM57YNGJZMn2yR72nQoD4Ap06dTpfgytnzFzA0NGT79u3kzZt06b6oqCj27t2Lu7s7V65coWiRIvw5fBjdujhRsGABHj56zNTpsxgwYAC3b99m1KhRGRakEkIIIYQQQqiHBFeEEEII8Z/SsGFD1f8fPHgwTYIrz549Y+yYMZw4eZKObZoye+IQDHLmUPs8KaFUKjl98Rqeuw5z9rI/T58HEx0To3q9QP782No2o4OjA781bJBhf/Bd9PdcqpjWZujwkRw5uCdD1hD54X/BFb2sah1379mrPAl6DUDfEdOxa1o/3a7zRb9b2Hf9g4+fonBo25rVK5bGmztPntwM6t+XRUuXM2P2XLp1dqJdxy7cvHmLLFmy4LJgLj26d0mXtSZHW1sbff2c3L13P13m69m9CyNGjSMqKuq7bQIDA1m/fj2bN2/m7du3WNe3YtP6tTRraoO29v9/1CptVIp1q10xrVqFSc7TePDgAS4uLmTPnj09TkUIIYQQQgiRBlIdXLlz5w4+Pj48evSIsLAwRo4ciVkKn2q8e/cuzs7OlChRgtmzZ6uOnzhxguXL45dI0NHRYePGjaldnhBCiExKqVSqfa8H8d9UuHBhqlSpjL//DY4dO0p0dDS6aioD9fHjR8qWLQtA0cIF2bZyJk0b1kmkXRRrtuzi5NkrPH0RxOfPMShRUih/Xpo3qkuPDnbkMsj5Q2uIjY1l/7Gz7NxzjIt+t3gZEqqqPaurq0spo1LUq2NB/fqWdO3em1q1arJmZcaVqvrKsGRJTKtV5eKlywQFBVO4cKF0X8OHj/8LrmRXT9k2t30nmLHBm1fvItDU1KRY/ty8eP2OPyYt4O9pI9QyR1KWu21n7PQlaGpqstJ1CR0cHRJtN8V5Iu4bNzNn7kLmzF2IQqGgqU0j3NauRE9PL83XmRrFixUj4MHDNJ/n5csgzpw5h0KhYNy4cbi7uydoc+jQIfr160fWrFlx6tie3j27Ubbs9/dx0tDQYNjQQRgbl6VXnwG0adOGnTt3SoBFCCGEEEKIf6lUB1c+f/6MoaEhDRs2ZN68eSnu9/HjR5YuXUrlypUJDw9P8Lqenh4uLi4olUoA+QOaEEL8B3369InLly8TFxdH9uzZ8ff35/z589y/f58nT55Qrlw5TExM8PDwoGLFitSrVw9tbW20tLTQ1tYmKiqK+/fvExkZqTqmra2NpqZmvHYGBgYUKVKEokWLUr16dQwNDTP61EU6s7Fpgr//Dd6/j+T8+fNYWf3YJupKpZKnT59y4cIFLl26xIEDB1SvXTzgRo7s8f8wrVAoGDx2Dlu9DxIX9yXgkTVrVnR0dNDQgOeBIVz0u8Vfc1dSpFA+mlhb0K19S0wrl/vuGqKjY/DefwLvAye4fO0Or0Lfqu6nsmfPjqlpVX5rYE2nju0xKmUYr2+BAvk5fuLED517WlgwdxYNGjdj+J+j2Lp5fbrP//bNOwDyGfz4PjwKhYL5W/eyeMcBIj58Qldbm65NrZjRtwM59LJSqcsI3LbtYWifjhiVLKqupSdYQ4+hzngfOIGBgQHHDu1N8o/+mpqaLF44l649+6Krq8ueXdsxr10rTdb2s/Lly8vtO3fTZOy4uDhWrFzDilVrefzkCQBZsmTh0qVLfP78mSxZ/r9cXEREBIMHD8amcSNWLl9MjhwpD5A0a2rDgX27aNrcnkGDBrFmzRq0tLTUfTpCCCGEEEKINJbq4Eq1atWoVq1aqidauXIllpaWaGhocPny5UTbpPWGskIIIX4tgYGB3L17l6tXr3Lu3Dn8/PyI/t+G0vAli9G8di1mOxSbAAAgAElEQVQaNbSmZMkSXPW7xpPHjwC4ffs2sTExxMbGEhsXS2xsHDo62hiXLYNhyeLExcURFxtLTGwccXGxxMX9H3t3HRZV+jZw/EsKBiYWKga2gmKhWCgWGCh2YGCBirrWKhjYCYqxNhgYKCaimGArJYqFhQUGooj0MPP+wS7v+lt1iZkB3edzXXstnjnnue8zwmE893nuJ43UlGTS0tJ4+vQJx48f5+PHj6ioqNChQwfs7e1p0qRJHr0TgrJ16NAh8yERPz+/bBdXnj17xr59+zh0yJuoqGhUVFSoXaMa1hZt6G/VkSYN6/7jmJSUFFp2H0nEkxdU0NNjttPvWPfs8dWsmfT0dE6cOMk2j53cuBmE+77juO87jrq6GhXLl0GvXGk0NNRJTEwm/ksC0e8+8PHT58zji+ro0NykKZ07dWTQgL7o6ur+8DyMDOtz5ux5Dhw8RJ/evbL1HihCo0YNqVxZH78z50hMTFT6rIm/ZkTo6ZbI9rFhjyNZ7nmcs0F3SEmTUFCrAJP6WuBkY/VVe6g9cx1oPX4efUf9TtDpXXLL/S/vYz7SznosL16/oV69upw9dTxL76OVVXfquawhPPxuZnEuP0pPl8r9IazrNwNZuGgZV69dQyJJR11dHbO2rXGaNYOiOjo0NmmFj48P1tbWmcdcunSJhIQEli9ZkK3Cyl8M69fDY/tm+g20Yc6cOSxcuFA8XCYIgiAIgiAIPxmlrLly4cIF3r9/j4ODA97e3t/cJzk5mXHjxiGVSqlSpQoDBw6kQoUKykhPEARBUIKIiAiuXr1KSEgIxYsXx9fXl6ioKCCj53/LFi1YtGAurUxbkJqWhoaGBlUq6yv05urnz/EcOXqc9X9swsrKin79+jFnzhyKFSumsJhC/lC3bl3KlytHVHQ0p0+fzvKNzdDQUJYsWcKVK1fQKVKYPt3a08msOU2N61H8B228pFIpzS1H8CTyFUMGDWD9Wtdv7qempkb37l3p3r0rAA8fRuCx0xP/gIs8exbJ81dvkMlkf87GUqNo0aKYtW2NpUVn+vWxpmjRotl6H1YsXUyDxiZs3ro9XxRXABY4z2HIUFtmzZ7H6lXLlRr76bNnFNLK+mL2T16/ZZnnUfxu3ibuSyIAZUsWY7x1J+ytOnxzXRVDg0r0bN2EwxcD2bHfh6H9usot/3OXbtJ/zCxSU9MYPXIEK5cvztbx3vs9qV3fmCHDRvL4wR255SVPaWmpcilCfPnyhXnzF3Hg4GE+fvoEQNWqVbAbM4qRI4Z+NZPErG0b3N3dvyquJCUlAVAoB4WVv3Ts0B6XFUuZ+Ns09PX1GT16dI7HEgRBEARBEARB+RReXImOjmbv3r3Mnz//uwt3li9fHjs7O/T19UlMTOTYsWM4OTnh4uJCiRLZf3JQEARByHtSqZQLFy5w8eJFtm7dCmTMRKlbpza3wm4DsN7NhVatTKlUsWKeLKKto1MEmyEDGTJ4ADt37cFxjjPnz59n4cKFWFpaiqeIf2EqKiqYd+jAzp07iYqKIjw8nPr16393/ydPnrB40SJO+flRp2Y1tqxyolun1mhn8UZ818GTeBL5ihHDbbJVMKhZswZLFjlnef/sqlq1MuXLlyPsdrjCYmSHRCIh7M/rg8eO3axavkSp7ZLevXtPmeI/LlBFf/jIyj0+HLscxPu4eACKFynEwA6mzBjYHf1yP54tBLBp6ih8r9/CeeVmuRVXVqzbycLV29DQ0GDvLncsLbtke4xy5cpiP3Y06zZsZP7CJcxxmimX3OQpNVWCqmrurs2Ll65gpcsaJBIJRYoUYcigAcx2/J2yZct8c/8xo0bQf9BQbt26lTmD39TUFBUVFXxP+jFoQL8c5zJ82BAinz9n/vz5VKhQAQsLixyPJQiCIAiCIAiCcin0TpZUKsXNzY2+fftStmzGoqTfajNQo0YNWrdujb6+PrVr12bq1Kno6Ohw9uxZRaYnCIIgyFl0dDTHjx9n7ty5mJmZYWNjg6enJwDj7cfwKjKCixdO8zQiHJ+jBxkyeCCV9fXzpLDydyoqKgy1GUTgtYs0a9qEMWPGYGtrS2xsbJ7mJShWx44dM7/28/P75j5JSUksX74Mc/P23A0PY9OKWVw+toW+PTpkubCyZfdhrtwMo22bVkqfiZEVfax7kpyczJmz5/Msh9TUVKb/7kS5itVY6bIGFTI+Ry5ZmvX1/XJLKpWSmJhI1fKl//Facmoqzu7e1Bk8hdqDprDtxAWSUtPo0aoxlzc48+zAWjZMsc1SYQVAU1OdPmYmfPgYR8C1kFznbjd9CQtXb0O3VCluBV/PUWHlLwvnz6FkiRK4rlnH+/fvc52bvMlk6TkufCcmJtK8ZTuWLl+FTpEi7PbYyuvnj1i/1vW7hRWATh3NqVixAh4eHpnbypUrR9OmTfE+dCRHufzd3Nmz6N7NkkmTJhEcHJzr8QRBEARBEARBUA4VWS6aKvfr149p06bRuHHjb76emJjI8OHDv7ppJpVmLN6qqqqKk5MTdev+syc5gIuLC+rq6jg4OHzz9cuXL3PlypWvtpUpU4Zhw4aRkpKSr3tFC4IgZIeGhgZpaWl5ncY3ff78mYCAAC5evIifnx+PHj0CoHLlypi2MGHkiGGYtjAh/O496tWt89PMBDl0+CjjHCZTsWJFTp3yE2uC/aLi4uIoW7Ysqqqq1Ktblxs3b371+qlTp5g8eRJRUVFMtbdhxvihaGtrZSuGVCqlZC0zZDIVYt68QENDQ56nIBefPn1Ct5w+bdu04swpH6XEVFVVRSqV8uXLFxwmT2PfPi/SJBKKFyrI1C4dGN7alBrT55CuAu+inqOllb33PSduhd2miUkrpg7szqIxAzK3f0lMpoq1PZ8Tk9AqoEmbBrX5fUhPWtSvmat4sZ+/UL7bKBo1qMPVEx45HmeJ23bmLttI7Vq1CLpx6as1fHLq3IULdLawolnTJlwOyF8POzVvaUZY2G0S4z9k67iHEY8wbdWOuM+f6W3dE8+d27NV2F+5ajVz5y/izp07VKpUCYBt27bh4ODAo/u3qVSpYrby+V+fP3+me8++3Am/y5kzZzA0NMzVeILy5efPa4IgCDkhrmuCIPxKVFRUKFCgAB4eHrx9+/ar10xNTWnZsmWOxlVoWzBtbW1WrVr11bZTp05x9+5dpkyZQunS/3wyEDJuRLx8+ZKGDRt+d+yWLVt+96Q/f/4sfgEIgvDLKFGiRL6bQSGRSFi/fj3r168nISGBihUr0KZ1K+Y4zqBZ0yZfPQGcnJyMQbWqJCcn52HG2dOlc0eOHvKis2XGOixbt25FW1s7r9MS5OzZs2cADOljwY79Pty6dSvzpumqlStxcXWlTYtGHNy8kOpVKwGyzHUWsmr/0dMkJCQxfepkJBIJEolE3qeRawUKFEBfvxJXr90gISFBKTPJEhISGGPngI/vSaRSKaV1ijC9Swd6GhsBGTOGHC07MdP7KL36DMDba4/Cczpz5hwATWtV/erveaGHN58Tk5hv2weHPv8/IyS73wv/S1tDDUMDfYLD7vHiZRS6pYpne4zP8V+Yv3IzJYoX55L/adLT03OdF0ALExNatTTl0uUreB86gkWXTrkeU1709SsRFBzC06fPKFeubJaOWbxsBStWuCKVyXBZsYSRtsNJSUnJVlybIYNY6bqGVatWMXfuXCBj9lvBggXZuHkbsx1nZPtc/k5DQwOvvbuw6N6L7t27c/ToUSpWzF3BRlCu/Ph5TRAEITfEdU0QhF+JhoYGurq6DBs2TK7jZvtfz8nJyURGRhIZGQnA27dviYyMJCYmBoA9e/awbt06IKMiVKFCha/+K1q0KJqamlSoUCHzybqDBw9y+/Zt3r17x7Nnz3BzcyMmJob27dvL6TQFQRAEeZFIJIwaNYrly5czYtgQwkJucDcsiA1rXenRvesPW6v8TOrXq4ub6wr8/f1p1KhRvrwpLuTOjRs3AJhiNxhNTQ1Onz7N3bt3mThxIi6urjj9NpKjO1b9WVjJmR37fVBRUWHqbxPllbZCDOjXh9TUVI6fOKnQOK9fR2Fl3Z/ylQw45nMCvWJF2TR0ANccp2YWVv7St6kxhhX0OHP2PFu2uSs0L4Dg0FsAtDSs8dX2lNSMB3Y6NTP6xzG5tcxuIDIZTJnnmqPjJzmtIj1dysYNa+QyY+XvPHduQ0NDnTH2EzJnnucH4+3GANDYpCVTps/k2fPn39zvdVQUy1a4UKO2EUuXraJosWKc8TvOSNvhOYpbpEhhrHtZcfz4scz3o1ChQlhbW7Nzlyepqak5O6H/ieG93xNtbS0GDRokbmgJgiAIgiAIQj6X7eLK06dPmTFjBjNmZDydtXPnTmbMmIGXlxeQ0Vriw4fsTdNPSEhg06ZNTJ48maVLl5KcnMzChQvR09PLbnqCIAiCgsTExDBjxgxMTEw4ffo0Awf0ZdGCeVSprJ/XqSnMXzcr4+LiCAgIyONsBHmSSqXs2OFBW9PG6FcoR2sTY1atWkWP7t3xOX6MBb/bMdVucK5b2d2PeEapkiWV0tYqNxzG26GiosK69RsVMv7jJ0/pZNGD2vWNOX/BH4PSuuwdMxz/GZMwr1Pru8d5jhlGES0tpk2fxaXLVxWS218eRjxCQ12dgv/zd9XKMKP917mgcLnHNKlbnYqlS3LizGWSk7M3kwLgxNnLlC1Ths6dOv77ztlUrFgxHGfOIC7uM5On/i738XOqUaOGOM9xJD1dypat7hg1bIZuuUrolCiLTomylKtYjVJlK1G7njGLliwnNjaW4cOG8DQinKbfaWWcVb17WhEd/YbAwMDMbUOHDuXtu3ccOnIst6cGQOnSuhw+uI+4uE/Y2NiQmJgol3EFQRAEQRAEQZC/XK25kl+9f/9etAUTBOGXkR+mY4eGhmJra0tqaiqDBvSlt3VPjBs2yNOclGHHTk8mTJoCZNxAW7x4cR5nJMiLh4cHjo6O+O5xw7SpEcdPX8Rm/FwszE3ZssqJgtlcW+Vb0tPTKVmzHa1bt+T4kYNyyFqxGjU15Vnkc2LevJBba7Dbd8IZP3EKt26FAVC3fDkWWXejaXWDLLevehj9lh5rN5Euk7Fnl7vCWlRV0K9OQU01Hni6fLU9MTmZ8lb2WDZviOfcCXKPe+DCdUYt24zdsN4sdcr6+AeOn2Xk5AVMnzYZp5m5a0n1I3XqN+J1VBRhIdeprJ+/iulBwSFs2rwNvzNn+fQpLnN77dq1MG5oRI9ulnTsYC6372epVEq9Bk1o3978q98HQ4YM4d3bN1y5eE5ua4uFhN7CslsvTJo3Z/v27airK7SbsyAH+eHzmiAIgjyJ65ogCL+Sv9qCyZvim2oLgiAIP6Xk5GQCAgJo06YNXbt2pYJeeW5eDWDxQuf/RGHl2PETmYUVgAsXLvALPo/wn/T69WsWL17M8AHdMW2a0eqpW8fWvA47ieeGhXIprABcuBKMDGjTupVcxlM0myGDkEgk7N3nleuxzp67QGOTVrRsY86tW2EY61fE77fxHJs4lvoVsjczuWa5MhydMAZ1VVUGDB7GKpc1uc7vfyUlJfE5Ph6jahkt4F6++8CKPcfp/Ntiag+aCsDTqHdyjwvQx8yEYoULsWO/T7bab81Z+gcADuPsFJLXX/bsdkcmk9F3gI1C4+RE40bGbNm0nhdPH/I59k3mfzeu+PPHujV07tRRrmsIqaqqYt2zBz4+Pl+1irSzsyP87j3OnfeXWyzjhg3YtWMbAQEBzJgxQ/z+EQRBEARBEIR8SBRXBEEQhG+qVq0aAwcOpFzZ0ux038KJY96UKVM6r9NSmqDgEAB0dUuho6PDixcvMDc35/79+3mcmZAbd+/eZdCggRQtUoh500Z/9Zq8iip/8TlzCQDrXj3kOq6i2I0ZiaqqCpu2bM/R8TEfPjD9dycqG9SmV58BPHr0mNY1DLj0+2QO2I/EoEzOnxKqWa4Mp38bTzFtbZwXLqFHr35yXQfJbe0GAM6H3KVs9zHUt5nGop2HuXH/CVqaGnRp1oCDCyfLLd7/Gm/dicSkZDa4H8jS/rGfPhP1NmO9w4aNW/D6dZTCcmtgZEhXSwsePHiI5559Covzs7DuZcWHDx+4cuVK5rbmzZtjZGTEwsXLSEnJfnu37zFvb8b6ta7s27ePFStWyG1cQRAEQRAEQRDkQ7QFEwRByOfyYjr2sWPHsLOzo4GRIefP+P7n25FIpVIu+F9kpuMcot+8ZdeuXTRq1Civ0xKyQSaTsWXLFpYsWUz1qvq4r55NTYPKCo3ZwnI4EU9e8OHdK4XGkafmLc24/+AhMW9eZOnnPubDB9a4refQ4WO8fJVxngULaGJRvy6Olp3QKaj9zeO0tbWz3Bbs71IlEmy27CAw8gW6pUpxxu84VatUyfY4/8ugZn3evX8PQDW9MjSrY4B1m2aYGdeR68yH75FKpZS3sqNgIW2eBR7/1/37jvodvwvX6NvHGq8D3hQuXJjQwKsKK4AnJydTqWrG2jiRj+9RsGBBhcT5GchkMoybmNK4SRNcXP6/hVxgYCBWVlbMmPYbjjOnyzXmGrf1zJ63gCVLlmBjk/9mEAkZRPscQRB+NeK6JgjCr0S0BRMEQRCUYtOmTdjb22PVoxsB5/3+84UVyGgF06hRQ3pb9yQuLo7+/fuLFi0/EYlEwsyZM3F2dmb04J5c8P5D4YUVgMiXUZQrX07hceRp5PChSKVStm73+O4+0dFvmDbDkVp1G1K1el3WrN3AuzdvaGFQhV2jhnJnviPL+lh9t7CSG5rq6uyzs8XBvC0xMTE0atqSPXJoY1a7dkbh4NOp7QRvW8KGKba0b1xPKYUVyLjGDO7UitiPn/H2OffDfY+c9MfvwjXq1K7F1k3rWb/WlS9fvtDYpBWxsR8Vkp+WlhauK5eSnJxM/0HDFBLjZ6GiooJ1rx6cPHnyq8XmmzRpwrBhw1jttl7uM4kcJtgzdvRInJyc8Pf3l+vYgiAIgiAIgiDknJi5IgiCkM8p64mhhIQEnJ2d8fT0ZPLE8cydPUtpNxbzu5iYGKrWqPfVtrlz5zJ69OjvHCHkF0lJSdjZjeX8+QusXjAFm76WSokb/yWBCg0sAKigp0cvq+7Mmjkt3z/xL5FI0C2nT7VqVQm6filze+Tz56x0cePUKT/evc9oR6WtqUGTyvqMaN2CVtWrZStOTmeu/F1w5AuGbdtFYmoqnTq0Z9eObWhp5ay1W/OWZjx+/Ji3xzblKqfcSE5NRa+nPeXL6hIe8O2Ckaf3Scb9vowCBQoQGngVPb3yAGzeso2pMxwxqFaNkMAr3zxWHsw7deVmYBC7dmyjRzfl/CzlR89fvKBh4xbMmDEDe3v7zO3x8fE0b25Cr549cF25TK4x09PTGTB4GJevXOPIkSPUrl1bruMLuSee8BYE4VcjrmuCIPxKxMwVQRAEQWHCw8Pp0KEDR44cxs11Jc5znURh5U9v3rz9R2EFwNnZmT/++IO4uLg8yAri4uI4fPgwy5cvx8PDg5CQEJKTk/Mkl/zMydGRK5cvs3/zYqUVVgCOnroIQEXdEsS8f4fb+j+oVKUmW7a5Ky2HnFBXV6dpk8ZERDzi0uUr9OozgCoGdTBs2IyduzxJ+ByPeZ2aeNnZEr7ACXfbIdkurMhLo8qVuOY4lXp65fE7c45KVWux/4B3jsb6+PETBQtoyjnD7NHS1KRbC2Nevn7Lpeuh/3h9/XYv7GcspVDBgly/ciGzsAIwepQtNoMH8PjJExwmTVVYjocO7KGApiajx47/atbGf41+pUoMHTKQDRvWEx8fn7m9SJEijB1rx85de3jx8qVcY6qpqbF9y0aqVKnM0KFDeffunVzHFwRBEARBEAQh+8TMFUEQhHxO3k8Mffz4ER0dHdTU1AC4du0aw4cPp2rVKuzYvpmqVSrLLdavYOjwURw+epwKenq8ev06c/vA/n3Zs8+LatWq4evrS+HChZWWU1BQECNGjODDhw+ULVOGD7GxpKWloaGhQa1atWjQoAENGjTAyMiIGjVqZP5d/9dER0djYmLCghljsR/eR6mxB9k74XP6Ei+816FTqCDe/jeYuGYHX5KSWbLImXF2Y5SaT1bdCAzCzn4ij588ydxWREuLltWrMtasFfX+dkM/N+Qxc+XvvINCmX3YhxSJhIoVKrBi2SIsunTK8vF6+gaUKKRFmMdyueWUEzFx8VTvP4kaVStx029n5vY1W/YyZ9lGihcvRtD1S9994sqwYVOev3jJ9SsXqF2rlkJy3LPPi7H2DrRp3YrjRw4oJMbPICoqmgaNmzNx4kQcHBwytyckJNC8eXO6WnRm7ZpVco/7+nUU7TpYUKZsWQ4ePIi2tvzb7wk5I57wFgThVyOua4Ig/ErEzBVBEAQh127dukW9evUYO3YsAP7+/gwZPBjjhg04cdRbFFa+4ffpUzh0YC/37gTz/OkDdrpvwby9GW6rVxJw3o+oqNesW7dOafkkJSUxevRoqhtU4/6dECLuhxH14jEXzp5k6eL51K9Xm8CbN5g6dSrm5ubUrFmTnj17Mm/ePI4ePUpkZOR/Zr2Y3bt3o1VAk8G9LZQeOyw8gkLaBdAplNEGzLptM+7tXkmxwoWY5TSPx0+eKj2n75FKpSxZvpJKVWvSoVPXzMKKuqoqHiOGcMt5JusG95NbYUURrBs3JGjuDLoa1SMq6jX9Bw2ldj1jdu7ag1Qq/dfjk5KSKamjvALp95QqWoT2jery8MlzQu88AGChy1bmLNtIyZIlCAu+/sN/EHh77QGg38ChCstxYP++NGvahICLl3B33/nvB/yiypcvh6VFZ/z8/L7aXqhQIWxtbfE66E1KSorc4+rplcdr3y4iIh7i4OCQpe9vQRAEQRAEQRAUQ8xcEQRByOfk+cTQ/v37+e2334CM9iXx8fF07NCeXR5bxdOvOSCVSmlt1pHbd8IxNDRk8uTJdOzYUaExjx07hp2dHaFB16hWtcp394uP/0LY7duEhNwiJPQWwaG3eP78BQDFixfD0NAIIyOjzFkuZcqUUWjeypaamkrTpk2w6tSKlfMmKT1+iZrtqFulAhfXzf1qe/jTl7S0n4tZ2zYcPbRf6Xn9r8CgYPoPHMr7mBgKaRegZ+umONpY0dvJlXuRr7k1byaFtQrIPa68Z678XXxyMnOPnMAnLJx0qRQtLS26WnZhwbzZX7XS+judEmXp3MyIfc4TFZJTdrx+H0vdIVMxrGNA/doGeHqfoly5sgReu4iOjs6/Hm83biKee/ezeME8xo8bK/f83r59R2fLHjx5+gxVVVXCgq+jr19J7nF+Bjt2euIweSoRERFfracUGBiIlZUV1y5foG4dxayN4nvSjwGDhzF27FicnJwUEkPIHvGEtyAIvxpxXRME4VciZq4IgiAIudaiRYvMr+Pj41m80Jn9e3aKwkoOJSYm8eBhBAC3b99m+PDh2NvbK3Qdlr9uSFf+l5uZRYoUpqVpCxwm2OOxfTN3Qm/yNCKcg/s9sRszCm0tTfbt28uIESMwNjamceNG2NraMmjQIBwcHPj06ZPCzkEZQkJCeP8+Jk9mrdx9+IT09HRM69X4x2v1qlbEQK8sARcv5emaFVKplBGj7Gjf0ZIPsR+Y2KcLL73Xs27ycMqVLI6TTU9kMhljd+7NsxxzqoiWFi79rQlf4IhD+7YU1lDnoPdhatc3pmHj5njs9Pzqaf/3798DoKdbIq9S/oqebgma1K7G7XuP8fQ+RY0aBoQFX89SYQVg7ZpVFClShLnzF/H582e55rZu/UZq1zfmydNntDaqjVQqxbRN+//s+h+VK+sjk8l48eLFV9uLFi0KQPzn+G8dJhcWXTqxeGHG2l+enp4KiyMIgiAIgiAIwveJ4oogCMJ/hFQqZcKECZl/jvsQzXj7Mf/Z9TjkoXDhQlz2P8PWzRuIevGErZs3cP78eTp06EBISIhCYqanpwOgqpr9X+GlSpWiY4f2/D59Cl57d/Ho/m3u3Q5ml8dW+vftTWLCF/z9/fH29qZu3bq0atWSCRMm4O7uTlhY2E81K/TVq1cA1Kim/CfqDxw7B0CvNk2/+frs4b2QSqXMmDlbmWllun0nnOq1DDnofRiDCmUJdV+Gs22fr76nujRvSPO61bn25Bkel6/nSZ65pamuzsSOZtxwmsaRCaMxNahKZORzHCZNoYxeFYYMteX5y5c8ePgIAP0ypfI44wz7z10l5GFG27gO5u0Iun4ZLS2tLB+vrq7OxvVrSEtLY+CQEXLJ6d69+9Rv0JRZs+ehranB0aVTObZsGi7jh/D5czwNGjfnxctXcon1M2napBEFC2pz5syZr7Z/+fIFABmKbRBgP3YUI22HMXPmTC5evKjQWIIgCIIgCIIg/JNoCyYIgpDPyWM6dmpqKpMnT+bo0aO4rFyK7XDF9eP/r3v+4gUjRtpx7/4D9uzZQ+PGjeU6/q5du5g1axafYqLkOu5fRoyy46D3YZYunk9k5AuCgkO4fSec1NRUtLS0MDQ0xNjYGGNjYxo1akTZsmXlGl8mkxEbG0tkZCQvXrwgOTmZLl26UKxYsWyNExYWhoWFBYfcV9K+VRO55vhvzHqN4Vb4Q2J8tny3CFZn8BSiP3wi4LwfDYwMlZKXVCpl8tQZuHvsQlVFhSkDuuJo0/O7+6emSqg+YBLxiUmcnjKBKrol5ZaLItuC/YhEks7GgMt4Xg/k3Z+zCooXK8bHT5/YPXs8XU2NlZ7TXxKTk+kzezVX7kSgpaXFts0b6NY15zOv2nWwICg4hCPe+2ln1iZHY0gkEsbYO3Dg4CFUVFQY2MGUNQ42qKurZ+6z2+8SE1zdKaClxYUzJ6lbVzFtsPKrwUNtefHyNSdOnMjcNmfOHHxPnODu7aCv3itFkEgk9Btow/UbgRw9epSaNWsqNJ7wfaJ9jiAIvxpxXRME4VeiqLZgorgiCIKQz+X2Q214eLd8wmkAACAASURBVDhTp07l4cOHbNm4jp5W3eWYnfAtCQkJWPcdxO074axdu1au67B4eHgwb948Prx9Kbcx/+6U32n6DrDBeY4jkydlzHRKSUkh7HY4gUHB3AwMIjAomFevXgNQvnz5zEKLsbEx9erVy9ZT9gCJiYl4eXnh5eXFkydPMp/6BlBRUUFbW5sBAwYwatQoKlas+MOx3r59i7u7O/7+F7hzJ5wBPTuxccWsbL4LuVPesDPFC2kTvmvld/e5H/kKU/t5qKupcezIAVo0N1FoTuHh97Dq3Y93795TqUxJDi+eSjW9f19nJ/jhU8wnLqRUkcJcnTUlRzOmviWviit/9yD6Dct8z3Dp0RNkMhnqamp0bFqfhSP7UTUL7408nbgawshlm0lKScW0RXO8vTy/WsMjJ2I+fKB6LUOKFClC5ON72f67O3TkGOMmTCYhIYFqemXYN8+B6hXLfXPfY5eDGLboD1BRwXXlMoYPG5Kr3H8m+w94M2rMOG7evImenh4A06dP5274HS5eOK2UHD5/jqeTRXfiPsfj4+OjkH80Cv9O3IQUBOFXI65rgiD8SkRxJRtEcUUQhF9JTj/UymQy3NzccHFxoUaN6qx3c6GRcUMFZCh8y5cvCYwaM44TJ09haWlJz5496dKlS67H3bZtG4sXL+ZdVGTuk/wGqVRKcV09TJo1xc/36Hf3i45+Q2BQ8J8Fl2BCb4WRnJyMpqYmdevWzSy4NGrUCD09PVRUVP4xRlRUFDt27GD37t3Ex8fT1aIzjRsZU6VKZSpX1qeyvj5JSUls2ebOlm0exMXF0bVrV+zs7DA0NCQ9PZ0TJ04QERHB8+fPiYyMJDz8DpoaGnTv1JrKFcth2aEV9WpVU8h79S0fYuOo2rQ7Vq0a4+Fo/8N9zweH03fOaiTpUpqbNMNlxRLq1q0j95x+nzWbPzZtBWBiny7MG9E7W8fP236Q1V6+9GhoiEt/a7nklB+KK38Z47GHs/cfoqdXntevM2aE6ZfVZWKfzgzr0kZuBaVvSU2VMHjBOk4H3kZTUxO31SsZ2L+v3MZfunwVi5euYMRwG1avWp6lY6Kj39BvoA23wm6jqaHOwlH9GN29/b8eF/Y4Estpy/mSlEzrVqYc3O+Z7ULrz0YqlTJl2ky2ue9g0KBBLF+e8R67urri7r6dpxF3v3ntU4SXr17RztwCPT09vA4cEGup5QFxE1IQhF+NuK4JgvArEcWVbBDFFUEQfiU5/VA7f/58Nm3axLQpk5kxbTKampoKyE74EZlMxuat21m4eDlxcXG4uLjQr1+/XI25efNmVq5cQfTLp3LK8p9q1GlAYmICryIfZfmYtLQ07oTfzSi4BIZwMyiIyMjnAJQuXRoDAwMKFixIUFAQHTt25P379wQEBFCoYEGG2gxi7JiRVPrBrJSEhAQ89+5n3YZNREY+x8TEhFevXvHq1SvK6JakSqXyVKlUHsM61Rlo3ZliOkVy/T7kxELXbaxYv5OdTuPo3rLRv+7//G0MQxdu4NajSAD09SvRs0c37MaMoly53LVce/ToMT169eXV6yjKlyrO0SVTvzvz4N80HeVIxMtotg4bhFntGrnKC/JXcaWH20Yevn3Ph3evePDgAY6z53Mh4CISiQQtTU36tjNhyZj+FNKWb6HAP/Qugxes50tiMsYNjTjivT/b7e+yonZ9Y6Kiorl96yb6P/gZk0qlzJu/iLXr/iBdKsW8cT08ZtlTuGDWzzspJYVes1y4dvcRBQtqs2Xj+ly1NsvPbgYGMWDwMN6/j0FNTY0GDRpw7NgxAE6fPs3w4cO5ezuIihUqKC2nkNBbdOlqRadOnVm3bp3SCjtCBnETUhCEX424rgmC8CsRxZVsEMUVQRB+JTn5UOvn58eIESNYvNCZ8fZjFJSZkFUymYxRY8fjdcCbJUuWYGNjk+OxNm7cyOrVq3n9POuFj+waOGQEPid8efnsIUWLFs3xOO/fvycwKISg4BAeP3mKz4mTSCQSAMzatqF7Nwv6WPdCJxuFkPT0dHxOnGTN2g0EBYcAUFSnMG6LpmHVpW2Oc5UHmUxGlcbdSEpOIfrIH1m+sfn+02dq9J9E4cKFSUlJIfXPzzCVKlVk7uxZ9LH+/roo3zPXeRGr3dYBMkZ2bccyu4G5moHx/tNn6gyegpqKCtedplEklzMS8lNxxXTxKpJR4cWzh5nbJBIJLqvXsXHzFmJiPqCmqkrXFg1ZPXEYxYsUylW85NRURi7djM/VENTV1Vm2ZAGjbIfn9jS+KzQ0jDbtO1Gvbh2uXjr/zX2uXrvOkKEjeR8Tg27RIuxwGkeL+jkvou32u8Rva3eRKpHQpHEj9u52p3Tp0jkeLz9JTU1lxMixHPPxRVVVFYfxdtSobsA4h98IDg6mTJkyvHv3joYNG7Jj+2alt+I8dPgow2zHMH/+fGxtbZUa+79O3IQUBOFXI65rgiD8ShRVXFFcnwNBEAQhT1y9epXx48fT1aIL4+xG53U6Ahnrhmxcv4Yxo2yZOXMmkydPzvGN5fT0dNTU1OSc4dd6WnUDMtYSyA1dXV0sunRijtNMdrpvIfbdKz7HviHuQzRHD+3HdvjQbBVWANTU1OjRvSvnTp/gzaunzJj2G0lJKQydMJcLlwNzlW9uzVi4lo9x8Yzt0T5bT4xP3+CJDNi/Zycxb19y/MhBzNubERUVje0oO+oYNiI8/F6Wxnr85Cn1jBrjumYtusV0uLTemRXjBue6tZVuMR02TLElOU3C4M0euRorv/mclEyx4l/PGFFXV2f61Ek8jbjL7h3b0Kugx9HLwRj0m8gEV/fMAlh2efj6U7n3BHyuhlCndi3u3wlRaGEFoGFDI7p06kD43Xsc9D781WuJiYn06jOAzpZWfIj9wMQ+XXi41zVXhRWAwZ1a8Xj/GloZ1SIwKJiadRowy2keUqk0V+PmtWvXb1DZoA7HfHypXbsmd24FMn/ebCwsOqOmpsbJkyeBjNl6VatWYfHSFTx6/ESpOfbq2YNxdhnFlcDAvL0mCoIgCIIgCMKvThRXBEEQfiEnT55k0KBBGDc0YsP61aIlSD6irq7OimWL6G3dEy8vL9avX5+jcdLT01FXV2xxpUc3SwBO+J5SyPjy+L5UUVGhYMGCOM6czr07waiqqjJtvpscssuZHft92LTDGz3dEswdnvU1Tb4kJnPscjAVKujRsmULANq0bsmhA3uJevGYQQP68fp1FKZt2rNi1eofjjV/4RIaNzXlxctXDLdoywPPVdSr+v02UNnVx8yELs0aEP46mvXnLspt3LwklUpJTE2lapUq392nezdLwm8FcvjgPsqULcMuv0tUsh7P2oNZ//l4FvWWpqMcmeS2E1U1dTZucOP6FX/KlFHObA73bZsooKnJhElTM2ePTZ4yHT396pw9dwEjA33u7lqJs20fua0xo1NIm+PLpuOzfDolixZm3YaN1KhtxL179+UyvrKtdFlDZ0srkpKSWLlsMTeuBFCxQsYC9iWKF6dN61b4+Phk7u/u7oEkXUrb9p056aeche3/Mn+eE00aN2LMmDG8e/dOqbEFQRAEQRAE4b9EFFcEQRB+Eb6+vowdOxZLi84Zvftz0c5JUJzpUyYBsGPHjhwdn56ejpqqYosrmpqalCpVkrDbdxQaR15Kly5N0yaNefT0BYmJym81NclpJQ6OKyhSUIuAtXOyVTyauMaDdKmUFUsX/eM1LS0t/li/hqDrlyhRogQLFi1lxCi7f+wXHf0GQ+NmrHRZQ0mdwgSsm4Org41CFmLfNdueEjqFcT1znnuvo+U+vrKdu5fRCsy0hcm/7tu+XVsehIfi5roSdQ1NZm/1os7gKYQ9fv7D4+ZuO4Cx7SwiXkbT06obL549lOui9VlRsGBB5s+bTUJCAn36D6ZGnQZsc99Jeno6234fQ8C6uZQrWVwhsVsa1iJi72om9bXgfUwMzVu1Y/HSFQqJpSjDbMcwf+ESSpYoQUjgFUaPGvGPffr26cW1a9fw9fUFwMDAgBMnTtCiRQv6DbDBbe0GpeWroaHBju2bQSbD3t4+s6AmCIIgCIIgCIJ8ieKKIAjCL+Dq1auMGTOGbl0t2LZ5g1i8Pp+SyWTs2ecFgLm5eY7GkEqlCm8LBtDAyJDY2I8kJycrPJY8jP3zZueEWcq7aRsT+xFj80G47ztOlXKlCd2+lFLFdLJ8/KcviRy+FEilihWwtOj83f2qVzfg4d1Q6tWry0Hvw3Sy6JHZXunRo8cYGjcjMvI5gzu14uFeV4wMKuf21L5LXV0dn2XTUQEGb9mBRJKusFjKsPdmMACjbIdl+ZhhQwfzMjIC2+FDif7wiTbjnZng6v6PlldvYz/RcPjvrDlwktK6ulwOOMuO7Vvy7Po8YnjGWk/nzvvz5s0bOjSpz7vjm7Bu20wp8eeN6M21jfMpqVOYpctX0a6DBSkpKUqJnVMymYyuPaw5dPgo9evV4354CFUqV/7mvv379saqRzcmT55MVFQUAEWKFGHr1q04ODjgNHc+U2fM4uWrV0rJvWzZMuxw38zNmzdZsmSJUmIKgiAIgiAIwn+NKK4IgiD85C5evEj//v2pWLECa1xXoK6untcpCd+xeOkKVrutx8nJiZUrV+ZoDIlEgqqa4n99d7O0ADIWR/4Z9OplRa2aNTjoc46NHgcVHm/vIT9qm/bhSeQrBnYwJWT7kmwVVgAGznNDKpWx2uXfC0Kamppc9j9DB/N2XLt+g5p1GvAwIgIz8y6kpqbiOWc86yYPV8hslf9Vp0oF5g63Ji4piQl7vBQeT1GkUinXnjyjbJkyFCtW7N8P+Bs1NTVcVy0jNOgqlSvrs8vvEnUGT+XxqzcA+Ifepb7NdJ5Fv8NmyCAe3ruFYf16ijiNLGvU1DTz6yrldDmwYDKaGhpKzaGWvh4Re13p2MSQoOAQqtcyJCLikVJzyCqZTEaXbj25eOkKbVq34nLAGQoUKPDd/VVUVHBbvZJCBQvi5OSETCYDQFVVlRkzZuDs7MzmLdtpYtKKL18SlHIOLZqbsMB5Dhs3buTEiRNKiSkIgiAIgiAI/yUqsr8++f9C3r9/T1oOFxoVBEHIb0qUKEFsbOw3X3vz5g3m5u0xbtiQfZ4eP7zxI+StVa5uOC9YzKxZs7C3t+fp06fo6+tnuxi2ZMkSjh8/xp3QmwrKNMOXL18oX8mALp06sn/vToXGkpcvX75Qp34jPsXF4b5mLr0s22Xr+LsPnzB/5VaSU1JITUsjLS2dNIkEiURCmkRCWpqE1DQJH2I/kZScQgFNDdxnjsWiecNs53rkUiDDFv1Bc5Nm+Plmr4C1cNEylq9yzfzzqvFDsO1qlu0ccqvJyFk8fv2WBwtnZ3sdIG1tbZKSlN/C7e/WnLmA21l/li9dyNjRI3M11uy583Fb9wcqQP2qFQl78gJ1NTX2ee6gY8eczVKTp2M+JxhsY0vvxg35nJTE6bsP+GPKSAZ0aJFnOW04dBrHLftRVVXFfdsmrLp3zbNc/pdUKqVLVyuuXb9J+3ZtOXRgb5bb/R095sOQYSNxc3PD2tr6q9fmzJnDtm3beBoRTqlSpRSQ+T/JZDKG2Y7h9Jlz+Pr6YmBgoJS4/0U/+rwmCILwMxLXNUEQfiUaGhro6urKfVwxc0UQBOEnde/ePaysrNDQ0GDrpnWisJKP3bgRyIJFS5k4cSKjR49m7NixtG7dmjlz5mR7LGWsuQJQuHBhihUtSkjoLYXHkpfChQtz/Yo/2tpa2E6az+Ub2ct9oes2Tl24SsC1EK4H3yH0zn3uPnjCoycvePEymnfvPvDlczylixVhrJU5kQfcclRYuffsFSOXbkarQAG89u7K9vFOjjM4deII6n+2hzt2OYjPCYnZHie3erVpikwm427Uz7f2SnJqGpsDrlC4cCFGj/zn+hnZtcB5DgHnT6Ojo0PYkxcAnDl1PF8UVgC2b88okM7q2gmX/r0poK7OlHU7SUvLu7U47Ht1xHfF72ioqWIzbCRz5i3Is1z+TiaTZRZWOpi35/DBfdlaR6lH967069MbR0dHXr9+/dVrEyZMoGjRojjOdpZ32t+loqLCujUu6JUvz8iRI0lIUM6sGUEQBEEQ8h+JREJMTAxRUVFERUXx9u3bfN+mVRDyOzFzRRAEIZ/73yeG4uPjWb16NTt37qRatars8/SgYoUKeZeg8ENJSUmYtDSjRPESHDp8mLVr1+Lq6oq+fiUSE5MIDg7O1njOzs5cOH+e4JuXFZTx/7Po1osrV6/x4e3Ln6rd3P0HDzFt3R6JREIlvbJUq1yB+IREUlPTMK5fizWLpn7zuCHjZnPM7yKfTm1XaH61Bv7Gm9hPHDtygLatW+V4nISEBKx69eNGYBDqaqqMterAfNs+SmkNBuB5+hLjXNxxG9gHS6PstbzK65krQ7fu4PKjp6xb44LNkIFyGzctLQ0z8y7cvhNO+XLluOR/Fl3dknIbP6fKVzJAWwWuO00DwPPaTeYcOUEfs2ZsmTEmT3N79zGOthPmExXzkVYtTTl22Esp60p9S0ZhpSdXr12nY4f2HNzvmaNxPsXF0bylGZUq6ePl5fXVz+SePXuYNm0aZ04ep1mzJvJK/V89fJjRRrBd+/Zs2LAhWwUjIWvEE96CIPxqxHXt5yWVSrlz5w6XL1/mwYMHPHr0iJcvX/Lp06dv7l+oUCHKly9P9erVqV69Oo0aNaJJkybo6GSv7bEg5Gdi5oogCMJ/3IcPH1i1ahVt2rRh9+7djLIdxmnfo6Kwks8Fh4Ty7Fkkjk5OvH79mvXr1zNh3FgsOnekYMGC2R4vPT0dNSWsuQJg0bkjMpmMEyf9lBJPXmrXqon/2VOYNGvCh0+f8b8aTOidh9y5/5gdXj7fPU5LK2P21/8uTC5vfdubADDGbgJfvnzJ8TiFChXijJ8P+zx3ULRYcdZ5+6HfewL7z12VV6o/VLZEcQDex+f8HPLCurMBXH70lGZNm8i1sAIZH9gvB5xl0sTxREVHU79hE8LD78k1RnY9fRrJly9fMDWomrltUPOm6JcszsELN3j0Mm9nHpUuXpTwnStobVSLS5evUK9Bkzy5kSOTyejYpTtXr12ng3nOCysAxYoWZdMGN65du8bmzZu/eq1///7Ur1+f36bPJDU1NbdpZ1nNmjVYv9aVY8eOsW3bNn7B5+sEQRAE4T/t7du3eHl5MW7cOIyMjLCwsMBtzRqiXr/CuIEhkxzGsd7Nhb27PTh0YC+HDuxl/96dbNzgxqwZUzFr24qEL/Hs2eOJjY0NdevWxdLSkhUrVnDlyhWSk5Pz+hQFIV/6eR5DFQRB+I+SyWQcPHiQefPmkpqSSr++vZk0cRyV9fXzOjUhC2rWqI6amhr379/Hy8sLnSJFmPrbJJzmOFOoUKFsjyeVSlFT0iyS/v37MGv2PA4dPkKPbpZKiSkvhob1OH3y+Ffb+g2w4aTfaaRSKYmJySQlp5CYkkxyUipJySnE/7nIdGJyKoULaikst/m2fVFXVcVlvy/VatZnwTwnRo0ckeMnyS26dOLZo7usWLWa5StcGLNiK0t3H8PDcSxGBpXlm/zflNApDEBcHq+dkh2+YeG4njlPad1SnDjmrbA48+c6Ua9ObUbbTaCVWQcO7NuFefvsrQEkLxu3bAVgSIumX23fZDOQzq7rGeC8lqCti/MitUyqqqocWzadOVu9cDt4inpGTfA/d4oaNaorJb5UKsW8U1eCgkPo3KlDjtr1/a/WrVriMN6OxYsXU79+fUxNTYGMc126dCldu3bFzLwLQwYPyPWaP1nV06o7R44eZ+7cuUgkEsaOHauUuIIgCIIgyF9KSgo3b94kICCAgAB/7t27j4qKCg2MDBkx3Abzdm1p0rgRGhoa2RpXJpPx9FkkV65c49wFf3bu3MHq1aspUKAAxsbGmJqa0rt3bypWrKiYExOEn4xoCyYIgpCPxcTEMGnSJC5cuECf3r1Ytni+0hbBFeSns6UVJUvpcv36dWwGD2Du7FksW+HCH5u2cvv27WzdVJ85cya3boVy2f+MAjP+f+UrGVC0qA7374QoJZ4ide1uzcXLV/51v8iD6yhWOPuzirJrt98lpm7wJDkllcKFCzFj2hQmTrDP1ZjJycnYT5iM96EjyGQy2jasw04ne3QKyf98Xr+Ppe6QqQw1NWFO9y7ZOjYv2oKFv3pNz3VbKKBVgDuhgZQuLf8p4f/rxs0gLLv3Ii0tjc0b19Gvj/W/HyRnhsbNiH71mnuLZv/jNQdPL07cvsuaiUMZ2qWN0nP7Fs/Tlxjv6oGGhgZXLp6lZo0aCo0nlUox62BBaOgtLLp0Yp/nDrmNLZFI6Nl7ALfvhOPr60ulSpUyX/P19cXR0ZEvX+J5eC+Mokpqu5GSkoJuOX1atGjBgQMHlBLzv0K0zxEE4Vcjrmv5i0wm48mTJ/j7+xMQEMC1a1dJSkqmTJnStG/XlvbtzDBr00ru9wukUil3793n4qUrXLp0hctXr6GmpsbOnTsxNjaWayxBUCRFtQUTxRVBEIR8SiaTMWrUKG7cuM7GDW507tghr1MScmiQzQjivyQSEBCAm+tKhtoM4szZ81j3HYifnx/16mVtvQofHx/GjMlYH+Fz7BtFppypfUdLgkNCiX33SmlreSjKiJFjOXjoCH3bmaClqUkBDXUKaGigoaH+59fq1KhYDssWyvtHgkQiYdme42w4fIaEpGQaGNXn3GnfbD9h9r+ev3yJzdCRhN4KQ6uAJudXO1GninxbCEqlUkpYjKSrUT3WDOyTrWOVXVx5+/kz7Za7kZaezoVzp2hgZKi02E+ePsW0tTlJSUns2bkdS8vsFaJyQyKRULJMRYwq6OE9ftQ/Xk9Jk2DsvBRUIPLAWrQKaCottx85E3ibvnPWoKWlxYPwUIoXL6aQOGlpabRp14nwu/foatmFPbvc5R7jQ2wsZuZd0NYuyNGjR7+asfjmzRtMTEyY6zQTh1wWVrNj3vxF7N6zn9DQUKXF/C8QNyEFQfjViOta3ouLi+Py5ct/zk4J4NWrV2hqatLcpBnm7drSvr0ZdevUVupaarEfP9JvgA2374Tj7e2NkZGR0mILQm4oqrgi2oIJgiDkUz4+Ppw8eZK9uz1EYeUnV6RIYZ48jUQmk1GuXFkAzNq2pnRpXRwdHTEyMkIqlSKRSEhPT0cikXz1dXp6OklJSQQEBCg99w7m7QgMCsY/4BLtzPLHk+05VeTPJ8OX2w9WysyUrFBXV8fRpiczB/fAZtEGfK6E0KR5a0JuXslVMUu/YkUCzvtxwPswo8aMw8xhPiHbl6KnW0JuuauqqqKiAnGJ+bstWHJaGl1X/0FyWho7PbYqtbACUK1qVa5dPk+z5m0YNNSWo4e8aNO6pVJi791/EJlMRo+G3z7nAhrqzOthwe8HjzJmxVZ2OCnvBv+PdGhiyObpoxi1bDMdLboTeO2i3GNcvXadIUNH8j4mhp5W3dmxffO/H5QDJUuUYL/nDtp3tGTSpEls2rQp82e7bNmy9OzZkz82bcVu7KhcF1Wzqkrlyrx79+7PNbzUlBJTEARBEIR/l56eTlhYGAEBAfj7+xMaGkp6ejrVDQzoatGZ9u3b0rJF8xy1l5aXEsWLc/TQfiy7WzNy5EhOnTpFyZIl8ywfQchrP/cjqIIgCL+oiIgIHB0d6dbVEuteVnmdjpBLlSpW5N69jEWtDQyqARk31ec4ziQx4QtXr1zm5s0b3A4L4+GD+zyPfMabN1F8jP1AUmICUkkaBbW1GDt6pNJvDA8a2B8ArwOKW59CWbS1MtZR+ZIPiwGqqqrsnj2eEZZmPH36DOu+8llovY91T/Z5epCSJqHL1KVyGfPv1FTV+JyPF7eUSqX0cNtEbEIi82bPwqp71zzJo0rlyvifO4WamhpW1v0IDApWSlzPPXsB6Nvk+7Ox+jQxpqpuSY5eDiL86Uul5JUVfcxM6GZqzMOHEZzyOy23cX1P+tHEpDWdLa34EBvLtCmTFFZY+Uvt2rXYsmk9vr6+rF69+qvXRo8ezeuoKA4fPf6do+XvQ2ws2traSn3KVRAEQRCEb4uOjmbfvn2MHTsWIyNDunXrxubNmylftgwuK5YSHhZI8M3LLF+6kE4dzPO0sPKXggULsnvHNlJSknF2ds7rdAQhT4m2YIIgCPlMUFAQQ4cOpYJeeY4e2k+lSpWUvjaBIF8fYmOpYlAHvfLluR+esXbJef+LjBptT1paGiqqqqiqqqKqqvLn/1XR1tLisPc+qlSu/NVYCQkJBAaF0LZNK6XlX0avCmXKlOZ2yA2lxVQE5wWLWeXqxvVNC6ilr5fX6XxX5ymLuX73MePsRrNk0Xy5jDnGbgJ79x/gyJIptG1YVy5jApTrMRa9okXxmzI+W8cpqy3Y8G27uBjxmMED+7Nh3ep/P0DBAoOC6dilO6qqqly6cJo6dWorLFZqairlKlajTOFCBPw++Yf7Pn0fQ8eVa6lUVpcwj2UKyym7PickUqWPA2XLls28duZEamoqS5evYuv2HXz69AlVVVVatTRl66b1lClTWo4Z/9jyla4sXLyMLVu2YGFhkbl94MCBxH6IIeC8H+rqim0sIJVKadnGHL0KFdm+fbtCY/3XiPY5giD8asR1TTGSkpK4efNm5topDx8+REVFBeOGDWjfri3m7cxo3NhY4Z8J5GGb+w5+m/o7p06dynKra0HIK4pqCyZmrgiCIOQTKSkpeHh40L9fP+rWqYWvz2GFXPgF5StZogTq6uqU/bMlWHp6OkOG2hIbG0vhIoXR1tJCQ0MdFRUV0tPTSU5O4emzSDZt/ueNr0KFCim1sAJQ3aAaL1++UmpMRdD6c+ZKQnJqHmfyY8eWTqNi6ZKs/2MzAwYPk8sDI4sWzgNgnbdfrsf6uwIa6iSkpMh1THlxPurLxYjHNDdpli8KKwBNGjfisPc+0tPTadu+M0+fPVNYEk8O3AAAIABJREFUrCHDRpKWlsbotv/egqyqbil6GBvy/M17Nh45o7CcskunUEH6mJnwOiqKIzmY2fHsWSR9BwyhjF4VVrqsIS0tlVG2w3j57CHHjxxQamEFYNqUSVj16MbEiRO5f/9+5vbffvuNu/fus3jpCoXn4LlnH+F37zF69GiFxxIEQRAEIWMt1YiICDZv3sygQYOoV68eAwcO5PixYzRp1BD3rRt5+uguF86exGnWDExMmv4UhRWAoUMGUd3AgKVL5T9DXhB+FqK4IgiCkA+kpKQwaNAgZs+eTU+r7hw6sJdiRYvmdVqCHKmpqfE5Lo60tDQsu1sTHx/PfOfZ3LsdzIO7oUTcC+Pxgzs8jbjL8yf3UVVVJST0Vl6nDUA7szakp6dzIzAor1PJFW3tP4srSfm3jRWApoYGgVsXUb9qRU74nmLW7Hm5HrNUyZL/x959x+W8/38cf1wtLSHZpHBskuxNsil7Zmc7OMfe61CyR0ZmRvaI0hGyoowQZVVkZLRDaV3X74/wPX5mdY3K+367ne/53ro+n/f76fvN1dXn9X6/3hQyMsL/4ZMsj/VfunnykJgNdwu7+PjictkPk9LGeBw/rOo4X2jWpDG7XbaSlJxM0xZtSFJAcWqHyy5Oep6iYrGi9K1X+5fuWdzVGl0tTWZvOZCtWuctH9sPDXV1Jk+d+UvXy2Qyjh47Qa26jTCzqIfnv16ULFGCdWtWEP40hGWO9uTNm1fBqb9NIpGwfu1KypYtw6BBgz6vBq5VqxZTp05l6fJVnJRjC7T/b7frPsaOn0jv3r2pV6+ewuYRBEEQhN9dbGwsx48fZ+LEidSpXZvmzZtjb2+PBBmzpk/B95I39wNv4rR2JV272FDQUH7nIiqThoYGM6ZNwtvbGz+/nN3lQBAySxRXBEEQVEwmkzFjxgxu3LiBx/HDbHBajY6OjqpjCXJWrWoVHgWHULi4CZev+NKoYQPGjh753esLFMjPo+BgJSb8vr59egLgune/ipNkjZ5O+iH277PxGSGfaGtp0duqIZC+20EeChU24v0H+T7I19PNQ1JqqlzHzKpz9x8y3+0k+fLlw+fCmWx5YHf7dm34Z8Ec4uLiaN+pq1zHfvDoEeP/noyulhauwwf98n1aGhos6NyR5JRU7Byc5ZopK3S1tbFubMGr16+5/+DBd697//4902fOoZRJefoPGkpwSChNGjXk0oXT3Ll1Fdu+vbPFGSN6enq47tpGYmICw4cP/7wzbeTIkVhZWTF02GgCg+79ZJSMkUqlLFuxmpGjx9G7d28cHLJP6zdBEARByA3S0tK4fv06y5Yto1PHjlSrVo0RI0bgf+M6NtYdObR/D2Eh9zh2eB9jx4ykcuVK2eJziTxYd+pA9erVcHBwIBeePCEIPyWKK4IgCCq2Y8cOXF1dWbV8CQ3qi5WkudWh/XtoadmcCuX/YKnDop+upq9hVp2oqGhiYmKVlPD7KpQvj5aWFj4+V1QdJUt0dNOLlu8Ss2cbq//v2r0QADpbd5TLeGmpUtTk/EtcXh0dUtLS5DpmVjx8/ZphO1zR1NLi4nkvle1Q+BVjRo3AqqUlV69dZ97CRXIZMzk5mdZtOiFNk7JjaH8MPu7W+lU2Nc34o0ghTvrdwv+h4lqWZcTe0z6cvR4IwJSps756PezpM1q17UiJ0uVY67QRmUzGyBF2vAh7xAm3Q1TPhv2/jUuVYteOLVy9epVZs2Yhk8lQU1Nj7dq1GBsb07V7H168CJfLXDGxsfTuN5B5CxYxbtw4HBwcsmXBURAEQRByolu3bjFr1ixq1qyJtbU1W7ZsoWTJ4qxa7khQwA2u+V7EftF8rFq2QFdXV9VxFUJNTY1ZM6bg5+fH+fPnVR1HEJROFFcEQRBUyN3dnVmzZjFyuB19+/RSdRxBgQoUyM/hA674+pxjmN3gn15vNyR9xbnThk2KjvZLTExK8/hJmKpjZEmePHmA9JVlOcHbj62ZNDU15TLey5cvya+vJ5exPsmvr0tamlSuY2ZWfEIiXddtRoaM40cPYGJsrOpIP7Xf1YUiRQqzbPlqvM9fyNJYMbGxWNRpRHRMDJPaWlGzdKlMjbOxf28kwICFTlnKk1Wpqam0/XsxI5Zu+fx34eat219c433+Aua16uHrd42KFSuybctGnoc9wmHRAvT05Pu9Lm8N6tdjxVIHdu7cyfbt2wHQ19dn586dSNTU6NazL+/evc/SHLduB9CkeSsuX/Fj+/btTJ48OdeskhUEQRAEVZFKpXh4eGBtbU379u056eFBz+5d8Tp5nMePAtm5fTMD+velZMkSqo6qNK1aWlKvbh2xe0X4LYniiiAIgoqcO3eO0aNHY2PdkUUL56o6jpDNtG3TCk0NDQ4dOabqKAA0bFCP5ORkHgWHqDpKpml8LFKkpOaM4kqJQgUBeP7iRZbHio2NJf7tW2qWN8nyWP9VIK8eMtJ/yVQlqVRKx9UbSEhKZu3qFdSvV1eleX6Vuro6Z7080NDQoGcvW6I+nsGREU/CwrDp2hPTspUIe/qUgY3qMfwXDrH/ntJGBelUozrP3kSx69+LmR4nKz4kJ1Nr6AyuBD6i0R9lubNgBjbm1YmNiyPoY8usY24n6Ny1FxKJGifdj+B7yZuuna1zVPFgQP++WHdsz5w5cwgLSy9eFylShF27dvH4SRg9+/QnPv5thseVyWRs37ELqzYdyZcvP56enlhZWck7viAIgiD8dq5cuUL79u2xs7NDS1MD113bCbpzg8X/zKNu3do55iB6eZNIJMyeOZWAgABOnjyp6jiCoFSiuCIIgqACfn5+DB0yBMsWzXDesFa06BC+IpFIqFatKiEhobx/n7XVy/LQs3s3APbk4HNX8milF1eSc0hxpWuzOgCsXrs+y2O57j0AQJemdbI81n8VzJfedivi3Tu5jptRg7fu4nlMLCOGDaVfDtsFWKpkSbZuXs+HpCRatGz7y4WqQ0eOUad+E6qb1+Ws93lMjAqybbAtszq2zXKmxd2s0VJXZ962Q1keK6Pi3ydQY+AUnryKoH+DuuwY2h8tDQ1GWzYFYJHDUnbs3EP/QXbp7QovnKZh/fpKzykPG523cNz9JC1atKBYsWKfv16+fHl27drF7YA7tOvUJUO7BmNiYxk6fDR/TphIjx49OHLkCMY5YBeXIAiCIGRnsbGxjB07lm7duqGhroan+1E83Y/Svl0b8bv8R40aNqB5s6Y4OjrmmE4BmSGTyXB3d2fdunVERUWpOo6QDYjiiiAIgpK5u7vTv39/ateuhcs2Z7m1/BFynzGjhiOTyVi1RrXteQDq1a2Nmppajj53RUMj/e9aag75sN/ErBIGejps276TDx8+ZGmsEx6eAHRsYCGPaJ/paqe3WnurwnNs7D1OcfFRCA0b1GeJ/UKV5cgKm04dGTJoAI+fhGHVpuMPfyHdtn0nxUqWYdCQ4Tx8+IjapqXxmDASr4ljaVKhnFzy5NHUoF31KkTExnNTiWevRMTGYzZwCq+i4/jTshlzrNt9fq1MISOK5DPghPtJxo77C319Pa77XaJihQpKyydv27bvpFq1amzZsgUtLa0vXqtbty6HDh0iKiqaug2aMm3GHG4H3Pluq43YuDicNjhTp14TTnmdYd26ddjb26OtnbFzdwRBEARB+JKPjw8tW1py+vRp1q9dyVkvD3FW6nfMnjmVhw8ffm55mhudPn2aYcOGsWjRIjZv3qzqOEI28HvuVxMEQVCRlStX4ujoSMcO7dmwbpV46CH8UNcuNowcM46du12ZPnWSSrOoqamRV19fLi2qVOXTmSvJKakqTvLrFg/vzejlW6nXsBn+1y6jppa5dTEBd+5QuIABWloafEhOxuvaHW4HhxH7LoG0NCkGejqYFitEc4uqlC5i9Mvj7j+bXmwzLlggU7myyu3mHZzP+1CieHGOHz2gkgzysmKZA69evcL95L+ULluJ2TOnMXig7RftJW7dus3CxQ68T0hgaOMGjG/VAh0txRTo/2rdgqM3A1i5/yQ7Zo5SyBz/FfY6koYjZvMu8QPTO7RmSOMGX10ztW1LJuw9jHaePNy64Usho1//Xs2ObPv1Ydac+URERFC0aNGvXq9cuTLe3t6sXr0aV1dX1q3fiIlJaWpZ1KRE8WJIJBISEhO5ezeIG/43SU1NxcbGhmnTpn2xE0YQBEEQhMw5ePAgf//9Nw3q12Oj02pKlCiu6kjZmkVNc0YMG8rcuXMxMjLC2tpa1ZHkTl9f//N/b9mypQqTCNmFKK4IgvBbiIiIYMWKFZiamjJkyJBMP6DMLJlMxuXLlzl48CAAu3ZszlF94QXVkEgktLRsgbuHJwF37lK9WlWV5lFTV0OaTQ4vzwxNzfSPPTll5wr8b2dI6OMnWNRpyNEj+yldKmMHlYeFPSUuLh7DvHqU7z2eNzHxP7xeS0ODyqYlGd2lFd2bf39V3uvoWMIjYz7fo2w3nz7n732H0NXR4eJ5r1zR49p19w5WrV7H/H/smTh5GpOnzvjcJkxdXf2LHS2mRgUVVlgBKFGgAAY62ly++1Bhc3xyP+wFzcbOJyk5BYfu1nSrVfOb13UyN8PR8wzhsXG8eR2R44sr/fr24p9FDri4uDB58uRvXqOnp8e0adOYOHEiFy9exNvbmzt37nDD/yYyWXrRuHz58kyfPp0OHTp8s0gjCIIgCELGyGQy1q5di729Pf379WHl8iW54rOmMiz+Zx7R0TGMGjWKW7duMXbsWAwNDVUdS27q16+PnZ0dcXFxWFjItyuAkDNJZN/bW56DRUREkJKSouoYgiBkEz4+PkybNo03b97w9u1bNmzYQMeOHZUyd2JiImfPnmXbtm1cuXIFbW1thg4ZyKIFc395DB0dHRITExWWUcjenj57TlWzWpjXMOP82X9VliMxMZGiJctQr14d/nU/prIcWXHz5m2aWrZmuq01k/tm/1VUh89fZYj9BrS1tGhZqyrHffyRSCTUq1uHObOmfbcdQXJyMgcOHmb/wSPcvHmL2Li4z6/l09fF/A8TWtcxo2G1ChQzyo+6mhoRsfHcDX3Gxdv3uXTnAaEvXiOVydDX0WZS7w6M69Huq3laT/gHv3shbB3cj6YV/sjQny2r72vhMbFYLl1DmkzGRW8vqlatnOmxsqOUlBS2bndh3/5DXL/hD4CxcSnatLJiyJAB1GvQjBqlSnBwtJ1Cc/TZuI2roU+IdHdWWD/xq0HBtJ/sQFqalDV9e9Cm2o//v3wcGYnV0rUUyJ+foDs30NXVVUguZZk0dQYHDx3l6tWraGtrI5PJuHfvHklJSZiZmSl9MYiQeYaGhkRHR6s6hiAIgtz8ru9raWlpzJw5ExcXF6ZO/ptpUyaKhZEZJJPJWLN2PYscHAEJPXv2pFmzZtSrV++LnR+CoEyampoUKlRI7uOKsqsgCLlWUlIStra2+Pj4UNO8BsOGDmLKtJnE/edBo6I8f/6cpUuX4uXlRWxsLNWrV+PQ/j1YtmgmHpQIGWJcqiQN6tfj8hVf/K5do27t2irJsWWbCzKZjIH9+6lkfnn4dL5RSg7YfXPonB9DHTairaXFlQ0LMClWiNvBTxi1bCtXfP1o094GLS0tihQpzLNnz1FTU6NokcIkJ6cQFR3Fp6UzhfIbkEdTgzSplCcH1qKv++1WhIYG+lQwLk7XZnUB+JCcjMPu42xyO82crQdZfdCTZWNssWmS/v3nc+cBfvdCqGVinOHCSlYlJCfTYfUGklNT2e/qkusKK5D+vTrcbgjD7YZ88/XSpY0JUkKLviYVyuEX+gSva3doU6+G3Mf3uhZArzmrAdgxtD8NypX56T2mRkZMam3JEs/TWNRpxM3rl3N0i83hdkPYuGkLkydPZtGiRUyfPp1Dhw4B0KpVKzZv3iwOyhUEQRAEJUlMTGTMmDF4eXmxZuUyBvTvq+pIOZJEIuHPsaPo07sHThuccd13gG3btgFQvFgxSpuYUKZMGUxMTDA1NcXExAQTExN0dHRUnFwQMk7sXBEEIdc6fvw4I0aMYNqUiUyZ9Bejxo7H57If3t7en89ekLd3796xceNG1js5YWBgQO9e3enZoxtVKlfK9Jhi54rw8uUrKlWrST4DAx7dD/jq4GNlaNS0JXcDg4h6/SzHPuh79CgYi7qNGN+jHXMHd1N1nO866O2LncMmtPNocWXjfEyKFv7i9dfRsazY58EZ/7s8fRVJ0n/OkCmYLy+VShfHunEt+lo1RFdbm4LthlLFtCQX1s3NcBapVMrsLQfYcPQ0qWlplChUgOm2Nvyz4yivomO5PP1vChnkzfC4mX1fk0qltFy6hrCoaBb/M4/RI4dneIzcYPK0mWzYuJlDY+yoUaqkwuZ5HRdPg0XL6NmiPhsny3eXTHoBcROaamrsHzWEaiVLZOh+e/dTOF/woUTxYlzzvZijV0EaGKa38vrU+m3iX+OoUKE8dsNH4+LigqWlpYoTCr/id13hLQhC7vW7va9FR0czcOBA7t0LYvvWTbRpZaXqSLmGTCYjJPQxfn5XCQl9TGjoY4JDHxMaEsq79+8/X1esWFFMTEwxNTX9XHT59G9ReBGySuxcEQRByKCaNWtSpowpy1asJio6mjt3AilbtqxCCivh4eGMHj2ax48fEx8fz4hhQ5g88S/y5s25D3uE7KNYsaLMmTWdOfMW0qV7H04cO6jU+aVSKYFB9yj/R7kcW1gBKGCYfuh63LsEFSf5vn1nLjPCcTM6ebS4snEBpYt+/eGviGF+7Ef2+aXxrgYFkyaV0rxmlUzlUVNTY6FdT6bbWjNhzU4OnfNj9PL0VWf5dHSIev8+U8WVzOq/2YWwqGgGD+r/2xZWAEaNHMaGjZtx8fGjRi/FFVeK5DNAW1OTq/eC5Tqu8/EzTFq3Gx1NTY6PG4lpoYIZHmNq+1bpY13woUat+vhf9cHAwECuOZXl5Ikj7NztSu1aFjRp1JBy5coCMHzkWMLDw1WcThAEQRByv6dPn9Kvb1/i4uNwdzuMRU1zVUfKVSQSCeXKlqFc2S93KctkMiIiIgkNfUxIaCghj58QGhJKYOBd3NzcePfu3edrPxVezMzMGDFihEIekgtCZojiiiAIuVaJEiU4dcqLNWvWsGrVKgDGj8/Y6pMnT57w5MkTGjVqhLq6Os7Ozly4cIEXL14gkUgoW7YssbGxXL58+fM95854UtNc/u1ThN/bhHFjOOF+kgsXL/Hs+QtKZXCVd1YcPnKMtLQ0evbIvrs9foVRwfQHuC+jYlSc5NuW7HZj0c6j6Grn4cqG+d8srGTUHi8fAPq1apSlcXS1tdk4yY414waxYMchtnmcJy4xkfYr16OrpUWV4kVpVrE8batXpnTBjD8o/xWdVq0nMPwVTZs0ZuWyJQqZI6cwMTYmb968+ASHKn4uI0OC30TKbTzHPcf5x+UIBtraeP49miJZKIhMbd8KHS1NVp8+h5lFPW74+WD4sYiakzRsUJ+GDep/8bW0tDQg/aGDIAiCIAiKc+fOHWxtbdHX18PL8wRly5iqOtJvQyKRULhwIQoXLkS9enW+eE0mkxEZGUlIyGNCHj/+vOPF1dWVnTt3smzZMqWdpSsIPyLaggmC8Fu4fv06vXv35vz58xQvXvyH1964cQNDQ0Py5ctHixYtiIiIwMzMDCMjI86cOUNLy+aUK1uWt2/f8uz5CwoVMsKoYEE2Om9BX1+P8Kchcs0u2oIJn9y4cZPmVm0ZOKAfq1csVdq8bdpbc/mKH+FPg3N06x2AgkVKUsWkJOfWzFZ1lM9eREbTc/Yq7oY+wyhfXi6sm0txI/k8IK41ZBrP3kTx+vgmuYz3XyEvXrN8nzveNwJ5GRXDpw+UahIJunm00NbQIPLde8oVNsJAR+fjOTAypDIZMiSkpKYilUpJk8lIk6afg1NQX4+WlSsyqGE9NDT+t0vK+bwP9h6nAIiNDBdnVwE2XXty1vs89xbOQktTceulFridZLuPL5ec5lK1jHGWxpq6fg8bjp3GSF8fr7/HYKArn/YOG89dYslJL/Lny8d1Px8KFzaSy7iq5Hf1OlZtOnDkyBHq1Knz8xsElfvd2ucIgpD7/Q7va+fOnWPYsGFUKP8HB/buFLshcoDomBgm/D0Ft+Pu+Pj4UKpUKVVHEnII0RZMEAQhC2rVqsWjR49+et2TJ0/o1KkTkL6KIm/evGze5MQOl128fBnO+D/HMH/uzG/eezcwCJ/LV4iIiBAfygSFsLAwR09PD89/vZQ2p0wm4/qNm5Q2Ns7xhRUAHW0douPfqjoGAE9fRzFp3S5OXQtAJpPRrn4NXGaMQkNDfh/PnryKpHyponIb77/KlijCur8GA5CamspZ/yBOXQvgbugzwiOieRkdC0Dwm0jUPxZDJBIACRKJBIkkvRAj+fgPMhlPoqK5/uQpjp6n6VqrBgusO3Du4SPsPU5hYJCXwNvXRWHlo2ZNm3DW+zxXQkJpWrG8wuaxNq/Odh9f9p/1zVJxxc5hEwe8fSllWADPCaPR1tKUW8bhzRqhpa7OwhOe1Kxdn2t+FylWVDHf98qye89eihYtioWFhaqjCIIgCEKutH//fiZNmoRli2Zs37IRPT09VUcSfoFhgQIsmDeLI0fduHnzpiiuCConiiuCIAj/sW7dOgCWOS5GTU2NNq2sKFGiOD26dfnpvZMnTcC68xXKVqiGgYEBVSpXYteOzaLQIshV3dq1OHvuPDGxsRTIn1/h8531Pk9ycjI2Nrljy3X+AvmJjohQ+rwymYzQ8Ddcvx/C6et3OH/rPm9i4oD0IsWGiUOpXamsXOe88SCU1LQ0mpln7ryVjNDQ0KBVneq0qlP9l67/3o48qVTKzn8v4bDrGPuv+uNxO5B3SUnkyZMH30vnyZcvn7yj51hWli2YPXcBVx8/VWhxpXqpEqirqXHh9r1M3S+VSuk2cwVn/QOpWLQIx8YO/2JXkrwMalyfPJoazDpyAovaDfG7cp5SJRV3Ho0iBYeEsmvPXqZMmZKjz7kSBEEQhOxIJpOxevVqlixZwsD+/Vi+1F6ui5sExbt//yHALy2gFQRFE+8egiD8tlJSUlBXVyc6OprExES8vb3Zs2cPw+wGYzdkUIbHa960Cds2b2DvvgPcvhPIFV8/mrVsy52bV8VKa0FubG17c/bcefa47lPKgd5OG9LbSf05eoTC51KG0sbGPHv2HJlMlr5b4huevo7kX7/b+Nx5QODj50TEviUhKYnU1I9nIHz6Txlktreqvo42beqaMc3WBrNypTM5yo9tOHoaALuOzRUyviKoqakxoG0TBrRtwvSNrjgdSd+l5XH8MCVL/ril4++mXLn0A0Ffx8crfK6iBnl59OxVhu+TSqVYjlvIzUdPqFvGhF12AxT687BPvdpoaagz5cAxatdtzBUfb0xNTBQ2nyLIZDLmzPuHwoULM3jwYFXHQSaTER8fz9u3b0lJSSFPnjwYGhqira2t6miCIAiCkGGpqanMmDGDXbt2MX3qJKZM+uu7vxMI2VNERATdevYFYODAgaoNIwiI4oogCL+huLg4+vTpw61bt5BIJF8cFjvMbjCO9v9keuyuXWzo2sUGgMlTZ7Jh02b6D7Rjl8uWLOcWBIBOHdojkcAJd0+lFFcuX/alSJHCuWYHVuXKFbl4yYfHL99QuogRfkHBnLp2h2v3ggl+/prIuLefz/8A0NbSxNBAn1KFDTHQ10VdTQ01iST9HzU11CR8flgslUrTfzmTSJDwnxZYSEiTpvEiMoa+Vg3p0rQORQwVv+voYsB99HW0MS1eROFzyVtycioHz/kBsHTJImrXEq2R/r88efIAEPM+QeFzVStZAs+7QbxNSCTvL56TkpqaSsNRc3nwNJw2VSuxzraXglOm61arJloaGvzleoi6DZrhc/40f/xRTilzy8OKVWs5fsIdJycnlRQw3r59y7lz57h48SIBAQGEhISQkPD191jx4sWpVKkStWvXpnnz5lSpUkU8nBIEQRCytcTEREaNGsWZM2dYu2o5/W37qDqSkAmFChWiU4f2uJ1w59KlS1hbW/PmzRt27dpFSEgIWlpaJCQkYG5uDsCHDx9o0KABNWrUQEtLS8XphdxIFFcEQfit3L17l4EDBxIREcGiBXPR09PDwCAvO3bu5vp1fxbMnSW3hwNL7BdyxdcPtxPu7Nm7nz69eshlXOH3pqmpScGCBbl3777C57rhf4v3CQn06N5V4XMpS51aFmzctAWLwdO+2HUikUjIr69L9XLGmP9hQjPzyrSoWRV93Zy5Ojs5OZVXUbE0rKa4dlGK1HLCQt7ExDN18t8MG6r61fvZlbq6OnHfaK8mb/XLmeJ5N4iz/oFYN6r1S/fYTF/Gg6fhdKtljkN3GwUn/FKnGtXJo67B6N37adC4Bee9T1G5UkWlZsiolJQUps6YjfPmbUyYMAFra2ulzn/jxg22bt3KyZMnSUpKovwff1C7Vk16dutMyZIlKFCgABoa6iQmfuDNmzcEh4Ry6/Yd1q5Zg729PaamJvTt24++fftiYGCg1OyCIAiC8DPR0dEMHDCAe/fvsXfPDlpbtVR1JCELdu7YzNDho/nzzz/x9PTE09MTTQ0NatSoTkpKKlevXefEiRPo6GijqamFo6Mjurq6dO3alVatWlGjRg0MDQ1V/ccQcglRXBEEIVc5c+YM165dY9y4cejofL26dsWKFWhpaeJ9+iRm1at9/nrXLjakpKSgqSm/A3YB/vU4RnHjcmzd5iKKK4Lc/FGuHL5+V3/Y2koe1q5bD8C4saMUNoeypKamMv7vKeza7Qqkt/NqUbMKdSuXo3W9GpiVNc5Vq66P+VwHoNMvPgjPTvovdCIg5CldOlszfeokVcfJ1jQ1NXn7IUnh89Q0Tj8o9E7I018qrhw5f5VLAQ+oY1pa6YWVT1pXq8ymAX0YvmMPjZtZcfaUB2Zm1X5+owpEx8QwYNCXrdhaAAAgAElEQVQwfC5fwcHBgX79+ilt7qCgIBYsWMCFCxcoU8aUmdMm07lzJ4x/8XDY5ORkLl66zP6Dh1iyZAlr1qxh1KhRDB06VLQOEwRBELKFsLAw+vXry9u3b/E4foSa5jVUHUnIIolEwqrljtzwv4mbmxt/T/iTcX+OJv/H8xlTUlJ4++4derq6aGhoEHDnLv+eOo3zlm3s3LkTDQ0NWrduja2tLQ0bNhRt3IUskcj+2w8nl4iIiCAlJUXVMQRBULLo6GiqVUt/cKKtrc2UKVMYMmTIF4fBDho0iOSkD7gd2a+0XOUqVCM1NZUnIZk7DPh7Bz8Lv6/ZcxewcvU6LnifoobZrx0gnhllylclJTmZZ08eKmwOZQh7+ozmlm2IjIqiRIniREZGoa2pTtjBtaqOpjB9563B/cpNnhxcS359XVXH+cr33tcW7jjMUtcT1DCrzgXvUypIlrMYm1ZAB7g0/S+FzpOalkaF6fPp1qwum6f+vB1h/jbpu41uzpmKwS+2EVOUSw+DGbR1F2rq6vzrcSzbtZh78OAhPfsMICY2lk2bNtGgQQOlzBsfH8/SpUvZtm0bZcuUYfbMqXTs0C5LDxdevnzF8lVr2LJ1ByYmJqxcufJzS47fgaGhIdHR0aqOIQiCIDe54X0tICAAW1tbDAzycviAK2VMTVQdSZCjyMhI3ickUNrY+Jeul8lkhD19yklPL7Ztd+H+g4eUMTWl/4AB9OzZU+y+zeU0NTUV0u5clOYEQcg1rl27BsA/8+fQp1cP5s+fj7W1Nc7Ozhw7doyzZ89SqFAhrl67ptQCbPnyfxATG4v0P+c4CEJWWLW0BMDr9FmFzhMTE0PFijmzrdQnT589p3a9xkRFRzNj2mTu3fGnQ/u2xL1LIOx1pKrjKcz1B6EY6Olky8LK9+w/e4WlricoWqQwZ065qzpOjqCjq0OiEn6eaXxcpHDjQShHLlzlzPW7XLsfSsiL10TExpOamvr52oQPHwDIr6Oj8sIKQKPy5dg9bCAyqZRWbTvhc9lX1ZE+O+V1hhat2qOppYW7u7tSCisymYxDhw7RpEkT9rq6Mm/2DK5cOot1pw5ZXrVZrFhRHO3/wef8aQzy6mNjY8OqVatIS0uTU3pBEARB+HXe3t507dqV0salOO15XBRWciEjI6NfLqxA+o4Xk9KlGTl8KH6Xz+PpfpSaNWuwcOFCLCwsmDp1KvfvK779tpC7iLZggiDkeCkpKYwdO5bjx4/TtEljxowegUQioXfP7sycMx97e3s+fHzY80lwcAiVlNR/vUGDulzyucy1G/7UrZ3zWvQI2U9NczMAQkJCFTqPVCpFXz+vQudQpLS0NJo2b0VSUhI7d2ymU4f2AIwaYcehw0dZe9ATx9HKa7+jLKmpqbyJjqN+Djpv5eq9EEY4bkZXV5fLF8/KvUVjbqWnp0dslPJWlD5+GcGgRRu++7qmhjqfmuvNtm6rnFC/oE4ZE/aNGEyvDVvp0KkLhw/tpXnTJirLI5PJWOe0kZlz5tOiRQvWrl1L3ryKf6+9f/8+M2bMwNfXl842nVi0YC4lShSX+zyVKlXEy/M4ix2W4ujoyIULF1i9ejUlSpSQ+1yCIAiC8C379u1j0qRJWLVswbbNG9DT01N1JCGbkUgkNKhfjwb167FowVy27djJ1m0u7Ny5k4YNGjBw0CBatWqFhoZ4dC78mNi5IghCjrd06VKOHz/OgP79OHLQ9fO5CXXr1sbL8zivXzzmRVgwQQE3qP7xnJUCBQooLV+HdukPmNzdTyptTiF309PTQyKR8Pz5C4XOo66uTlRUlELnUCS7EWOIio5m1oypnwsrALVrWaCrq4ubzw0VplMcD9/byIC2dXNGP+kXb6LpOHkJEjU1zvx7AiMjI1VHyjHy5s1LihJ3BdSyqMm6NStwWLSAmdOnMP7P0dgNGUTf3j3p0L4dFSpWRPqxvDLlwDFWeXkrLdvPmJcuxcHRQ1GTSOjctRf/njqtkhxJSUmMGjOe6bPmMnLkSLZu3arwwsq7d++YN28erVq1IjIigqOH9rFj6yaFFFY+0dTUZPbMaXgcP8zzZ8+wsrLCzc1NYfMJgiAIAqQvYFixYgV//fUX/fv1Yc/ObaKwIvxU0aJFmDZlIoEB19nqvIG0tFTs7OyoX78+06dPZ8+ePXh5efHgwQNVRxWyIVF+EwQhx0pLS2PevHls2bKFeXNmMGHc2G9eJ5FIyJtXn7x59dm+ZSOhoY8pWrSI0nLWMKuOmpoavn7XlDankPtpamoSHROj0DkKGhry9Okzhc6hKCEhIRw6fJRyZcsw8a9xX73erEkjPDxP8exNFKUKF1RBQsU5eC697VFvq4YqTvJziR+SaTxmLkkpKezdvYMqVSqrOlKOoq+nq5SWk6mp6QWc8n+Uw7Zv759ev91lN3PmLWD16XOcDrrPkdHD0NBQ/+l9ilatZAmOjR2GzVpnevS2xWX7Zqw7tv/5jXISERFBH9vB3LodwOrVq+natavC5/Ty8mL69OnExEQzc/oUxowaTp48eRQ+7ycNG9TH5+IZxv81mZEjR+Lt7c2CBQvQ19dXWgZBEATh95Camsr06dPZvXs3M6dPYdLf4z8vvBSEX6GlpUW3rjZ062rD7YA7bN+xk/MXLrFjx47P11hbW7No0SLy58+vwqRCdiJ2rgiCkK3ExsZy7dq1Hz4skslkREREMHbsWLZt28Yyx8XfLaz8f+XKlqGVlaW84v6ygoaGPAoOVvq8Qu6lo61NXHy8QucwMSlNbFycQudQFNuBdshkMna7bP3m61Mm/Q3A4p1HlRlLKa7dC0FfRxujfNm7pZtUKqXJmLlEx79j4bzZtGvbWtWRsrVnz1+wdPkqgv/TDlBfXx+pTKbwueM+ttb81ZWfA/v35fGjIGysOxAU/op2K52yzbljFYoV5cS4EeTRUMd2wBCWLl+llHnv3A2kqWUbQh8/4cCBAwovrLx//57x48czcOBAKleqwNUrF/h7wp9KLax8UiB/frZv2cj6tStxP3GCNm1ac+vWLaXnEARBEHKvhIQEhgwZwt69e3Fas4LJEyeIwoqQJWbVq7Fi2RL8r/kQ9foZDwJvscFpNadO/UudOnWYNWsWly5dIjk5WdVRBRUTxRVBELKNyMhI2rZti42NDU2bNsHZ2fmLQ3Lj4+M5duwYDRs2pEaNGnh5nWLb5g3YDRmkwtS/ply5skRHx2Sbh0tCzqenp8e7d+8UOodZ9WpIpVLCnuWs3SsuO/dwNzAIq5aW3z1bydzcjPz58+F++aaS0ymWVCrlVXQcVUyz/9kG3Wau4NHzV/S37cOfY0epOk629fLlKypWNadKdQvmL1xMzdoNMDatQP9Bdrx//x5IX3SgSHGJiQDo6en+8j1qamq4bNuMbd9ehEREMmyHq6LiZVjZwoU4O3kchnp6zF+4mH79hyj05/PxEx5YtelAgQKGuLu7Y2FhobC5AF6+fIm1tTUe7u6sX7uSQ/v3ZOiwV0WQSCT07dOLi+dPUyB/fqytrVm7dq047F4QBEHIsqioKHr06MGVK5fZt8eFfr+wy1YQMkJTU5NixYrSp1cPAvyvMnL4UNxPnKBnz540atQIDw8PhX8eF7IvUVwRBCHb+PPPP0n68IFtmzdQ07wG8+fPp0uXLgwaNIiqVatSqVIlRo0ahXGpEmze5ERgwA0623RSdexf0qB+XWQyGTdv3lZ1FCGXMDDIS2LiB4XO0ahhfQBOnzqj0Hnkyd3Dk7Hj/0ZPTw+XbZt+eK1Np47EvU/AN/CRktIp3r9+t5HJZLSuY6bqKD80fuU2zvoH0rBBPdauWq7qONnaIgdHwsNf0tqqJdu3bqJ7t85I1NQ4euw4Fy76APD2g2LfC+I+vtdkppXTujUrqWVRE+/7D/G8EyTvaJlWxMCAi1MnULVEMdxOuFO5uoXcC8kymYwlS1fQt/9gLC1bcuTIEYUf6v7y5Uu6dOnC27fxeJ8+Sd8+vbLVyt1yZcvg5XmccWNHYW9vT8+ePXmWwwr4giAIQvbx5MkTrK078fz5M9zdDqukS4XweylSpDCzZ07jQdAtzp3xpGqVStjZ2VGyZEmuX7+u6niCCojiiiAI2UJAQADnz59n1oypdO1iw1bn9dj268O9e0EkJrxnuN1gnDeuI+CmH+5uh+nRrQsFDQ1VHfuXfTrU/oSHONRekI8CBQoofAtyi+ZNAfC9mv3PC5JKpUyZNos+toPQ0tLi3JmTP21hNGPaZCB3tQY7eM4PgL6tGqk4yfdtcjvN+iOnMCltzIljh1QdJ9u74nsVLS0tDuzbRRebTmzZtJ6wkHsE3PTD1MQEgJQ0xe6KfPdx50reTJ6T4XZkPxoaGsx385BnrCzT1tLk2J8jGNqkAeHhLzEzr8P0mXPlsoslISGBwXYjWbjIgYkTJ7J+/Xp0dHTkkPr7EhMTGTBgANK0NDzdj1KxYgWFzpdZmpqazJk1nRPHDvLs2VMsLS3ZuXOnWPEpKFRycrL4HhOEXObWrVt06tQJNTU1Tv/rTk3zGqqOJPxG1NTUqGlegwN7d33+mrW1NdOmTePSpUtfdGERcjdRXBEEQeW8vb3p06c3Ncyq06tnt89fX7NyKa+eP8bd7RDTp06iZ/eumJQurcKkmWduboZEIuGK71VVRxFyCX19PYW3mTMwMEBLU5PAoHsKnSerNjlvxbhMRdZvdKZo0SJcv3qJCuXL//S+IkUKY2pigs+dh7mmZZ9fUDB62nkoYpg9D1g8ff0OU5z2kD9fPnwunEFdXfWHnGd3YWFPMSn9dUsnk9KlqVatCgD5dLQVmiH+QxIA+nkzV1zR19fHsnlTXse/Vfgum8yY1r41h0fbUVBPj7VOGyhdpiLr1m/M9IPY8PCXtGlvg8fJf9m0aRMTJiin7/uSJUsIDQ1h/96dGJcqpfD5sqpxo4b4XjpH966dmTp1Kn369OHFixeqjiXkQmfPnqVChQrUrVuXSZMmERgYqOpIgiBk0ZkzZ+jWrRumJqU57XkcU5Oc+ZxAyB2OHNzL/LkzGT1yON7eZ+nZsyfm5ubMmTOHoKAgUdzP5URxRRAElQoODsbW1pbatSw4engfWlpaqo6kEGpqahgaGnLr1m0SEhJUHUfIBd6/T0BNTfE/xgsaFeT58+z5sGv/wcOYlKvExCnTSU5OYsrkv7h/9yalM/BQcZjdIFLT0tji7q3ApMoTHhVL+VLFVB3jm+6HhdNrzmo0NTW5euUCefPmVXWkbE0qleK4bCVJSUnUq1vnm9c8fPgILQ0NNBRcpHr3sbhiYGCQ6TFatWoJgM+jULlkkjcz45L4zpzEGMumJCUmMG3GHIyKGjNt5hxSUlJ+eZyr127QzLINERGRHD16lPbt2ysw9f+8ffuW7du389f4P6lapbJS5pQHA4O8rF65lMMHXAkJDqZFixbs2bNHPIQQ5EYqlfLPP/9QrmwZOrZvy6VLF2ndujVDhgxh0qRJODo6Ehsbq+qYgiBkgKurK4MGDaJ50yacOHaQggULqjqS8JuzbNGM8X+OYfE/87h76xrnznhi27cXBw4cwMrKiiZNmrBy5Uru3bsnPuPkQqK4IgiCSvn7+yOTyXDeuA7DAgVUHUehpkyaQEJiIpatlPOgRcjdnj57hp7urx8unVllTE2Ji49X+DwZkfjx79HQYaN4+/YdY0aP4OWzUGZMnZzh1eHD7Yagrq7OhqOnFZRWeQKCnyKVSmlYPfu1AoqOf4fl+IWkSaUcPbIfU1MTFSfK/tZvdGbBP/YA9Ovb65vXhIU9pVi+zBc8flXsh/S2YIZZaMdZqVJFAMKiouSSSVEmtGrBrbnT0M+jRUpKCuucNlKwSCk6de5O/DfeC2UyGVev3eDwkWPYjRiDVZsOlChZEncPD6pWraq03P7+/iQnJ9O1i43S5pSnlpbN8b18DptOHZg0aRI9e/bkyZMnqo4l5HDh4eH07NmT+/fvs2q5I0vsF3Lz2mVWLHMgMuIN9+8FsdnZmcaNG7N7927S0tJUHVkQhB+QyWQsX76ciRMnMsC2L7tctqCrhN+HBCEjJBIJNc1rsGDebB4E3uTIwb3UqmnOeicnWrZsSf369dm0aZNoG5aLiOKKIAgqk5qaysGDBylVqiQGv8EK5hHDhtK9WxcCg+5hN3y0quMIOdybNxGUMi6p8HlqmFVDJpPx8GH2OPT9+g1/ylaoxrXrN2hp2ZwXYY9YtGBupttLaWhoUK9uHUJevCYy7q2c0yrXsUvpZ+N0amih4iRfSklJpdGoObxP/MC6NSto1KC+qiPlCF6n03dTPQm+982dK/7+t0j88IHaSmiDEfMufcdlieJFMz1GUNB9AJacPI353MU0+Gcpw7bvITwm+60Yn+t2kndJyQwdPJApk/4C4Nz5ixiXqUiPXraEv3z5+dp1Thtp2bo9A4cM5/IVPxYuXMihQ4coVKiQUjMnJaXvLlJG0V1R8hkY4LR2JUcO7v18FsvatWsztHNIED5JSUlh9OjRPA4N5djh/dStWxtIP/Nn8MD+nPXy4NwZT/yvXaa1lSWTJ0+mXbt2ODk54evrKx56CUI2k5qayuTJk1m2bBmzZ05jxTIHNDQ0VB1LEH5IV1cXyxbN2LxpHaGPAjm0fw9NGjVg/vz5VK5cmcWLF/P+/XtVxxSySBRXBEFQGW9vb3x8fFjqsOi36bu/ZZMTlSpVZN+BQ2zYtFnVcYQcKjIqiuTkZMyqVVP4XE0aNwTg9FnVt81yXLYSy1btSUxMZOXyJRw+4Iq2dtbPmvhr/FgANhz1yvJY8vAu4QOX7zzE+fgZluw+xj8uR1iw/RBztx5k+d4T7D3tg8+dBzx7E/XFWTEXb99HTSKhVsUyKkz/tVZ/LyI8Moa/xo+lX59v78AQvhYYdI/8+fJhaPjtXZ1z5i8EYFyr5grPEvuxnWWxopkvrvj6+QFQtkQRDPR1+SBN48y9BzRbshKvwPtyySkPPo9C2Ot3HZPSxixzXMyMaZOJj37F3j0umJqUxvOUFxWrmNOydQcuXrrM4iXL6Ny5M3fv3uXKlSsMHDgQTU1Nped++vQpACGh2bPtWkZYtmiGn8857IYMxMHBgTZt2nDw4EFVxxJyiMjISI4dO0bPnj3x9/dni7MTzZs1+e71RYsWYeP6NXh5nqBwISNWrlhB165dad68OYsWLeLChQskJycr8U8gCML/l5iYyJAhQ9i/fz/r165k4l/jlHKWmSDIk7a2NlYtW7B+3Sq8T5+kV89uODs707RpE44eParqeEIWSGS5sNlbRESEWOEkCNlYamoqFy9eZM2aNfj5+XHrhi9lTE1UHUtpEhISqFDFnPj4eP71OPbdXvqf6OjokJiYqKR0Qk4wdvzf7HDZzaH9e7Bq2UKhcyUkJFC0ZBk623Rix9ZNCp3re5KTk+nUuQeXr/hSsKAhXiePU65cWbnOUbBIKUoXNuT6lsVyHfd7Hoe/xuXfS9wNfcqLyBii4t7yNuEDH5KSkWbwo5mWpgYF9PV4HROHmkTC3nnjaFGzcrZYzTdo0XqOXLhGpw7t2OWy9fPXxfvaz+U3Kk5N8xqc9fL46rX3799T3LgchfT1uTJzosKzjHRx5VTgfeKjX2V6jKo1ahPx+jUvj234/DW/oGA6TXUkOTkFh+42dK1lLo+4mZaQlEydhY6kSKUEBlz/ZjHphv9N/po4lZu3bn/+WtGiRXFycqJOnToqedjj4uLCtGnTAKhapTKnTh5HX19P6TkU4XbAHZq2aI1UKsXY2Bg3Nzel7wr6VYaGhkRHR6s6xm8pJCQENzc3PDw8CAoKAqBypYosc1xMwwzulkxLS+P6jZs4b9nGufMXePMmAnNzc5YuXUrFihUVEV8Qsq3s8L724cMHBgwYwE1/f1y2b1b47z6CoExPwsLo3XcggUH3aN68OevWrSNfvnyqjpVraWpqKuRzpCiuCIKgVNevX2fcuHFf9dEOCrhByZIlVBNKBYJDQqlTvzG6uno8f/Lwh9eKh5DCf/n5XaNVu04UK1qU+4E3lTJnoWKlMTU14erl80qZ778ePHxIq7bWxMTE0LRJY44cdFVI0aB5yzb437xNxPGNChk/OTmVHf+eZ9+ZKwQ+fk5i0v9WwebJo4W+vj6GBQpQtGhRjEuVpEwZU6pUrkTx4sXQUNdAXUMNDXUNoqKjefb8BeHhL3n16hXPnr0g9PFjwl++JCYm9vMBiRLAqIAB9SqXY2DbZljWUt7ZD5/843IExz3HqV6tKhfPeX3x0Fm8r/3Yp6Jmz+5dcd647qvX+w+y4+ix4wBoa2rSrlpl5nfugI6WlkLy9N24jatPnhIbGZ6p+2UyGQUKlcCsrDHea2Z/8VrYywgajprNu8QkpndozZDGDeQROVN6OG3mRtgznNasoF/f3j+89tq1G7Rs0+GLQ0klEgnr16+nbdu2SiluSqVSHBwcWLt27Rdfb9qkMS7bnSmQP7/CMyhDSkoKnbv14nbAXWQyWXqv/QEDskUB+b+yw0PI301iYiK2trZcuXIFfT092rVrQ0vL5jRt3IhixTK/0+4TmUyGr99V7EaM4enTZ5QrV47u3bszZswYOaQXhOxP1e9rqampDB8+nHPnznH4wB4aNVTdZwRBUJSkpCQWLnJg/cbNaGhoMGrUKMaMGaOSndC5naKKK9nrE6kgCLlWTEwM9vb27N69m1oWNdm+ZQPq6uoccztBSkoKRkYFVR1RqcqVLUP1alW5czdI1VGEHCQhIYHO3XuhpqbGSfcjSpu3UCEjwsMz91A1K7Zt38mEiVOQyWTMmzOTCeMU9zCjR7eu3PC/xZGL1+nevJ5cxvyQnMxS1xMcPn+Vxy8jkMlkSCQSSpUqSdPGDbHt14c6tWuhpvbrXVr/AOrV/f7rT8LCOHzEjdNnvLlzN5DjPv4c9/FHS0MDi4qmjOveljZ1a2T9D/cTe09fxnHPcYoWKYL36ZOidUMG7T+Y/ve7YsUKX70WERGBm9sJjEsUpXsnK1wOnOCw/21OBNxlUpuWDFZAceJdUlKW2neev3gJqVRKy9pftzIsXawQ/lvtqTtsJotO/Evk23dMadcqK3EzZYePLzfCntGsaeOfFlYAtm53QUtLi759++Li4kJqaioymYwRI0YAMG/ePHr37o2enmJ2kCQlJTF27Fjc3d0BKFKkCDt37iQmJoYBAwbQuJkV27dspJZFTYXMr0yampqcOHaIqOhoFiy0Z86cObi7u3P48GFVRxNU7MiRI/j5+eG8cR2dOrRDR0dHruNLJBLq16uL/1Uf9h84hNsJDxYvXsz169epV68elpaW/PHHH3KdUxCE/3F0dMTLywvX3dtFYUXItfLkycOCebMZOdwOpw2bWLFiBSdPnmT58uVUrar8BXJCxomdK4IgKNylS5cYPXo0SUlJzJoxhaGDB2a71YaqYFGnIS/CX/Lq+Y/7o4sV3gKkr55s0LgFgUH3WLl8CYMH9lfa3B1tunPh4iViIl5kqBCQWVKplH4DhnLC3QN9fX3cjx3C3NxMoXO+e/eO4sblsKpdjQMLJmRprLCXEUxy2s2ZG3dJk0rR0tSkevVq2PbtjW2/3kp9/4uIiMBpgzNHjroR+vgJAHraeejUyIIFdj0xypdX7nP6Bj6i3UR7dHR0uBtwnYKGhl9dI97Xfsy8Vn2ehD3lTfiTr1at9ejVD89Tp3Hfs5pGddL/Xux382LCrGW8e59I6YKGHBk7jHxyfMhotXQ1r94n8Or540zdP2LUn+zZu587O5ZQqojRN6+Jf59IveEzCY+MoVONaqzo3S0rkTPkRXQMzR1Xo6enR+ijQLR+sgMoLS2NAoXSd9s2b94cIyMjjI2NWb9+PQkfz6f5ZODAgYwZM4ZixYrJLW9cXBw2NjY8fJi+81VbW5vz589TsmRJAB4+fMigQYN48uQJq1csZeCAfnKbW9Vu+N+kbYfONGvWDDMzM0JDQ5k0aRIlSqh+97OqV3j/buLi4rCysqJa1crsd92ptHm3bd/JvgOHuHnrFomJH7CwsKBXr1506tQJfX19peUQBGVQ5fva2bNnsbW1Zd6cGUwYN1YlGQRBFW7eus2oMeMJDLpHu3btcHJyErtY5ERRO1fEgfaCICjU3bt36d27N1UqV8L/qg8jhg0VhZWP3r9PIE+ePKqOIeQQvful92Lt3q2zUgsrADXNzZDJZAQG3lP4XC9ehFO5mgUn3D2oYVad4PsBCi+sAOjr65M/Xz4CQp5meozLdx7SYMQszAZN4dS1AIyNjdnivJ7I18846+XBoIG2Sn//K1SoEHNmTefWDV+eP3nImFEj0NbTx/X0Zf7oNZ4Okx0Iexkht/meR0TRaaojampqnPVy/2ZhRfix5y9eEBL6mEYNG3z1i9S7d+84dfos5UxLfS6sAPToZMVTf3d6d25NWFQ0Te1X8iouXm6ZEpJTyKOV+Z9XFy75oJNH67uFFQADPR0CtjtQ2aQkbrfuMHiLch6WymQyem3cRppUyqEDe35aWAFQV1dn4bzZVKpYgbjYGA4cOMDly5dZsWIFY8eOxfA/3/fbt2+nVq1aWFpacvbsWdLS0rKU9+nTp9SoUeNzYUUikeDv7/+5sAJQvnx5+vbtC4C2jnaW5stO3r9/z4DBw8iXLx89evTAwcEBDw93mjZpwvLly0XB9jeSlpbGxIkTefv2LUuXLFLq3IMG2uLpfpSnoQ9w2eZMgfwGTJ48GXNzc1asWCG+DwVBDt69e8fEiROxatmCcWNHqzqOICiVeQ0zzp/9l4YN6uHh4cGwYcNISkpSdSzhB0RxRRAEhXJzc8PQsABHDrpSpEhhVcfJVhITE9HNRQ89BMWZMHEKHif/pXatmmzZtF7p8zdt0hiAM97nFDZHSkoK4/+eTNUatQl/+ZI/x4zkgvcpdHV1FTbn/1e2rCmRsW8zfN/VoGDq2M2g3SR77g31rzcAACAASURBVIWF06B+PS5fOMttf1+6d+2sgKSZY2BgwKKFc3n8KBCPE0eoUrkSlwIeYDZoCu0n2fPsTVSWxk9OSaHZmPkkp6Tiums7lSpVkk/w38zM2fMBmD9n5levOW1wRiqVMuuvoV+9pq6uzgbH6SyfN4G3Hz7QculqQiMi5ZIpKTUVbe3M/by64uvH8+cvaFC1/E+v1dDQ4JLTXOpX+YPzD4Ppti79z6tIMw8fJzw2juHDhlC3Tu1fvu/PsaPwu3yec2c82bRhLdFRkQwfPpx169bRtWtXZs+eTdmyZT9ff//+fWxtbTE2Nmbq1Km8evXqp3M8fvyYU6dOsX37duzt7RkxYgT169cnOfl/ZzYNGzYMT09Pbt68SXR0NPfv3yc4OJgVK1YAMGrMeDp3603AnbsZ+F8le5o0dSaRkVEcOHCADRvS28veu3uTEcOHsmbNGsqVK4etrS3BwcGqjiookFQqZeLEiXh6euK0ZgXGpUqpJEeePHmwse7I4QOuBN6+zpBB/Vm1ahUWFhaMGzeOiAj5LVwQhN/N8uXLiY+PY+XyJUrZNS8I2Y2WlhYnTxzl4L7dXLhwge7du/PixQtVxxK+Q7QFEwRBoZo3b05tC3PWr1ul6ijZTtGSZShZojjX/S798DrRPuf3Nu6vyWzb7kLZMqZc872okp1fycnJGBU1pkP7tuzZuU2uY0ulUuwdl7Fy5Vo+JCVRpEgRnDeupdnHgo4yTZ46kw2bNnPN+R/+KPXzFj6RcW/pN28NvkHBSCQSWrVsgdPalQrZaqwod+8GMXLMOG4H3EEikdCuXg3WTxyCgV7Gi1qNRs3hbugzZk6fwuSJP26tJt7Xvq9oyTIkJCTQr08vhg4eSM2a/zsjp3O33pw5603MQ+8fPmzYd/QUwyctQkNNjV12A6hlWjpLmarPXkThYsW47e+bofsuXLxEl+59SEtN5Y6LI8WNCvzyvX3mrsHD9yblChvhPm4UGhqZP/Ple3xD/o+9u46KamvjOP6lBAxUUFTCAjsBA7u7EBQR1Gt3d2F3B9jdHaio2IqAomBgK4KIdJfAMPP+wZX3etWrwDAH9HzWuusqc+bs34AcmP2c/ez32G3bQ9myZXjidS9b55LJZHwICODAwSNs2rKd+Ph4LC0t6dq1K5s3b8bD4+vPnZqaGv3792fYsGHftAxzc3Njw4YN3LlzB0gvOpUooUtg4P/3vtLX06NgwQIkJCYSGPiJf7+lK1y4MOPGjGDf/kP4+aevyDOpXYvTJ46grf3rX4fc4oLzJXr36c+qVatQU1Nj3LhxbHZYh52tDQDvfN9jP3ch5y84o6qqyuDBgxk/fjyFCsm/9eGPiG3Bcl5MTAzz5s3jxIkTbNvigHUPS6EjfeWd73uOHjvB9p27SUuTMmbMGKpWrUrp0qUpU6aMuP+YKM8R4roWEBBA48aNmTl9CpMnjlPo2CJRbuThcZ9Bw0YikUg4ePAQlSp9uyej6NfkVFswsbgiEolyTHR0NNWqVWOz43rsevcSOk6uU0K/HElJSRgaGmBj3YPxY0d9dxJAnIT8cw0bMYbDR49jbFSee263BO21qqtXFkMDAx7e/+9i4M/IZDLuurlz8PAx7rq5ExDwkbS0NLS0CrFw/hwG/NVXTokz78rV61hZ27JwsDVjerT/z2OPXL3LmHV7SJWk0bCBOXt3bcvTq/O8vR8zeNhI3rx9h6qKMv07NmfZMJtfLubZzd/IBXdvrLp3Y/fOrT89Xryu/diQYaM4d96ZxL8/P/ny5aNKlUp07dyJ7Tt2ER8fT+Djiz89z427D+gxcCpSqZTNfW1oXa1yljNVnbUQ44oVcHe98cvPWb5yDUuWrkBFRYX99iPpYG6S6XEr204kODKaPQP70KSSfDeNdnvry4Cd+0FZiafenujr68nt3PHxCRw+eoyZs+dRsGBBRo4ciampKbt27eL8+fPky5ePhg3q89DrEUlJSfTs2ZMRI0YQExPDhg0bcHFxoVatmowZNZymjRuho6NNF4seuLnfo1zZsty56YKWllbGeHFx8WzfuZsPHwKw7mmJ/4cAypcrR/16dQDwDwhg7LhJ3Lh5GzU1NZYums/QIQPl9npz2oeAAJq2aEudOnVZuXIlzZs3p2WLZuzeseWbY5OSktjouIXVa9dTsGAhZs6cSY8ePRRy57NYXMkZSUlJfPr0CUdHR5zOniVVImGTwzpsrBW3L1NmhYeHM2PWPI6fPJWx+q58+fJYWlrSuHFjNDU1CQsLo1atWl+1ERSJchshrmv29vacOXOaZ48fUKBAAYWOLRLlVkFBwfToZceHgI9s2rSJ5s2bCx0pTxKLK5kgFldEotwhICAAc3NzDuzdSdcunYSOk+t4PnjIoiXLcXP3IDk5BSUlJYyNytOvrx0jhg3O6PsuTkL+mXr17svFy1eoWqUyrreuCr5XUQ2TekSER/Ap4F2Wnu96141pM+bw/MWLjD0HNDU1qFixItY9ujNqxDDBl/0nJiZS0qA81i3N2TZ16HePSUmRYDNvPde9nqGpqcmBvTtp07qlgpPmHOeLlxk7YTKhoWFoqudjul1Xxll3/M/n2G8/ysaTlzEzrc2Nq5d+aRzxuvZzb9/5sn3HLlyuXuf9e7+v2mPFvL31S+fwefmOlpbDSUlJYZFlV2zqm2UpS8UZ8zEzM+Xq5fM/PTYtLY3uPWy4eesOxYpocW3dLMqUzPybmL8Wb+LsnQeYly/LwWEDshL7h84/fsr4wydRVVXlgtNJzOvXk+v5v3jn+551Gxw5eOgI2traDBs2jMaNG7N9+3ZOnDhBMR0dTE1q4/XoMeHh6S3cSpc2ZP6cWVh274aSkhIRkZE0btqawE+faN2qBSeOHszytfLS5SsMHDKc+PgEqlapwrkzxyle/Mf74OQGMpmMzt2seO/3gUuXLjFnzhxu3LjBA4/b//nm+OPHQOznLeTkqTOYmJiwaNEiateu/cPj5UEsrmTfx48fOXLkCPfv3yc0NJSEhAQ+fUpfsVWqZEkGD+pPX7velCxZQtigvyglJYXAT0G8ev2akyfPcuHiJeLj4786pmPHjmzYsAFNTU2BUopEP6bo61p0dDR1zMwYP240M6ZNVti4IlFeEBMbi2HZ9Da7ixcvpn///sIGyoPE4komiMUVkSh32L9/PzNnzsTf9yWF/3GHpehbTued2eiwmYdeXkgkaSgrK1OtahWGDBrAsKGDxA3M/iBSqZQOnbvj7nGP+vXqctn5rOBFBwDLnr25eu0G0eGfMpXn/oMHDB46Cj8/f5SUlKhWrSod2rWhb19bypYunYOJs6ZIMT3MqxnjvHL6N495v/aj24yVxCYkUa9uHc6cPELBggUFSJnztu/czdx5i4hPSEBbqyArR9ph1bz+N8dtPXuVaZsPYaCvz9NH91FR+bXWTWJxJXOkUikXnC9h128gNatW4I7Tjl9+rq9/IE27DiYuIZFWVSuxya5XpltsGU2bS4vmzTh76uh/HhfwMZCWrTsQEhpKoxqVOLt0cpbaeU1xPMD2c9eppl+KM6OHyvUauMfVg4XnLpJfU5NbNy5TqeLP94LJLj9/f5atWM3xE6dRV1dHKpWSmJiIiYkJ3t7eAMyZNZ2qVavQrm3rjO+jp0+f0aZDFxITExk3ZhQL59tnO0tqair9Bw3j3Hln1NTU2Lh+NbY21tk+b055/OQpTZq3oVixYtjb23/TDuxn7rq5M2XaLHyePcfGxobp06fnWOtGsbiSfePHj+f48eMU1tLCztYGdfV8VKxYARUVFdq2aYV20bzX0u6fJBIJj588JS4uHkNDA27fdmX6LHvU1TWYMmWKOFEmynUUfV07fPgwU6dO5aWPd54poopEiuTm7kH7ThYoKytja2vLvHnzxOJ8JojFlUwQiysiUe5w+vRpRo8ezbtXT/PUHgRCkkqlHDh4hG07duHz7DlSqZR8+dR4/uQhurp5t+WQ6NdIJBKatGjLs2fPadu6FSeOHRQ6UoZFS5azYtVarl9xpo6Z6X8e+/z5Cw4fPc7Fy1d4/foNysrKdO7UgXWrV1KsWO5uf6GrV4ZyJYrhvnXhVx93OHUZ++3HUFJSYumi+YwYPkSghIojlUqZt2Axjpu3kZqaSpkSxdg6dQjm1dLbM52984C/Fm+icGEtfB49oHDhXy+ii8WVzLtx6zbdulszb8pQJgyzy9RzExKS6Gg3lkc+r1FTUaFZJWN61TWjeeUKPy1cyGQyjKfPo2iRIrx5+QQ//w9I09JITZUQnxBPbGwsERFRXL1+g9NnnEhLS2OKbRdm9euepdfp5PqAfos2UVhTE0/7Kb9csPsVKy5eYetNV4oUKcy9u7coVaqk3M79Kz4EBHDk6Ak+f/7M1m07KVmqFG/evAHgsvNZGpj/v4B56owTg4aMQCaTsXXTBnrJuQXSZZer9BswhKSkJIYPHcyKZYvken55kUqlmNVvxLt37wFo1rQJTqePZWrvColEwp59B1i4eDkSiYSJEycyYMAAubfaFIsr2ffixQtat27N9q2O9OppJXQchfB978eq1es4ePgoEydOZOjQob/tjRuivEfR17XevXuDTMr5sycUNqZIlNfExsbhuHkra9c7UK1aNXbv3o2Ojo7QsfIEsbiSCWJxRSTKHWbOnMmJ48cJ8HsteEujvCglJQXzxi14+/YdAe9fUbhwYaEjiXJQUlIS9Rs1x8/PH+seluzYtknoSF9xdXOnY+fuzJoxlWlTJmZ8PDo6mtNnznH5ylWePPEhKDg4o+2XqqoqdeuYsXvHFvT0fr5BfG5gUKYCRQuo83jPCiB9Ys9m7gZcPJ9QpHBhrlw+p5A73XOTxMRERo+bxKlTZ5DKZNSuUJYujUxZtDf9Lnyv+24YGGRuvwqxuJJ5c+cvZu36jbie20GNKlnbf2Tv0fMs3bCboJDwjI8pwVcT1TKAv98eZPZNQgntwuyZOYIG1bP+PVJvyCxeBwRxdfIYysmxZdXUY6c5+fAReqVKct/99ld7lgjh1m1XJk2Zwes3b75ZFXT85GkGDRmBpqYGl86fxcSkVo5kiI2NpVHT1vh/+EDLFs04dfxwrlgp+U+XL1+hZ+++1KpZg86dOmDXuxcGBvpZOldEZCSLl65g1+59GBkZsWDBApo2bSq3rGJxJfu+3Jh16cIZGjYwFzqOwkilUiZMns6+/QdRUlKicePGdO7cmQ4dOlCkSBGh44n+YIq8riUlJVG5cmWWLVnA0MF5Z18wkUgoDx56YWP3Fxoamuzbt48KFeS7P+HvSCyuZIJYXBGJhOfp6YmFhQVLFy9g1Ijv710g+jldvbLo6hbH55Gn0FFEOSg8PIL6DZsRFh7O0CEDWbV8idCRviGRSNDWNaBm9WrUqWvGvXuevH/vl7HpNkDBggUxNipPwwbmWHbvSr26dQRMnDVljaqgoQzPD64mLDqWZqPn8yk8irp1zLjgdBINDQ2hIwomJCSUgUNGcMf1LpA+IX/5khPmdetm+lxicSXzulj04Padu0S+up7tCfCwiCgWrt7O3mMXMDergZISKCsrZ/ynoqyMsrIS6vny8Tk5hWt37lPRoBTVjQwJCAmnWjlDdItqoamuTkFNdYoULEDdKuUpWyr7Kyz1LEagranJrekTsn0uSJ+0HLz7ILdev6VypYq43rqasaeZ0GQyGY8eP6F0aUN0/t7U+vQZJ/oPGoampiYP7rlioJ+5wmVmSaVSOnW14q6bOxUrVsD15pVcc51LSUmhrHEVkpNTePPiCdra8mkJ5fPsOVOnz8L1rjvt27dnzpw5lClTJtvnFYsr2bdkyRIcHR3xe/ciz7cAywrf935cvXads04XuOvmjra2NqdOncLIyEjoaKI/lCKva+7u7vTo0QO3O9epXq2qQsYUifK6DwEB9OzVh09BwTg5OWFsbCx0pFxNLK5kglhcEYmEN2vWLG7evMGjB+657i7IvOL2nbt07mbFxPFjmDdnltBxRDkkKCiYGib1SElJwX7WdKZMGi90pAwSiYSdu/fidM6ZZ8+fExkZlfGYmpoa+nqlMDGpRYf27ejauSP58+cXMK18GFWsjrI0lQNzxtBl6nI+p6QyfuwoFszL/l4Hv4uXr17Ts5cd/h8CUFJSokunjmxyWJuplQBicSXzqtYwJTY2hgBvZ4WOe+XWPXoMmsqy4bYMt2id4+NpdxhE3bKlOTQ8+3etSiRpWG3ajk9gEA0bmON87lSu/p3k2vWbWPbsjYaGOvfu3qJs2exP+P+qkWPGc+DgEUqWKMHzpw9zxYrjvn8N4uy5C6xavpihQwbJ9dwymYxTp88ye84CwiMiGD58OKNHj87WzzGxuJJ9Q4YMwdnZmSaNG7F08Xxq1qgudCTBBAZ+wsKqFwmJSZw5c4ZSpfLGCmDR70WR1zVHR0c2rF9PgN9rubYEFYl+dzGxsdSt3wQjY2McHR3Flvz/IaeKK7n33YVIJMrToqOjMdDXy9WTGLndBof0tlCTJowTOIkop4SGhlLHvAkpKSkA9OxpKXCidO/evaN9p24UL1WGKdNm4ep6F2VlZdTV1QF49NCdiJAAnnjfZ++u7dhY9/gtCisAyirKhEfH0nbCYlLTpOzbvV0srPxL5UoVefrIk2suFyhfvhxO5y9QxqgKU6bNQiqVCh3vtxUaFo6BHFaGZFZIWAQAukUV10ZLHr87xH/+TJNla/AJDKJbl05cunAmV/9OEhERiXXvvqiqqnL31jWFFlYANm1cx+SJ4wgOCcHK2lahY3+Pm7sHZ89doEqVynIvrED6yjsrSwse3LvD2NEjcXBwoFatWnh5ecl9LNGvc3BwwNHRkbDwCNp26MKSZSuFjiQYfX09zpw8CsiwtbUlKirqp88RifIyf39/jIyNxMKKSJRJhbW0WLJoPg8fPsTS0pKIiAihI/1xcu87DJFIlKfp6OgQHBwqdIw87a6bOyVLlkBXV7zz4HcUFhaGab1GxMXFMWHcGABq1q5HOeOq1GvYlB697Jg5ey6Hjhzj7TtfhUxax8bG0qOXHSZ1G+Hmfg9jo/KsW7OSiNCP+L5+Rts2rQDQ+43vnkyITyBNKkOrUCE87t7AolsXoSPlWnXrmOHt6caxw/sopqPD1u07MShbkYOHjggd7bcTGxtLSkoKVSuVV/jYoeHpE3oltBWz75eSkhIpEkm2zpGYnEytuUsJjYtn6uQJ7N+7U07pck5vu79ITU3l8IE9GBsL0wJozuwZNGxQnxs3b7N+o3D7fkmlUnr3GYCKigqnjx/O0bEKFCiA/axpXL/iTGJiIl26dGHPnj0Ze4fldsnJyTx//pwzZ86wfPlypk6dyt69e3n27FmeeQ3/pK6ujoWFBcePHycxMYllK1YLHUlQ+vp6nD15lIiIcPr3789v2HREJMoQGBiIYRb31BKJ/nQ9rCy4de0S8fFxWHTrRmBgoNCR/ihicUUkEuWIKlWq8M7XlwixPUKWPHzoTUJCIp06tBc6iigHhIWHY1qvMbGxcaxbvYL5c2dltGBRVVXF770/Lleu4bBpK8NHjsW0bkOKFNOjeKkyVKhck3YduxEfHy/XTB737mNcuSYuV65RtWoV7rvdxNPjDgP7983I1sC8HgC3bt2R69i5ibqGOmpqarx6/uiP27g+q9q3a8ubl09YtGAuktRURoweT03T+nh7PxY62m/jxt/fcw3q1FT42KHh6T/HDYvrKGQ8ZSUlUrMxKSyVSmm8dC0AFl07M3vmNHlFyzEXL7vgcd+TRg3NM4rYQnE6fZyiRYowZ95CvB8J8z08dvwkoqKimDZlInp6iinmm9SuxbtXT+nbx5bZs2fTvn17PDw8FDL2rwoMDMTJyYlVq1YxZMgQmjZtSoUKFWjTpg2jRo3i2NGjeHs9xN7enrZt21KlShWsra1ZsWIF3t7eQsfPFG1tbUaPHo2hoYHQUQRXoYIxC+fZ8+DBA4KDg4WOIxLlmIiICHTFdkYiUZZVqVIZl4vnSElJwc7OjhcvXggd6Y8hFldEIlGOaNOmDRrq6ixYuBRIn+yIjokROFXesW6DIwATxo8ROIlI3iIjozCr15iYmBhWr1jKwAH9ADIm1G5dv0xokD/R4Z/w8nRjy6YNjBoxlDatW1KubBlCQkNx97hHSEiI3DIdOnKMdh27kZqayu4dW/BwvUHlypW/Oa5d2zYAXL95S25j5zaFChZEU1Pjt2lzpkhjR4/go/8bevW0wt//A81atcPGth+fP38WOlqed/uOKwBtmtVX+Nh+Hz4BYFhCQcUV5ewVV2y27CImKYkeVt3Zt2eHHJPlDKlUyrDhY1BVVeXQgT1CxyFfvnxcvngWJSUlOnfrQWJiokLHf/r0GfsOHKZsmdJMnzpJoWMXL14cxw1ruH7FmfyaGlhZWTFy5Mhc0V7j9u3bNG3alBEjRnDw4AHi42Jp3ao5q1cu5bLzWfzeveD1i8d43L1JoP8bLp4/zdTJ4ymsVZA9e/bQvXv3PHcXq4aGBlFR0eL+XEDbNq1RVVVl//79QkcRiXJMWpoEVTXh9/sSifKy8uXKcur4IdTUVLG0tOTZs2dCR/ojiMUVkUiUI4oVK8b8BQvYvXc/CxYtpUgxPUqXq0RycrLQ0fKEm7duo6OjQ2nxjr3fSlRUFCZ1GxIdHc3ypQsZMnhAxmMTxo0GYM26jUD6ngPGRuWxtbFm6eIFnDx2iPvut9HX1yN//vwYGcmnbcyFCxcZMWoc+fPn577bLawsLX54bAVjI5SVlQW7m1kRVFRUkKaJ+4ZkVb58+di+1RGfxw+oXr0azpdcKGtUhVNnnISOlqd5ej5ERUWZMgaKb8n32vcDGvnUUFJSUsh4ysrKWS6ujNh3mIf+AbRr25pd2zfLOVnOmD5zDtExMUydPIGiRYoIHQeAypUqsXr5EuLi4ujQubtCx7bqZYeSkhKnTgjXXtDM1ISrl8+z2XE9rq53aNeuLa9evcqx8dLS0oiMjOTjx4/fLWa5ubkxcOAAmjRuyLtXT3n78innz55g5bLFDOzfjwbm9dEuWjTj+Pz589OoYQMmjBvDkYN7efHUC01NTfbs2ZNjryEndOuWvkp33MQpuaLAJSRd3eIMHtif9evX5+i/RZFISGlpUpSVxClKkSi7KleuhIuzE+XLlcXW1hYXFxdxX8wcJl65RCJRjkhJSaF48eLo6uqyas16IH2fhnz58gmcLPd7+eo1MbGxtG3dUugoIjmKjo7GtG4joqKiWLJoPiOGDfnq8fr16pI/f36czl/4z/OEhYZhVL6cXDIFBQXTp/9g1PPlw931OhUqGP/0OUWLFuGd73u5jJ8bqaioIBV7mmeboYE+brev4bB+DWlSKf0HDqVztx7iKpYsevP2LXolFd8qQyqV4hcQhJF+CYWNmd4WLPNvAO1Pn8fl2UvMTGtz7HDeuLs7KDiYbTt2UaJECaZNmSh0nK8MGtSfTh3b4/3oMTa2/RQy5mz7+QQHBzNy+BCMjRS/v9A/KSsrY9e7F3dvXUO7aFFsbGzkNsEvk8m4c+cOY8eOpXHjRpQpU4YaNWpQv359KlSoQP369Rk7diyHDh3C2dmZv/76C/P69Tm4bxfFs9Ayp2DBAtj06sGmTcLto5MV5cuXZ8WKFThfdKFug6b4f/ggdCRBVaiQflNNy5YtWbZsGbGxsQInEonkS0tLi5hYsdOFSCQPWlqFOHX8EJUrVWDAgAF07twZLy8voWP9tsTiikgkkjs/Pz/atWvHgAEDCA1N39TepHZNnnjfU9idr3nZ2vUOAEycILYE+13ExsZiWq8REZGRLJxvz+iRw757XOOGDQgODiEkJPSH50pJTcXQQD4rmix79iYtLY1TJ49QtkyZX3pO2bJliIyMksv4uZGKqqp4Z48c9etry/s3z2hgXp/bd1wxqlgdVzd3oWPlKZGRkSQkJFKnVlWFj71pz3HS0tKwbmmu0HHD4+N56P+Bt6FhxP5CS6CNV29yyMOT8uXKcfXyhTzzu4aN7V9IpVL2796eKzMf3LeLunXMcL7kwoBB3/+5JS++79/jsHkLJUqUYPHCeTk6Vmbo6ZXi9IkjSCSpTJ8+PVvnkslkXLt2ja5dumBjY8PTJ09o37YNa1cv58DenZw6fphtWxzo2rkj796+Ydq0aQwZMgQz09ocPrAbDQ2NLI8dFhoGgKenZ7Zeg6LZ2dlx8+ZNwsMjcLlyTeg4ghrwV1/OnDzKxPFj2LFjO40aNWLLli3E/GFtl2XiDTC/reLFixMSEiZ0DJHot1GsWDEuOJ3C+dwpQEbPnj3x8fEROtZvSUn2G/50CgsLIzU1VegYItEf6e7duwwbNhRtbW327NzKRsctHDt+EoBnTx7IbVL4d1a+QjVSUlP56PcaAE1NTbHfdB4WGxtL7ToNCQ8PZ96cmUwcP/aHx7redaNjF0tGDh/KsiULvnlcKpVSpJgevXpasX2rY7Zy7T9wmFFjJ9CpY3sOZ6LP/4TJ09i5ay/PnjzE0EA/Wxlyo4ZNW/HmzVvCgvyFjvLb2blzD5OnzyItLY3hQ4ewYtlCoSPlCZu37mDajNnsWjcHq86K2+xcJpNRrk4XEpM+8+n0JlRUVHJ8TKlUik7Hwfz7zYmaigqtq1ZilbUlGvnUvnrssMcDZp8+h27x4jx9dB9NTc0czykP5y9cxLbvAFo2b8aZU0eFjvNDUqmUJs3b8tTHhx6WFuzYtgllZfnfn1fL1Jz3fn7cvuFC7Vo15X7+7Dp56gwDBg/n9OnT1KtX77vHaGtrExkZ+d3HvL29mTNnDl5eXtSrW4fpUyfRqmXz/yyqxcbG8fz5C2rVqpHtf9eBgZ+oUsOUli1b5rl9O/T1//+7htud61SvpvhCc27z6VMQS5at5PDR4xQuXJjZs2djaWmpkOu0ED58+IC7uzvJycmsX7+ePn36YGFhQZkyZXLkepTbSCQS4uLiYZKh/wAAIABJREFUiIuLIzY2NuPPMTExJCQkoKmpiZaWFjo6OhgZGaGtrS23gv1/Xdfkbe7cuVy/do1HD8WbcEQieYuPT6B1+868evWaPn36MHr0aPT09ISOpXBqampZWgX8M2JxRSQSyYWnpyfjxo3D39+f5s2asnf3NooWKUJSUhITJk/j0OFjNGxgzqULZ4SOmqsFfAykWk0zunbuyIF9uwCxuJKXxcbGYlKnIWHh4cyZPZ3JE8f/9Dkl9MuhXbQoL3y+v2xXS7skHdq14Wg22t7IZDIMylYkNTWVgPevUFdX/+Xnnj13gb5/DWL1yqUMGTTg50/IY5q1bMezZ88JDwkQOspv6ePHT3TobIH/hw/UqF6NK5fOkT9/fqFj5Wpdu/fk5q07hD2/Sr5/FRZy0t6j5xk7ayXDu7Vm2QhbhYx5+tZ9BizdQtfOnahVqwZxcXF8CgrG3f0eAR8/UlhTk4sTR1JCSwuAK89eMGLfEQoWKsRT7/toaxf9yQi5g1QqpXT5yiQlJeH39jmFChUSOtJ/kkqlNGzakufPX6Kjrc2eXVtp1rSJ3M6/cvU6Fi5ehl3vXmx2XC+388qTTCajTv0m1Kpdm/Xrv5/xe5OQ4eHhLF26lCNHjlCjejUWzp9Di+ZNBVmpdOzEKQYPHcmRI0do0kR+X7+cVq9ePQIDAwH4q68dG9evFjhR7hEUFMzUGbM563SeihUrMmXKFDp06JDx7+vWrVu4ubnx/v17Xr58SQldXRo2aoSVlRUGBga5ojARFxeHRCIhf/78Ge2jo6KieP/+PVKplICAAObMsScqKjrjOZqaGiQlfUZXV5cmTZqgr69P165defHiBSVLlqRhw4ZCvZz/FBsby4sXLzIKJLGxsV/9+Z9Fk/Q/xxIbG0dCQsIPz6mqqopEIvnqYzo6OjRo0IBGjRrRqlWrrwqUmaXI4sqxY8eYMGECAX6vKfz3z3mRSCQ/KSkpbN6ynTXrHYiNjaVNmzbMnTuX0qVLCx1NYcTiSiaIxRWRSPEmTJjAsWPHmD1zGhPGjUZN7f8TQBKJhF62/WjYwJxJE358174IJk2Zwfadu9m6eSOdO7anUKFCYnElj4qLi6N2nQaEhf16YQWgew8brl2/ie+bZxTT0fnmcV29sujr6+Ht6ZblbPsOHGL02IlMmjCWufYzM/Xc+Ph49EobY9m9K3t2bstyhtyqZZuOPHr8hMjQj0JH+W1JpVKGDB/N8ROn0NLS4sbVi1QwNhI6Vq5V1qgKykoy3t0/q7AxZTIZRvW6ERsXz8dTm1BXUFGnRr/JBIZHE/D+1TcFBwfHLcy0n4eGmhqnRg0h7vNnem/dTb58+Xhw/y6lDfPOytgvKwDn2s/MU78XLVy8jDXrNpKWlkYD83rs27OTErrZe4MaFBRM1ZpmFCpUCL+3z3PFZO+PzLKfx8nTTj9srfXvSchLly4xZcoUpFIp9rOmMeCvvqiqqioq7jdkMhltO3QlLDwcZ+eLub6o94VMJsPU1DSj1fCsGVNz3R5FQnvw0IuFi5dz4+YtjIyMMDVNX6U0ZswYJBIJ1atXo369OoSGhnP9+g0SEhOpXr06ly5dUkihTyqV4uvry/Pnz4mKiiIsLAw3Nzc+ffpEYGBgRjtWFRUV8qmpkfSv/dkaNTRn5fIlqOfLR4UKxkTHxODp+RCXq9e4desOoWFhX7WsHTx4MK1ataJp06Y5/tp+VVJSEi1atCAg4P8376iqqlK4sBZaWn//V6jQ338vRGGtwn///8vjhdDS0so4vvDfH9PQ0CA1NZXYuDhCQ0J5/eYtj5/6cPu2Kw+9vJFKpTRu3JjevXvTuXPnTK9uUmRx5dWrV7Rs2ZKzp47Ronnu+dqJRL+buLh4jhw7zroNjkRGRrFv3z7MzRXbAlgoYnElE8TiikikeD4+PvTt25fQ0FDat2vDzm2bKVSooNCx8pxKVWsTFByc8fd8+fJhalKLIYMHYtW9W66edBD9X3phpSFhYWHYz5rOlEm/VlgBuH7jFhZWvRg3ZhQL59t/83i9Bk155/uesCD/LP97qN+wGa/fvCEk0C/jLsHM0C1VhjJlyuDpcTtL4+dmbTt0xfPBQ6LCAoWO8lvT1NRk/QZHpkyfhYqKCvv37KBTx/ZCx8p1Pn/+jK5eWVo1qcup3asUNu7BkxcZOW0Zgzu3ZNXoPgoZc9a2IziecqGPrQ2bHNZ995hTZ5wYOHh4+qaRSkqgBLeuuVCjRjWFZJSHoKBgqtQwpWTJErz08RY6TqaFhobRzdKaZ89foKSkxJiRw1kw3z7LP48aNG7Bs+cvcD5/msYNG8g5rXwdOXaCocNH8+bNm++uuPsyCRkfH8+cOXM4evQonTq0Z8O6lTnyRj4r3r7zpVmLtnTs1Ik1a9YIHeeXeXp6snnzZvz9/Xn16hUzp09h7OgReaYNoKLccb3LocPH8PJ+xIuXrwC4cfUiZqYmGcdERERQx7wJERGR3L9/P1urGn7m7du3zJkzhwcPHmSsvvhSUKhjZoq2dlHM69VDR0ebhMREEhMT+fw5GQN9PcqVK0s+NTWio2MwMzP56sa9f0tJSeHa9ZsUKlSQyy5XWb9xEwC+vr5frc5OSkoiJCSE0qVLK/Q91ePHj5k5cyZPnjzhxNGDVK9WFS2t9BvocrK4FRsbh9O58xw4dBQ3dw+qVq2Kvb19popOiiyuSKVSGjZsSItmTXDYkHeuTyJRXhUdE0O37tYkJ6dw6fLl37a15D+JxZVMEIsrIpEwPn/+zPnz5xk3bhy7d2zBytJC6Eh5zszZ83D38KCBeX3CwsJ54OWNr+97ZDIZSkpKlNDVZeKEMQwfOljoqKIf+KqwMnM6Uyb/emHlC129shQvXoxnjx9889iqNetZsGgp69asYGD/fpk+t0wmQ1vXgCpVKuF2+3qmnw9Qw6QeEeERfAp4l6Xn52Ydu1ji5u5BdPgnoaP81r6syHNzv0c3S2uSk5OZMW0yM6ZNFjparnLw8DFGjBrL2gUTGWjbTWHjGte3IDomVmGrVjaddmHm1iMYGujzxPv+f765c3P3oItFTyQSCU6nj9OsaeMczydPAwYP5+SpM1y5dI769eoKHSdLvuyPkj9/fhITEylcuDBLFs3DrnevTE1Ybt+5m0lTZtC5U0cO7d+Vc4HlxOncBfr8NQgfHx+KFv22BZ22tjb3799n8ODBBH36xPKlC+lj11uQFmD/Zd0GB5YsW4WPj0+eK04kJyezYsUKdu7cSd06ZlxwOvlHTAZllkwm46GXN0+fPuOvfnbffF8GB4dQsWotFixYwKBBg+Q+flpaGsePH8fe3h4DfX362PXCpHZtatSoRtEiRXL8e+LK1ev0tOlD9erVsbOzo0CBAvj7+3P8+HH8/PwwNDTEysqKTp06oaurS7FixeSe4e7du7i6uhIdHc3BgwcpU6Y0a1ctF2xFxn3Ph8yeMx+Pe/dp2bIlCxYsoFy5cj99niKLKwCrVq1ix/btvHn5RGwbKxIpwIOHXrRs05GlS5fSr1/m5xbyGrG4kglicUUkUqy0tDTmzp1LWFgY/fr1w9ramgN7d9K1Syeho/0WZDIZ6zY4ctnlKg+9vElOTqZ5s6Y4nT4mdDTRv8TFxWFSpyGhYWHMnjmNqZMnZOk8XSx6cuv2HfzfvaRo0SJfPSaRSNDVK4uBgT5PvO5l+txPn/rQqFlrxo4ewaIFc7OUr2cvOy5fuUZk6EdBW5zkhG6Wvbh56zYxEUFCR/mt/bPdYXBwCI2bt8lY+Xjk4F5xld7fevXux8XLLnx85EyhggUUMuaxs1cYMmkR/Ts2Y93Yv+RyTv+QcHrNWUfbujWZ3qcb+TXS7ySWSqWMXL2TI9fcKVqkCI+9PChSpMhPzgbhERHExsZS/hcmhnKbEvrlKFSwIG9fPRU6SpbMmbeQdRsc6dfHFocNa1i2YjUrV68jNTUVNTU1zOvXY9KEsbRs0ew/zxMdHY1RpRrky5cP/3cvsrSKUtG279zN9JlzePPmzXfvor9z5w6DBw9Gr1QpDu3fRcWKFQRI+XNfVsh6eHhgaGgodJwscXNzw9ramsUL5zF65DCh4+RJjZq24uPHQE6fOcP+/fvR1NSkTJkylC1blk+fPuHr64uqqirq6upERUWhpKREvnz5MDAwoEaNGlSsWDHj+1YikfDy5Uu8vLzw9vbG3d2dgIAAevfqyeqVyyiooJ9f/+Tl/YiJk6fj5f0IAC0tLSpWMKZ9uzZ8CPjI6TNOxMXFATBo0CCaNGlC+fLlKV269Dff3z4+Pri7u5OcnExaWhohISFERETQo0cP2rRpA8Dz588JCgoiLS2NEydOcOHCBUro6qKiqspffW2ZMG40Ghoaiv0k/ItMJuPceWdmzZlPeHgECxcuxNra+j+LXYourvj5+dGoUSN2bNuEdQ9LhY0rEv3JRo+bxPETpzh37hxVqlQROk6OEosrmSAWV0Qixdq3bx8zZsxAr1QpPgWlT0h6uN6gatXf+8KsKP+chLx02QXr3v2wtbFmy6YNAicT/VNcXBwmdRsSGpq9wgqAi8tVetj0YdKEccy1n/HN45Y9e3P12g0ePXTP9OSiw6YtzJw9j5PHDtKmdass5fuy+fAFp1M0aZw7Nw3Nqi+Fo9jI4J8fLMqyf+8llZqaSvtOFng+eEi5smW4dd2FIkUKC5gwd6hQuSafPyfyweuCwsas2KA7EZExfDjpkFEEya4es9dy9UF6MUFZWYmKBqXQ1MjHC79APqekYmxUnutXnH+psJKXnTl7jn4DhmRpv6vc4OFDb1q27YiubnFePXuUUQT9/PkzGx23sP/gYfz8/AHIr6lJ9erVaNigPt26dMbEpNZXRdPW7Tpz3/MBRw7upWOHdoK8nswaOXo8Xo8ec+XK1a8+LpPJWL16NWvXrqVrl05sdlifq1vjXr5ylZ69+vDgwQNKlSoldJwsmzNnDvv37+fhfVfK/Gsz3jdv3xEbG4teqVKUKlVSoIS525Tps9i6bScAOjra5M+fn8DATxn7n5QqWRKZTMbn5GS0/16p9fnzZ4KCg5HJZKipqVGuXDny58/Pq1evSEpKQkVFherVqlG3ril9bG0wNakt2Ov7IjU1ldTUVNTV1b9a5ZSUlMRDL29c77qz0XFLRqFFVVWV0qVLo6enh7KyMkpKSty+fRt1dXWUlCA1VUJpQ0M0NTV49vwF1atXJyYm5qu9VEqVLMnCBXPoadU9161cg/T9FqZOn8XBw0extbVl6dKlP7xZStHFFYDu3btTsEB+zpw8otBxRaI/VWJiIm3adyEuPgFnZ2cKF/5934OJxZVMEIsrIpFibdy4kWXLlvH6+WMuXnKhYKGC9LTqLnSs38Y/JyFN6zbE970fH3xfoqWlJXAy0Rf/LKzIa6PV4iVLU7JUSZ563//msRcvX1G/YTM6tG/L0UP7MnXeCZOmsXP3Xt69eprlXyweP3lKk+ZtmDBuDPPnzsrSOXKrPv0G4XT+glhcyWH/Lq58MX7iVHbt2UeBAgW4fPEsNatXFyBd7iCRSNApYUijerW4cHC9QsY8ef4aA8cvoG+7JmycMEAu50xJkVDKYjilSxsyd/YMlq1cg+97P6RSKcV0dBg9ajhjR4+Qy1i5nY1tP5wvuRD80TfPtTt58+YtjZu3ISU5mfvut6lQwfi7x4VHRLB6zXpOnXEiJCQ0Y6IW0jerVldXR01NjZiYGNTV1TEzrY22tja6usWpWqUy/frYCn539/d8/vyZStVMsLOzY8aM/9/0IJPJmD9/Ptu3b2fRgjmMGTUiV06m/tOJk2cYOGQ4r169omDB9CLQ48eP2bx5MyEhIdStW5cxY8bk+g3vY2JiMDU1RSKRMM9+Jg0amFO2jCFW1nY8evwEAGVlZXr1tGLShLF8DPxEs6aNxTZif4uJjWXfvoOoqqnR26YnRQoXJikpCX//D+jp6aGl9f2vf3x8As+ePefx06e8efuOhPgEKleqSN26ZtSqWSPPXdsg/fv406cg3r7z5e27d7x960vAx4+oKCuTkpqKSe1aTBg3GhUVFZKTk9HU1EQmk3HxkgsHDh0lLU1CzRrVade2NSVK6GKgr5/rrwMABw8dYcz4yTRt2pStW7f+515SinTo0CGmTZvG8ycP0dPLuwVgkSgv8X3vR7OW7ejUqRMrV64UOk6OEYsrmSAWV0QixRozZgwvnj/jntstoaP8lr5MQj56/ISmLdrSrk0rjh89KHQs0d/+WViZOX0K06dOkst5O3bpjutddz76vf5uIa1arToEBQUTFuT/yxMFqamp9LLtx9VrN4gO/5Tl1ktSqZSixfVp3KghF5xOZukcudWgoSM5fuJUtj4/op/7UXEFYP+BQ4wZn773ytpVyxnQv68io+UaJ0+fZcCgYSyZOYpRA60VMmalhpaER0Tx4aSj3FatLNx7itWHz7PZcT12vXvJ5Zx5VdUaZsTExBD44a3QUTLl4UNv2nXsSqpEwu6dW7G06PrLz/X2fozT+Qu8ffuO4JBQIiIiiYiIID4hASUlJSQSyVcFGCUlJSpVrEC/PrYMHTIw17QL27f/EGPGT+LWrVsYGRllfHz37t3Mnj2blcsXM37s6B9e13KT8xcuYtt3AI8fP6ZYsWI8fvwYCwsLypcrS7VqVbl8+Qqly5Th8OHDObIXhTz5+PgwY8YMvLy8AChQID8yGTg4OGBoaIiHhweOjo4EB6ffMLFtiwM21j2EjCwS5SrXb9yiT7+BmNWpw549e7655gpRXImNjcXExIQZ0yYxYdwYhY4tEv3Jho8ay6HDx/D09ERPT0/oODkip4or4qyBSCTKlqSkJC5fvixuXq8Ai5asAEBZRYXExESB04ggvbBiWrdRxooVeRVWAEYOGwLA+o2bvvv4+LGjkUgkrF3n8N3HAz4GsnnrDvr2H4xZ/UaUMiiPTglDrl67gbKycrYKB8rKyshkMu643s3yOXKrL5v7fv78WeAkf66+fWy5fsWZ/PnzM27iFIwr1/hq8vVPcer0WQB6W7ZXyHinnW8QHBpBr5YN5FZYAdh1/ib58+f/4wsrAMEhIZQrV1bgFJnj6uZO6/adSZNKOX3iSKYKKwAmJrWYaz+T/Xt3cuXSObw87+Lv+5KIkADCgz8QHf6JmIgg/N6+YJPDOkxNavHm7Ttm2s+jpEE5FixaKvj3v0wmw3HzVtq0afNVYeXt27csWLCA4UMHM2yI/DcFzymGhgZA+t4GAGvXrsXYqDx3bl5h944tXHO5QER4OAMHDiQ5OVnApD9XvXp1zp49y6NHjzh27BhWVj2YO3cu7dq1o2rVqgwcOJC7d+9m3IXrcuWawIlFotylZYtmHDm0F3d3d8aNGyf49RbS98dp3749hw4f4ze8F1wkyrW+tNicMmWKwEnyHrG4IhKJsuX69eskJCRg2b2b0FF+ezOnT8ZAX5+Ll1wwKFsRVzd3oSP90eLj4zGp25CQ0FBmTp8il1Zg/9S5c0fU8+XjyLET33180IB+qKurs2X7joyPRUREMmnqDMoYVaZaTTOmzZjNWafzBAQEUly3OO3btmGu/Uy8PLNfFMkL7Q6yIv/fxZWYmFiBk/x5pFIpz5+/YP/Bwzx5+ow7N64AEBoahln9xsTG/llfE0/PhxQqVADtIoppATljsQOqKsqsHNlHbue84vmEqLh4rHuKm9KmpKQgkUgwNi4vdJRfFvAxEAvLXigpKXH10vmfblKfVUpKSmhrF6WPrQ03rl4iIiQAh/Vr0NIqzKo16zGuXINbt11zZOxfcf3GLV68fMXQoUMzPiaTyZg+fToGBvq5rj2mVCr9zwnSShUroKKiwsqVK2nZsiV37tyhh1V31NXTi6pVqlTm8ME9+Pj4MHXq1Fw/uamsrEzx4sVp1KgRS5cupU+fr69hGhoa2NraMnfuXM6cPUfMH/azRCT6maZNGrNr+2acnJzYsmWL0HEA6NmzJ69ev+Ghl7fQUUSiP8a0KRPZu2sbN2/e5Pbt20LHyVPE4opIJMoWJycnatWqibFR3pksyKtMTWrz/OlD9u3eDsiwse0ndKQ/Vnx8PCZ15N8K7N8aNKhPQMBHwsPDv3lMWVmZrl06ERoaxtz5i6hr3oRyFaqyfcduJJI0rHtYcXD/boI/+hL6yY8nXvc4dmQ/kyaMpXy5ctnOZmuT3qYo7DvZ8rIvK1cSxNVhOSoyMpJde/bTu09/qtWqQ/FSZShSTA/zxi0YNWYCY8dPwqRuA/T0StGieVPevfOlUjUTXr1+LXR0hZBIJISEhlKjstHPD5aDc5dvERQSjnXLBuTXlN+qlfm7T6KkpMSCufZyO2de9fTpMwAqGH9/r5Lc5vPnzzRt0YaUlBSOHNiDmZmJwsZWVlamX19bfF/7MH7sKKKiouli0YN2HbsRHhGhsBxfOGzaSo0aNTA3N8/42Llz53B3d2ftquUZPzdyizJGlSlSTI+ixfUpoV+OssZVqFrTjKo1zKhYpRbGlWuSlpaGq6srr169onatmlh06/LVOeqYmeK4cS0nTpzA0dFRoFciXx06dEAikXDjhtjGWCT6t65dOjFx/BiWLVuGp6en0HFo0qQJJUuW5NCRY0JHEYn+GMrKylh064JJ7Vps2vT97hmi7xOLKyKRKFuePHlCi2ZNhI7xR7Ho1oVBA/oTGxuH54OHQsf54/x7xUpOFVYAJo5P7zO8as33N7NesnAeAGvXO/D23TvM69fj7KmjBPq/Ycc2R7p06pBjG4s2adIIgMsuV3Pk/ELR+HtiOT4+XuAkv5eAj4EsWrqcZi3bUVK/HCX0yzF+4hQuOF8iKioKI6NydOzQjkkTxrJ7xxZ279hCxw7tCAkJ5eatO3Ro14akpEQaNmnFHVc3oV9OjrvgfAmZTEaHVo0UMt60hRtRUVFm5Ug7uZ0zJDIGH98A6tYxo0iRwnI7b171ZbVfXtnLqWXbTkRERDJ/7mzatm0tSAZlZWUWzLPnzcsnmNevh7vHPSpUrsn8hUsU1rrGzd2Da9dvMHTo0IyvoUwmw8HBgRbNm9GieVOF5MiM2Ng4dHS0qWNmiqGBPur51ImLiyc+IYFUiYTCWlrUMTOlerWqANj2tv7uTVLWPSyZOnkCS5cuZeLEiURHRyv6pciVoaEhlSpVot+AIZw770xaWhqQXswWiUQwe+Y0zExNmDx5MikpKYJmUVFRwdLSkhMnz+T69oQi0e9ESUmJMaNGcOfOHZ4/fy50nDwjb/x2LxKJcq2UlBQ0NDSEjvHHGTF8MAAOm3LH0u0/RUJCQnphJSSUGdMn52hhBaB5s6bk19Tk1Gmn7z5eooQuK5YtYt6cWYR+8sflohMtmudM25Z/a9umFQCuv9lEt4Z6+vVM3NcoeyIjo1ixai3NW6UXU6rVNGPFyrU8efKU4rrFse5pxfatjgR/9OXTh3d4uN7kyMG9zLWfiZWlBVaWFhw5uBcvz7sULVqEi5evULNGDWQyGV0sevxyiyAfn2cMHTGGuuZNMCxXiVKG5SllaIRhuYo0atqaJs3b8PrNmxz+bGTeyb/3W7Gz6pDjY124cofA4DB6NDengKb8fp7P2nYEgMUL5srtnHmZsXH6KqSAgI8CJ/m5cROn4OPzjB5W3ZkwbrTQcSimo4PLRSfOnDxK4cKFWb12A0aVqjNi1DiOnzydYy0Dg4KCad/JAm1tbbp1+3/729u3b/Ps2bNc8bn5HplMRr06dbhy6RwP7rny6vkjAt6/4oPvS96/ecazJw+4fsWZc2fS2466ud/74blmz5zGZod1OF+4QOPGjTl9+rSiXkaOcHBwwMTEBLt+AylaXJ+ixfXR1jWgXoOmjBw9ntNnnAgKChY6pkgkCFVVVdatWcH79+/ZuXOn0HHo2bMn0dHRXLp8RegoItEfpVvXThjo67N9+3aho+QZSrLc3kQ1C8LCwkhNTRU6hkj0R7CysqKYjjaH9u8SOspvS1NTk6SkpG8+Xq1WHQICPrJ44TzGjBouQLI/S0JCArXrNEgvrEybzIxpkxUybi/bfly85MKzJw8wNDBQyJi/SqeEIZUqVcTt9u+zQey27TuZPG0Wp44fpnWrFkLHyTNkMhmXr1xlz94DeNy7T2RkFJB+57mBgT6NGzagt401TRo3RFlZ+YfXte9JTk6mQ+fuPHjoRbFixf6+e1rGzWuXqVmj+nefs3f/QRYtWU5ISCgA6urqFNPRzmjfk/T5M4GBnzKOr1vHjFXLl2BiUisbnwX5qVzdhNiYGAIfX8zxsao17UlQcDj+JxwomF8+xRWpVEqpbsMpoq3NmxdP5HLO30GRYnrUr1eXy85nhY7yQykpKZQ0KI9u8eK8fJb7et1LpVLmLVjM5q07vrqbWUNdnZKlSlK1SmUaN2xAx47tst0C89x5Z+z6Dcz4e+vWrVmzZg0jR44kPi6WW9cvf7X/WGauazlFJpNRWKcUPSwt2LXj5zfg6JQwpHKlitz9yc/x4OAQZtrP48TJ06xZs4ZevXrJK7LCyWQyvLy8ePPmDcnJyaioqPDkyRM8PDx49+4dAK1btWD7Fgd0dHQETisSKd6U6bM4eOgo9+7do3z58kRGRgqWpWPHjuiVKsHRQ/sEyyAS/YnWb3DEft5CvL290dXVFTqO3KipqVG8eHG5n1dcuSISibKldevWuFy5mjGBJVKcOzeuULRoUWbZz2Pdht+jH3Zu9c/CyvRpkxRWWAGYMmk8ACtWrlXYmL9Kt3gxAj4ECB1DrjQ0xD1XflV4RASLl66gfsNmaOsaYG3TF+eLl0EGHdu348jBvUSGfsTnkSdbNm2gWdPGWWqJpK6uzvUrzowcPoTw8HCkUikSSRrtOnb7pp3LkWMnKF+xGmPGTSIqKhorSwseP3QnLMifFz7eeHm64eXpxounXsRGBnP4wB5qVK+G54OHNGvVjuq163Lk2Al5fYqyRCqVEhQUTNWK2d+MBru4AAAgAElEQVQb6WcuXXfj46dQLJvVlVthBWCb0zWSUyWMGjH05wf/QbS0CuHn5y90jP+0YOFSJBIJc+xnCB3lu760CgsL8ufNiyesX7MSK0sLSpcpTWhoGM4XLzPTfh61zRpQtLg+FSrXpEPn7sydvxg3d49MtRPr0rkjL33+X2C6evUqNWvWxNXVlfFjR31VWMktvqy6/NWWoCVK6OL73u+nx5UsWYKd2zbR26YnCxcuzNOttJSUlDAzM8PGxoa//vqLPn36sGLFCm7fvs3Dhw9Zu3Yt9+4/YP1Gsd+86M80ecI4UlNT2bt3r9BR6NmzJ1euXicsLEzoKCLRH+XLDWe7d+8WOEneIBZXRCJRttja2qKurs6U6bME7836p9HWLsqjB+7o6GgzZ95CVq3+/r4ciiaVShk9bhIVqtTCoGwF9EsbY1KnAefOOwsdLUvi4+O/WrEyc9oUhY5fx8yUQoUKcv5Czt/BnlnGxsbExsUprPe9IhQokD4hJfTdx7nV06fP6Nt/MGWNq1C+QjWWr1zDm7dvqVSxIjOmTcb39TP83r3gyKG9dOzQTq77SyxbspADe3agqqoK/F30NGvA7j37mb9wKRUq12To8NHExMQybMgggj/6snvHFsr9x93rnTq25+7ta7x46kWnju0JDPzE0OGjMShTgTnzFsr155pUKsXP3587rm64uFzlxcuX3z3u6rUbyGQy2rZoILexf2TKgvWoKCuzenQ/uZ7X8ZQLampqjBk1Qq7nzesMDQwE2ZA9M3bt2YeWlha2NtZCR/mpEiV0GdC/L7t3bOGBxx2CP/oS+smPY4f3MXTwQGrXrklqaipu7h6sXb+R9p0sKFJMD4Oy6W0BR4+dwMlTZ/5zjy09vVJcvPBtK6zcton9F9HRMQAUKFjgl45v0qghCQkJ+Pn/vOinpKRE3TpmREVFkZCQkK2cuVXJkiWxtrbG1tYWh01bOXj4KLXMzNHVK8v2nbuJixP3YxP9/kqU0KWPbS927tzJ58+fBc3SrVs3lJSUOHYib7ckFInymkYNG2Bevx5Hjx4V9yL9BWJxRSQSZUvhwoVZtWoV5y9cpEevPng+8BI60h+laNEiPHrgTvFixViweCnLVqwWOhIWVjbs23+QpKREihYtio6ONn7+H7DrN5BRYycIHS9T4uPjMa3XKH3FylTFrlj5p9atWhIRGYmvr58g4/9I3TqmyGQyHj9+KnQUufkyYZaYIK5c+SLgYyCjxkygTPnKNGrWirNO55FKZXRs347jRw4QEfIRj7s3mDFtMsWK5WwLla5dO/Ppw9uMvQ4+BAQwbuIUVq9dT0RkJAP69yXQ/w0rly/OKML8Cn19PQ4f2ENI4HvGjh6BDBnrNjhS0qA8tn0HZqoHf2pqKjdv3WHu/MV0sehBleqmFCtZmiLF9KhpUp9OXS3pYdOH+g2bU7S4PjVM6jFz9ryMFaAnTqZPINhZts/EZybzrt25z4ePwXRpZIpWAflNFMfEJxIQGkHzZk1QUVGR23l/B1WrViY1NVXQFiv/ZdfufcQnJDB82CCho2SZhoYG7du1ZdWKJdy4chG/dy+ICgvk9g0XZkyfTIvmzShUsAAvX71i34HDDBg8HL3SxujqlaW2mTm2fQeyect2/AP+vypz2nR7lJSU2LZmFrWrVURJSYletv0wKFOB8ZOmZrRBzA2i/t50XqtgoV86fuDAvwDYvuPX7kw9euwk5cuXR0tLK2sB84gxY8agp6fHiFH/Y+++42p8/ziOv05FRUJmMqKEZFVWMrJCVvbeItkjoqyvvbJ3JHtmj4xIyNdOSDaRSqTSPJ3z+6MvP75fo3FOd+N+Ph4e0Tn3db0PztV97s99XdcYXrx4SXx8PBMmOWHTvhORnz8LHU8kUroR9sOIiIhg7969gubQ0dGhRYsW7NqzT9AcIlFuo6qqitumtURERLBvn/j++xNxzxWRSJQucrkcLy8vIiMj0dPT4+3bt4wfPx41NTWePr6PTuHCQkfMMVKzhndUVBSmdRoQFhbO5InjmTbVMZPS/WjchMm4bd1Go4YNOH7k4Lfvx8TE0KRZK4KePKVD+7Zsd98sSL60+Lp5/fv3oUyeNJ5pTsL8nQJc9r2KTftOTJ0yiSmOEwTL8W9Xr/nRyqZjlsuVEd6XfOhg2435c2fhYD9M6DiCiYyMZKnrKvYfOMS7kBAAtLW1adOqJU5TJlJeXz9D7Stib4Kv7wtzU1Ncly2kmklVhc6U2blrD/MWLvm2AXmN6tXo2L4tbdpYU6xYMeLi4vH3v8+9+/e5ffsuQU+eEhoa9sPrkkgkFChQgNKl9TCsUIEyZfQoWbIkmhrqPH/xkitX/Xj8OIj4f/aOMKlqTETERyIjP/E+wEthr+VnajXrxcvX73i+fyWFUnmXe2oEvX5HHTtnRgwfyoJ5fyms3Zxgq/t2xoyfhNumdXTtbCt0nP+waNiUR4GPCQ95labiZHYVEvKeU6e98PH1JSDgIcFv331bVgtSLiwU0dEhLDycembVOLN3NQBR0TH85erG3sNefI6KQSKRULWqMePHjqJTx/YKHYfSyvfKNdq0s2X2TBfGjnZI1TFFS5RBX78cN6/7/vG5M2bNwXXFahwdHRkzZkxG42Zpb9++JTg4mOvXr5OUlIS1tTXdunWjcOFCuLttwLRWTaEjikRK1a1nX4LfhnD69GlBl0H08vJi4MCBXL18AZOqxoLlEIlyo/6D7LjnH8DFixdzxE1TytpzJeefNYtEIoULDw9n0qRJnD179tv3ChcuRJ48eShZsgSaGopbt12UOtra2ty9eY1atRuwcMkykmXJTHfO3PXSlyxbgdvWbVQoX56jnvt/eExLS4u/r/lg1bw1R44ep++AIVm6wPLlyxdqmVvwPlT4wgqAmWnKB/hXr7LW/ib16tYB4O8bNwVOojhfx6+EhNy3zGFCQgKr125g+45d39bg19DQwLplcyZPGo+5mamwAf+loaUFRYro8CgwkBrVqym8/d69etC7Vw9u3brDpCnTuHX7Dvf87zNrzvyfPj9//vzoldLFyMiI2mamNG9uleqCzyUfX+YtWMw1v+sAGJYvrdDX8m8+fnd4/uotNha1FFpYAahYRhdVFRW8L11WaLs5gVWTRgDcuHEzSxZXnj57TrmyZXJFYQVAV7ckgwb2Y9DA/y+LFx8fz/nz3pzzvsidO3fx9w8AYP60/xcqtAtosXj6GBZPH4O3703muLpxy/8hg4YMZ+gwBypXrkT7tm0YMqi/Uj7A/87nf2ZVaGunbuYKgFElIx49CkQmk/1xvJo5fRqqamosWrSIz58/07NnT/T19cmTJ0+GcmdFenp66OnpUbdu3W/fO3XqFPb29rRo1Y45s2cw3G5wltx7RyRSBAf7YbTr2IXLly/TqFEjwXJYWVlRpEgRdu3ey7w5swTLIRLlRqNH2mPVvDX79++nR48eQsfJsnLHmbNIJFKYL1++YGvbkZiYGPbs3EZTq8Y8e/6CAwc9KaKjQ58+PbPsOtQ5nZaWFndvXsW0TgOWLFtBcrKMWTOmZbjd5ORkjhw9zufPUZiZ1cSk6o8XC8PDwxk2YjTnzntTtEgRrvic++mHcxUVFbzPnaJhk5YcOXqcg4eO0LlThwznU7RvM1ZCQ1NmAQlcWIH/L1UVHR0tcJIfqaiooKWlRVDQU6GjKIzG1+JKYoLASTKHTCZjm8dONrpt5eHDR8jlctTU1LCoX4+xox1oZd1C6Ii/1adXT1asWoPn4aPYdmyvlD7MzGpx4exJpFIpFy9d5pLPZWK+fCGPWh4qVTSkWnUTzM1MM3S3euNGljRuZMniJcv5a94Cnr4IxmHKAlbNc1TKXfBjnZegIpGwauxAhbcdl5BA8cLaPH4clKqLtblJuXJlgZQiRlbz8tUr4uPjaWBRT+gogtLQ0MDGpjU2Nq2JioqibIXKGJYvg2n1Kj99vpWlOVaW5sTHJ+C+7wTb9x3nUWAgDx48ZP7CJRQsqE3NGjWw7dient27KP0c+euSVQW1C6b6mHZtWxMQ8IDzFy7SonnT3z5XIpHgMnUy+fPlY8nS5WzYsIFSpUoxZ84cWrRokePf7+XKlcPT05N58+Yx2cmZU6e9WLxgDpUqGQkdTSRSuEYNG1CtmgmbNm0StLiSJ08eOnbsyL4Dh5g90yXX3AAgEmUFZqa16NypI4sWLaJly5bo6OgIHSlLEpcFE4lEabJ48WI2btyA76XzGBpUEDpOrpDW5XNiY2Mxq9OAt+9CGDXSnrmzZ6Sr35CQ90yZOp0Tp06RmPjjmJovXz40NTWIi4v/toSGuZkpJ48d+nZx+leioqIwqFQNiUTC6+eBf3x+Zvp+KTDHieNwnjpZ6EgAPH36DNM6DbAfPpSFWWyZnTr1G/Hi5SvCQ/68GW52EBT0BPN6DRk3ZiSzZjgLHUdpjh0/yYpVa7l1+w7JycmoqKhQvVpVhg8bSo9uXZR+gUwRy4JBynhXqqwhlYwqcv3qJQUkE9agofYcOOiJfrmyvHz1mjJ6JTizZw16uoq7+/3KjXu06Tma1vVqsnvmaIW0GfUljk1Hz7P73FWevXuPXA4a6uq8e/NMvAjyL0VLlKFKlcpcvnj2z0/ORHPmL2TRYleOHT5A40aWQsfJEuwdxrBz9172b1pAS6v6f3z+13FNJpNx/vLfeOw7gd+t+4R9+P+eLEWLFqFObXN69uhGO5vWCh9rV65ai/OM2Zw4doiGDSxSdUx4eDgGlarRvq0NOzzcUt1XTMwXbty8xfKVa/C+eImiRYtiZWWFjY0NzZs3z/EzOi5cuICLiwvBwcEMGzqYgf37YGRUUehYIpFC7TtwiCF2I7h06RKGhoaC5QgICMDa2pp9e7bTqmXWvvFHJMppXr95Q5NmrTAxqcaOHTuy9c93ZS0LJhZXRCJRmsydO5fjx48RcPeG0FFyjfRchIyLi8OsriXBwW9xsLdj/tzZ/3lOePgHXge/ISQklNDQUMLCwnn77h3Pnr0g6MkTwsM/ACnLZtgNGYRhhfLcuefPPf/7vHj5ii9fvlBAqwAVDSswwn5Ymi7GeOzYxcjR42lr05pd21O3iaqyffnyBdPaDQh5/55JE8biMm2K0JG+Wb5yNdNnzmHvbg9aW7cUOs4PBg4ZzsFDh3n76gkFCqR+GZKs6uGjQOo1aEKd2uacO3Nc6DgZ8uLlS44dP8XVa348CnxM6PtQpFIpyTIZycnJSCQSKhoaMKB/H+yGDCJv3ryZlk1RxRWAlq3b43f9b4Ie3qNkyRIKaVMoVaqZEhn5mZA3z5g0eRobNrmhpqbK6vmO9LRVzAb35i378vTFG57sWU7Rgul7zyYmJXHU9xYHLl7nRuBzIj6nzKpTU1PDtFZNhtkNprNthxx/F3t6FC6mh7mZKWdPHxM6yg/M6zXk2bPnRIS+Ef/dAKlUSsnSFSikrcUTP89UHfOrcS0+PoH9x85x6IQ3t+8HEvnP+0VFRQVj4yoMHTSA/v16K+TvfbKTM+s2bMb/7t/oly2b6uMMKpkQHRXN+7cv0pXj7xu3OHHyFGe8zvHwUSCdOnViyZIlqKurp7mt7CQhIYGNGzeyatUqvnz5grmZKUOHDKRNa2sKamsLHU8kyjAVFRUqGFXF2roVCxYsECyHXC6nRYsWVDIyxGPrJsFyiES51anTXnTv1Y/NmzfTunVroeOkm1hcSQOxuCISKc+OHTuYMmUKYe9e5vgPTFlFei9CxsfHY1bXkjdvgsmfLx8FC2qTnCwjOjqauPh4fjX8q6iooK2tjblZLaZOmaS0fRbqWjTmUeBjvM+fwqxWLaX0kVqxsbHUMrfIkoUVgE5de3LuvDdh715mqZk+AG5u7oybNIVtWzdh26Gd0HEy7H1oKEZVatCxQ7ts9+Ht8+fPeOzYxeEjxwl48PCHcSNfvnzo6pZEK39+8uTJQ9MmjRk7xgEtLS1BsiqyuHLt2nWsbTrQp1cP1q5erpA2hSCTyShcTI86tc2/XXi/7HuVrj36EBsbS+tmFuxY81eGZoJcvx1Ay24OtKxTnX2zx6b6uOTkZM787c/eC1e5/uAZoR8j+foTpHChQtQ2N6NXr+50bN9WvDD/G1KpFJ3ipelk2x53t41Cx/kmKiqKMuUrUdvcLNsXlRVlztyFLFrqiutfExjUM3VLDqZ2XPsYGcX2/SfYd/QsDx+/QCaToaGhQf++vflrlkuGfs536NQd74uXiPr4Pk3HrVm3AadpM3CZNoVJE1I/NvzM/oOeDB8xmipVqrB27VrKly+fofayg7i4OC5evIi7uzu+vr4pP2etGmM3ZBDNmjYRx0VRtqWpqcmMWXNwXb6Ku/fuCXbeCLB+/XoWLlzIk0B/ChcqJFiO9Pry5QsnT3vh7X2JuPh4VFVVKaKjQ1XjKjRvZkWpUrpCRxSJfqtrjz4EPHjEpUuXsu1WAGJxJQ3E4opIpDz379+nVatWTHd2YuL4MULHyRUychEyISGBCZOcuHTZl6ioaFRVVShUqBCl9fSoUEGfkiVKUrx4UUqWKIFuyZJUqKBPwYKpX6c7I169ek0Ns3qUKFGcxw/uZkqfP/N9YWXi+DFMd3YSLMuvVK5ai5iYGIJfPRE6yn+8CX5L1epmDBzQjxXLFv30OR8/fuLuPX8CHjwk6MlTXr16Tcj790REfCQhIQE1NTWKFy9G44aWTHNyREencCa/iv+LjY2lZOkK9OvTk9UrXQXLkRoymYwTJ0+zc/derv99g4iIj0DKmvhlypSmUcMGdGzXliZNGmXqrJTUUGRxBaBshUrIZDKCX2a990hqbXLbyoRJTsyfOwsH+2Hfvh8TE0PbDp25feceRXUKcXLXSioZlktXH3Vb9ePxs9cE7lxKCZ3fX5h4ExbBwp1HuXTnIcHhH78V5AsUKED1aia0a9uGXj26UahQ5vzMyAmu37hJC+u2THGcwNQpk4SO883XWVK7t2/Fxib73o2oSGX0jZBKk3jnfzrVx6RnXEtMTGSV2z5Wue3lU2QUqqqqdLLtwOoVS9N14cKwcjUSExJ5/eJxmo6TyWSUKmtI3jx50nzsz9y5e4+BQ4YTGhrGvHnz6Ny5c7ZeRiQtgoOD8fLyYt++fdy/f5+KhoaUL1+O6OgY9u72oFAmnWeLRIqgqalJ0JMnVK1uzvLly+natatgWcLCwjA3N2fJonkMHthfsBxpJZfL2XfgEI5TnPn06RNVq1alUKFCJCcn8+HDB54/f45cLqdZ0yaMcrDHqolw+9uIRL/z/MVLatdryPTp0xk0aJDQcdJFLK6kgVhcEYmUQy6Xs3LlShYtWpShvTxEaaPoi5BZyURHJzZu3srUKZOY4jgh0/t/+PAR7Wy7Eh7+gYnjxjDdJesVVuRyOTrFS1PNpCo+3l5Cx/mpwsX0KKVbklbWLXnx8iXvQkL48CGCqKhoEhIS/jNLSiKRoK6ujrZ2AfLnz09iQgIfPkSQkJiIRCKhVs3qzJrhIsi6/zKZjEJFS9GjWxc2rl+d6f2nxtlzF5i3YBF37vojk8kAKFy4MHVqm9GzRzc6tLNBVVVV4JS/p+hxbex4R7a4e3D8yAEaNcye+0VUqWZKWFg4oW9f/HR2yoJFS5m/cAkSYOSQ7syaNCxNd0PfuPuQ5l3saWZmwsG543/5vI9RMfSZvZqrAUEA5NPUpGpVY2zaWNO3d0+lfCDJLWb9NY+lriu5dP4MtWrVEDoOkHJxv1RZQ7S0tHj59KHQcbIEj+27GDlmPCMHdWPuVIdUH5fRcW3/sXPMXLyB4Hdh5MmTh1EOw5nu7JTq9/nHj5/QN6xCo4aWHD9yIM39T3Weyeq161m/diW9enRL8/H/Fh0dw/iJU9i7/wDVq1dn4cKFVK9ePcPtZhdyuZwbN27g7u5OVFQUN27coK1NKzasXUVUdDTqefNmudnIItG/fR3X2rSzRUU1D7t37xY0T9++fYmO+sx5rxOC5kgtmUzGyDET2LFzNx07dsTR0ZFy5X68Qebjx4+cOXOG7du3c+/ePQYN6MeCebPF8UGUJVm36UB+rQJs27ZN6CjpIhZX0kAsrohEyrF27Vrmzp2L0+SJTJ40XpzinklycnFFJpNRvqIxUVHRTJo4FuSAHOTIkct//QtA9v2f5XJk/3z99rjsnz/zT3sy+bevn6OiuHrNj5CQ90gkEpwmTxSkuJMaQU+eYl7XErshg1iyaJ7QcX6qhF75H/6Pqquro6WlRZEiOuiWLEm5cmWpbFQRY+Mq1KxR/ZczUy75+DJ95l/cveePXC6nWNGizJ7pTO9ePTLrpQCgrVMS6xbN2L93Z6b2+zvh4eHMmrMAz8NHiY6ORiKRYFylMl062zKwf19BZ/ukh6LHtbDwDxhWMkEikfA5IkRh7WaWGzdv0aylDR3a2bB92683lPa/H0Cnrj0JCwuniE5BFrqMpmu75qnqo17rAQQ+fcGjncso+YtZK1tPXsRxzU6SkpMxM63JssULs0wRICewatGa27fv8in8bZY5hxo7wZEtWz1Ys8qVvr17Ch1HcF/PS2JiYnh371SaZv0palw7ePwCE2a68ikyCu0CBVi8cB49e/z5bvGv/5aHD+6lqVXjNPebmJhIydIVKKKjw5NA//RE/6lLPr5Mmz6Lhw8f4eLiwpAhQxTWdnZy4MABxowZQ5XKlXj2/AV51NSwsmqCTRtrqhpXQVVVFZOqxrlmho8oe/g6rrlv28HYCY7cvHmTEiWE29/u6NGj2Nvbc+u6LxUrGgqWI7Vmz13A0mUrWLp0Kd27d//tc+VyOdOnT2fLli3pHsdFImXbvmMXDqPHc+bMGUxMTISOk2ZicSUNxOKKSKR4T548oXnz5oxyGM6sGc5Cx8lVcnJxBeCC9yU6dv79yaYyaGpq0rhhAxbM/4sKWXg98KXLVjBrznw8D+yhWdMmQsf5KYuGTXkU+JiH/rfQ1S2Z4fY+RETgMn02+w8cIjEpiRLFi7N44Vw6ZtKeLsV0y1G+fDn+vuqT6mOev3iJx/adBAY+JjQ8nI8Rn4iLiyNP3jyo582LuroGBQpooaenS4Xy5Smtp4eqqirJyVLi4uOJi4vn48ePhIV9IOJjBJ8iI4mOiiYmJobYuDgiIz8DKftbdOvamWlOkyiUDdeb/koZ45q2Tsr/vU/hb7P8zJ1/q2fZhEePHhMYcOeP7yGZTMbM2XNZs24DSUlSihUtzOSR/Rnc69cbyN/2D8Sq0zCsahnjOX/iT58zbPEm9p6/Rv78+XDfshHrFqkr2ohSJyYmhtL6FalcuRJ+vheFjgPAqzdvqGVWH53ChXn6+L7QcbKEcRMn47ZlG5NG9MV5fNqKAIoc1+RyOYvXbmfxGg8SE5PQ1y+H++YNmJrW/OnzpVIpumUM0NLKz4sn6Z+BNGGSE5vctjJn9gxGj7RPdzv/lpiYyKy/5rFqzXpcXV3p1i3jM2Oyo5MnT+Lh4YGlpSVyuRwvLy9u37797XHrls0ZP3YU5mam5MmTR8CkIlGKr+Pap8hIKlaujpOTE3Z2doLliY+Px9TUlKGDB2TJpZy/53vlKjbtOzNlyhRGjhyZqmNatWqFVv58nDrumWVuwhCJvieVSqlYpTr9+vVn4sSff6bIysTiShqIxRWRSPFcXV3ZtGkTTwP9xY3sM1lOL64AhIaGEfI+ZRaJikQFiSRl6SiJikrKVwkgkaCqoooEybfvqfzzON/9PuV4ybdfP1OwoHa2mWrdoVM3vC/6EBH6Jst+0O7TbzBHj5/gY1hwhjbb/rfExEQcnZzx2L4LqVRKkSJFqFe3NlUqV0JPV5cyZUpTTr8s5fX1FbqniFGVGiQmJvLy2aNfPic+Pp4du/awb/8h7vnf/+E9qqamhoa6Ouoa6kilUqTS5H++SklOTv5j/xKJBFVVVfLmyYO6hgb58mmiX64c06Y6YmlRXyGvUWjKGNfWbdjEZCcXFi+YyzC7wQptW5lu3bqDVYvWWDVpzJFDe1N9XHx8PI5TnNm1ey+JSUnkzZuHBrVrMLSPLa2bWfzwobxB20E8CHxGwPYl6BXT+aEdvwdPGLJgI8HhEVSpXJlLF05nm/ExO3Gc4sz6jZuzzL4mUVFRVK1Rm8+fP3No/26aN7MSOpLg/O8H0LBJC0qXKk7ApX1pPl4Z41p8fAIOUxZy8MQF5HI5DSzqsW3LJooX//HCwIxZc3FdsYolC+diNzT9459MJqOMvhGJSUm8efFYoWOBXC5n5JgJ7N13gC1btmBlJf6fg5R9JIKDg3nz5g1//TWbkJD3mJhUxfvsSfEzl0hw349rvfsN5uWr15w+nfq9qJRh+vTp7Nu3j1vXfSlZUrhZNL/zOSqK+pZWlC5dhn379qXqph9/f39at27N3t0etLZumQkpRaL0sW7TAa0C2ri7uwsdJc3E4koaiMUVkUixXrx4gZ2dHUWL6KRrDWdRxuSG4oro1ypXrUXMly8EvwwSOsovTZ/5F8tXrlHaFP3Y2Fgcp0zj0OFjxMTE/PJ5ampq5M2bF01NTbS08qNdQJvChQtRuFBBVNVUkXxXeFNV+bEIV6hQQQwrVMCokhGTnZwJfBzEx7DgH9q/cfMWblvcuXjJl3chKUtPSSQSSpfWo0mjhvTt05N6dev89rUkJiYS+Pgxr1+/QS4HVVVVNDU10dBQR1e3JHqlSmXZIpoiKWNcS05OpphuWfTLleP2jasKbVuZLBo148GDhzz0v4WeXqk0Hy+VSlm5eh2b3dwJfvsWAFUVFXRLFKVyxfKULlkM933HqVahDDtcRhIdF0/A89dcvPMIX/9AgsM/IpFIGDSwH65LFir65YlIKYSV0TdCU1NTIZuFZ9THj5+oY9GIsLDwDF+MzykiIyMxrm5GbGwsf5/2oGKFsmluQ5nna29Dwuk3ajo37z5ERUWFEcPtmDN7OioqKkRFRaFvaEwBLS1ePQ/McF979h3AbvhIOvJmweIAACAASURBVNm2x91towLS/19CQgL9Bg7l/IWLbNq0iebNxRly30tKSuLMmTPY29tTurQe69eswLKBhdCxRLnY9+Oa5+Gj9B9kh5+fH2XKlBEs06dPn7CysqJyJSMOH9yT5c6bpVIp/QYM5aLPZc6dO5fqv6tFixaxceMG3r56qtCb1UQiRfu6N92hQ4eoW7eu0HHSRCyupIFYXBGJFOP27dusXLmSc+fOoaNTmLWrl4t3UQhALK7kbqXKGlK0aBH8b18XOsovucyYzYpVa7l94yqGBhWU2ldiYiJBQU959eoVb96+5d27EEJDwwj/8IFPnz4R+TkqZSmt2DgSEhJISkoivac6efPmJV++fKioqBATE0NiYiIA+fPnp1bNGvTs3pXu3TordNZMbqGsca1NO1t8r1zj6eMAihcrqvD2FS0g4CEWjZrS0LIBJ44ezHB7kZGRrNu4mTNnzhL05CkxMV9++3xNTU0sG9Rn7arllChRPMP9i36ub//BHDl2gk0b1tC9a2dBs7x9+466DZoQFRXF1CmTsux+Y5lJJpNhUrM2wcFvWT3Pkb7dbNLVTmacr129cY8Bo2cSGv6RokWLsGObG4uXruD8BW/27NxGm9bWCumnVm0Lnj9/wZ2bVxW+dGpiYiIDBg3jzNlzbNiwAWtrxWTOSe7du8fMmTN5/Pgx/fv24uq162zbupEypUsLHU2Uy3w/rkVHx1C+ojHTpk0TfO8kPz8/unfvTmfbjqxd7ZplCixJSUkMdxiD5+GjbN68mRYtWqTquMTERKysrDCqaMCBLLTno0j0MzKZjLoWjalRsxaurq5Cx0kTsbiSBmJxRSTKODc3N2bMmEElo4qMHDGcbl07icuECEQsruRupcoaULxYMe7e8hM6yi+NGT+Jre7bef7kAUWLFBE6TqrJZDJkMhlSqZT3oaE8CHhI0NNnHD58lDv3/NEvV5YkqRS5TE6BAgVo0dyKoUMGUl5fX+jo2Z6yxjXfK9do086Wgf37sMJ1icLbVzSr5q24dfsu/neuo1+unMLbDwp6gnm9hpTX16dP7x58jvxMXvW8GBoa0KKZlVI+XIh+tP+gJ4OH2lPJyIgbfqnfx0lZWRxGjiU+IQHXxQsYPHiAoHmyCpv2nbnse4URA7syf1rq1sX/mcw8X5u5eAMrN+0hWSYDoJpJVa74nFdY+w8fPqKepRWGBgbcvnFFYe1+lZSUxMAhwzl95iy7d++mXr16Cu8ju4uKiqJbt27cv5+yH9KJowdpaNlA4FSi3Obf41rnbr2I+RLHgQPCr2Zx9OhRRo8eTUPLBqxfs0LwJcKCg98ycMhwbt2+w6pVq2jfvn2qj122bBmurq5c8TlPVeMqSkwpEinGYLsRvHodjKenp9BR0kQsrqSBWFwRiX4vMTGR169fExcXx5UrV/D29iYuLpZevXrTo0cPQkJCaGhpSa+e3ViyaH622xg4pxGLK7lb2QqVyaepQeCDu0JH+SWb9p3xvXKVzxEhQkdRiEs+vrTr2IVZM5wZNyb9F9pEv6bMca1M+UoAvMkCyy/9zpMnTzGra0ndOrU5e/qYUvpo2bo9ftf/5oafD5WMjJTSh+jX7ty5h1WL1mhoaBBw74ZgxefQ0DC69ujD3Xsp++ZtWr+ajh3aCZIlqxk6zIG9+w/S2MKUox4Zu/sys8/XQsMjMKrfCYD8+fJx6sRhataorrD2h9mPYvfe/UwcP0YpG0cnJiZi26UHgY+fcObMGUqUyJp7JwgpLi4OQ0NDpf0biER/8u9xbYu7BxMmOXH37l10dHR+c2Tm8PHxYfTo0UilUiaMHcWggf3R0sqfqRmkUinuHjv4a+5CNDU1WbduHebm5qk+/uDBg4wePZrJk8YzzclRiUlFIsUZN3EyV65e5/x5xd3YkRnE4koaiMUVkejXLly4wPjx4wkPDwdAXV2dBhb1UVNTxevseZo2bcqFCxcAePMyiILa2kLGFSEWV3K7+pZWPA568p/9P7KScgaVUVFR4cWTh0JHUYjY2FhKlq5Al862bNm0Tug4OZIyx7Ux4x3Z6u7BiaOHaGiZddeq/1r4UNZeRa/evKFajdrUqlmDSxfOKLx90e/5Xf+bdh27Ik1K4pK3F9WrmQiSY+78RSxZtoLk5GRaNG/KdvfN5MuXT5AsWc3sOfNZsmwFVStVwPeYGyoqKhlqL7PP19z3HGWM81KMypTkaXAocmDxgjkK20NHJpNhVKUG4R8+cO3yBYyVcDd1WFg4Fo2aUr16Ddzd3ZFIJArvI7tr1aoVFQ0r4O62Qegoolzo3+Pa+/ehGBnXYPny5XTt2lXAZP/38eNH5s+fz759+9BQV6dli2YYGBiQL58m+fLlI3++fGjm00z5qvnP9/Kn/P77x9Kyz4lcLufx4yD2HfRk5849vA8NpWvXrri4uKSp6PTp0ycaNWpEU6vGuG1cK46BomyjWUsbdEvpsW5d9vqsLBZX0kAsrohEv9amTRvy5lFjurMTGurq1KhR7dtyX7v37mebx06uXvNT2jIAorQTiyu524xZc3FdsYqD+3bRonlToeP8x6dPkZQzqIxNa2t279wmdByFKVqyLPr65bjpd1noKDmSMse1DxERVKhYFYv69Th94rBS+sior4UP01o1uHheOYWPth264HPZlyuXzlOtWlWl9CH6uY2b3Jg0xRlVVRV2bd9KKwH2q7vnf5/uvfrx7l0IOjqF2e7ulqWLjZlt3fpNTJ7qgm6Jovh771bI3lmZeb4mlUopU8sGWXIyrw+s4XlIKNbj5/P5Syy2HduxdfOGDBeLIGV5sPoNm1K4cGEe+t9USmHuxMnT9OwzgNGjR+Po6CheXPyXr0s1e587hWmtmkLHEeUyPxvXmrW0oVjxEmzatEmgVD8XHBzMwYMHOXv2LGFhYcTFxhIXF0dcfHyqjs+bN+//Cy6amuTXyk9B7QIU0CpAAe0CqKmqkpiUxPv37wl8HER4+AcKFCiAra0t/fr1o0qVtBegJ0+ezJEjR7j99xVx7ztRtnH02An69B/M2rVr6dChg9Bx0kQsrqSBWFwRiX5NX1+fGc5OjB414pfPCQsLJzYuVinrv4vSTiyu5G4fP35C37AKTRo34qjnPqHj/IfritXMmDWHHR5utG+bvk2As6I6Fo159uw5EaFvhI6SIyl7XDOv15Bnz54T+vaFQi6aKtrXwsdVnwuYmBgrvP2QkPdUNqmFcZXKXPP1Vnj7op+LjY3FtktPrvldR1tbG++zJ5UyK+l3kpKSGDp8JIc8jyCRSBgyeACLF8xVyIX2nOLwkWP0GziUQgULcP/iHrQLaCmk3cw8XxszbTHue48zf1hP7G1TNkyOjY+n1YQF+D97TYXy+lw8f5pChQpluK9ly1cxc/ZcypUty52bV9N0d3dqLV+5mukz52BnZ4eLi0uO/P96+fJlIiMjKVq0KEWKFKFo0aIUKlToj69VKpXSsmVLSuuVwvPA7kxKKxKl+Nm4tmz5KhYuXsb9+/fR1NQUKFnqyWQy4uPjiY2NJfafgsv3X7/+/uuvr9/78uULMTExREdHEx0dTXJyMnny5KF48eKUL1+eOnXqUKdOnXT/Hdy+fZv27duzaMEchiloxqFIpGx37t7Duk0Hmjdvzrp167Ldz2uxuJIGYnFFJPq5yMhIqlatyqIFcxhuN0ToOKJUEosrolrm9Xnx8iWP7t9BV7ek0HF+0LSlDbdu3eZjWHCO2p/Jadp01qzbiI+3l0LXsBelUPa4tn3HLhxGj8dxwjicp01WWj/p8bXwUdW4ClcvX1BKH5279eLsuQuc9zpBbXMzpfQh+tG589706TeI2Lg4mjRuxL7dHt9mBmeWQ4eP4jByLF9iYzEyqsj+vTsoL94o8wPvSz7Ydu5B3rx5uHt+F7oliiqs7cw6XwsJ/YBxwy7oFinEg+1L//P4uJUebD15kXyamhw7ckAhY4DjFGfWb9xMVeMqXPE5r5SLKes3bmaykwsdOnTA1dU1SxbG0+vLly8Y/WTfKxUVFcqWLUudOnXo2rUr5ubmP33dR44cYcSIEXidPEq9enUyI7JIBPx8XAsKeoJ5vYZs3bqVli0zf2ZmTlGnTh0kErh/5+8c9RlKlHOFhLynXceuqGtocPjw4Uw/z1UEZRVXsleJSSQSZYi2tjaamppERUULHUUkEqXB+nWrkMnk9OzTX+go/xEQ8IAypUvnuA8F/fr2AmDb9p0CJxGlR98+vSigpcXaDZuQyWRCx/mBw+hxyOVyVi3/70VRRfgQEcG5894YGVUUCyuZQCaTMXSYA5269iRJKmXd6uUc9dyXqR84ZTIZtl16MmCQHUlSKcuWLOCm32WxsPIv3pd86GDbDZlMxlGPZQotrGSmvg4uyGRytjrZ//Rx19H92OhoR0JCAs2t27JmXcb36li0YA5du3TiwcNHmNa2ICYmJsNt/ttwuyG4u23g5MmT9O3bVyl9CCV//vw0bdoUDQ0Nzp4+zpmTR9jpsYWli+fT2roF16/70bVrV8qXL//TfSzatm2LiYkJzjNmC5BeJPqRkVFFDA0M8PLyEjpKthYeHo5JVeMc9xlKlPNIpVLctm7DsklzYmJiWLVqVbYsrCiTWFwRiXKRkydPEhcXJ665LRJlM3Vrm9OieVNu37nHoiWuQsf55uo1P+Lj42nTOufdtValcmXU8+bFx8dX6CiidLK3H0pMTAyb3bYKHeWbDxERnL9wESOjipiZ1VJKH6PGTEAul+O6ZKFS2hf936PAQIyq1GDv/oNUMjIiMOA2vXv1yNQMHz9+olqtOpy/4E3dOrV5+fQhQwYNyNQM2cHXGStfteszlo3bDwmYKH38bt3nxt2HWFQzoo7xr5ec69a0Hn4b/qJgfk2cps2gV99BGS40u21cy6CB/Xj+4iXG1cx49Ubxy2badmzP4YN7uHfvHoMGDSIhIUHhfQhl8eLFaGhosG7DJurXq0u7tm0YPLA/C+f/xb1bfnifOwXA1atXWbRo0Q/HqqqqMm7cOP6+cZNbt+8IEV8k+kFbm1Z4eXmRnJwsdJRsq1SpUlQ0NBA6hkj0Rwc9jzBuwmTq1q3HyVOnqFixotCRshyxuCIS5RLJycksXbqUplZNqF+vrtBxRCJRGu3d5UGRIkWYM28hGze5CR0HgFWr1wEwdvRIgZMoh6GhAS9evhI6hiidpk6ehLq6OvMXLRM6yjcjHMYgl8tZvmzRn5+cDpGRkZw67UV5fX3xRgolm7dgMfUaWBH+4QOOE8Zxw89HKcsM/M7de/4YVzPlzZtgHOztOHv6GFpaitk/JCc5eOgwtp17oKoiwWf1TNyn2qOqImHSrBWUM7Vh7nI3EhMThY6ZKsMnzUNFImGr0/A/PrdiGV0Cdy2jZkV9jp84SQ3TenyIiMhQ/8uXLmLRgjl8jorCzNyC02cUf+e6ZQML9u324NatW4wcOTLHXLwtWbIk8+bN45DnEXbv3f/DYyoqKpiZ1uJjWDDOUyezYsUKjh079sNzWrRoQZkyZVi3fnNmxhaJfsqmdSsiIiK4ffu20FGyrerVq3NRvIlLlA1Y1K+Lmpoafn5+9O3bl969ezNjxgxOnTqVo2aZZoRYXBGJcgl3d3eCgoKY5uQodBSRSJQOampq+Pl6U7BgQSZOnsasOfOEjoSP7xWKFStKqVK6QkdRimZWTZBKpdy4eUvoKKJ0UFFRYWD/vkRERLB6zXqh4/D8xQtOe52jciUjLC3qK6WPcROnIJPJWLp4vlLaF6XMPqpj0ZgFi5ZSpIgO1y5fEGxfnxGjxhEbF8emDWuYP1dcLuhntmz1YNBQe9TzqHF5zUyqG5alY6PavD6wmhG2LUlMSGTRag9KmLSkjnU/psxZxaVrt4mPz3ozJk6eu8KL1+9oZ2lGCZ3UbVSvkTcvF1dNx659M169fo1xNVMu+17NUI7hdkM4sHcnSCR069mPiY7TMtTezzSwqI+72wbOnDnDhAkTcsx+qh06dKBTp07YO4xh1JgJhIaG/fC4mpoakyaMpX07G6ZOncqXL1++PaaqqoqdnR0HDnny9NnzzI4uEv3A3NyU4sWLcfr0aaGjZFvt2rXj/v0AtrpvJwduhS3KQcqULo3ngT307d2D2ma1yJ9Pg7NnvRgyZAg1a9bE0dGRN0qYzZqdiBvai0S5wOvXr7G0tGTwoP4sWSj8BVlR2ogb2ou+9/HjJ+o1aML70FAqlNfHbeM6pS0v9Dv+/gFYNmlO3z69WLMy68wMUKQnT55iVteSgQP6smLZYqHj5CiZNa7JZDJK6xuRlJTEq2ePyJcvn9L7/JXGTa25c/cefr7eGBtXUXj7sbGx6JWriK5uSR76iwVBZTjoeQS74SNJSkqiS6eObN64Vikbe6fWrL/msdR1JTs9ttCubRvBcmRVU6a6sHb9JrTza3J57SzK/WKPlT3nrrDW8ywPX75F+t0sCQkgkUiQSCQpf0Dyz/f453spj6lIJGhqqmNYvgw2zS0Z0qsjWlqKHWtkMhkVarcnOuYLL/evRitf2tc6P+p7i0Hz15Msk+E0eSJTHCdkKFNYWDhNW7bh9es3GFepjNepo2hra2eozX/btWcfDqPG0aJFC5YsWULhwoUV2r4QkpOT2bx5M2vWrKFQoYJc9TmPpqbmD895ExxMTbP6ODk5MWzYsG/fj4+Px9KyAY0sLdm0YXVmRxflQr87Xxs1ZgKXr1zl8mVx9kV6SKVSpk6dys6dO7Ht2J4VrospVLCg0LFEolR7/uIl+w8cYrObO58iIxk5ciRjxoxBTU1N6Gi/pKwN7cXiikiUAyUkJCCRSHjy5Anu7u54HjpEAe0CXLt8IdOXrBBlnFhcEf1bcnIyI0aOZc++A8jlckqX1qNPrx6MHe2QaRePBwwexiHPI9y5eQ2DCuUzpU8hFNcth55eKe7cvCZ0lBwlM8e1PfsOYDd8JHVqm3PuzPFM6fPf/K7/TcvW7Wlo2YATRw8qpY85cxeyaKkr7ls20qlje6X0kVvJ5XIGDbXn4KHDaGhosMN9My1bNhc6FjExMeiVq4i5mSnnvU4IHSfLePnqFV279+Fx0BPKFC/C5bWzKJTKYkfgq7ccv3qHp8Hv+fA5isQkKYnSZORyGXI5yORykpNlyGRykuUyZHI5Umkyn6K/EBEVjUwmR0UioXnjumxa5kwh7QIKeU1Oc1ezdut+Jvduj1Pfjulu51XoB5qP/ovwz9E0btQQzwO7M3QRRCaTMXS4A/sPeJIvnyaeB/YofPnhEydPM9xhDBoaGixatIjmzYV/7ynC06dPadasGZMmjMVp8sT/PD5wyHDu+Qdw8eLFlGLeP9zd3XFxccHP15vKlStlZmRRLvS787XDR47Rb+BQbt++TYkSJTI5Wc5x7NgxHB0dMTczxfPA7h/e7yJRdvDlyxeWLV/NsuUrMTc3x83NLcveDCEWV9JALK6IcrNr164xcOBAYmNjSU5OppSuLoMH9WfQgL4UKVJE6HiidBCLK6JfCQl5z7gJjpy/cJGExEQkEgmVKxlh27E9vXv1oExpPaX1Xc6gMgCvngUqrY+swKJRMx49CuRT+Fuho+QomT2u2XbpyfkL3sycPo3xY0dlWr9f1TKvz4uXL3n84B4lShRXSh+NrFpyP+CB+H9VweLi4mjSrBWPAh9jbFyZMyeOUrCgYu/Oz4ja9Rrx9NkzwkNeZek7BTNDeHg4o8ZM4NSZs8jlcro0qctGx6GZNrtIXV2dXWd8WLDjCE+C36Omqor9gC7Mnjw8QxliYmIpa2pD0YIFeLzbNcM5pVIpttOWcfleIMWLFcX7/JkMny/s3rufESPHIpPJmDxpPFOnTMpwzu+9exfCqLETOHvuAg4ODjg5OeWIC5CLFi1ixYoVLF+2iEED+v3w2CUfX9p17MKhQ4eoW/f/BauEhASaNW2Kjk5h9u32QENDk0eBjwkKCuJN8Fvevn3Ho8DHREZGkpCYSNkypVm90pUK5fUz98WJcoTfna+9ffuOKtVM2bx5M61bt87kZDnLqFGjOHToEF4nj1KvXh2h44hE6eLn9zc9+vSnePESHDhwIEsWWMTiShqIxRVRbiWXy7GwsKBkieL07NGV4sWK0bpVy1z/YTu7E4sroj+Ry+V4Hj7KilVr8b8f8J/NX9XU1MiXTxNZsgyZPOWO2zx58lC4UEH09fWpbWaKtXVz6tQ2T9UFoPDwcAwqVaOtTWt2bd+qrJeVJcyYNRfXFas4edxTaftk5EaZPa5JpVIMKlXj8+dIrvpcUMqyXL9ywfsSHTt3p61NG3Zt36K0fspWqIyGujpBj+4prY/cqI5FIwIDg+jerTOb1q8ROs5/bNzkxsTJ01iycC52QwcLHUcQ/vcDmOg4let/30Aul2OoV4ItTvZUNyybqTm+H9e8/vbHYakb4Z+j0S6Qn8UzxtKjY8t0teswZQE7Dpxi94xRtK6vuGVA528/zMKdR8mTRw13t40ZXlruxcuXtLBuR1h4OHVqm3Pi6EHU1dUVlDblXGfN2g1MdZmJvb0906ZNy/YFFrlczowZM3Bzc/tPgUUmk2HRsCkg4eixYz8sHXbr1i1sbW3/c75XvHhx9PT00NfXp3jx4pw8eZI3b96gqqqK/bAhzJ7pIn4uFKXJn87XqpiY0qFjR6ZNU/zeS7nJ3r17GT9+PM8e3xdXGhFla48fB2Ft0wEjo0rs3bs3y/3MEYsraSAWV0S5lVwux8TEhMED+zHDZarQcUQKIhZXRGnx6vUbqtWsDUDF0iV5Evyegvk1KaSVH1VVFdRUVVGRSIhLSORjdAwxsfF8PRGQSCTo6BSmqnEV2rS2ZtCAfmho/Hdd9znzF7JosSuH9u+meTOrTHx1me/VmzdUq1GbHt26sHG9uL65oggxrj18+AiLRk0pqF2QJ4H+5M2bN1P6rVLNlPch73kW9AAdHeXcwSWTyShcTA+L+vU4ddxTKX3kRnPnL2Lh4mV06dSRLZvXCx3np6RSKcV0y2FgUIGbfpeFjpOpHgcFMXjoCPzvBwBgUqEMi+x7Y1HNSJA8PxvXluw+zqKdR0mUSilXWpfNri7UqVU11W1KpVJ0q7WioJYmT3YvV3RkfO4+oqvLchKSkhhuN4RFC+ZkqL3k5GS69ujDufPeaGtrc/LYIapXM1FQ2hTrNmxmspNzjpnBIpfLcXZ2xsPDg5PHDmFRv963xwIePKRZyzY0a9acNWvW/HCRKiAggICAAFRUVDA2NsbQ0PCn52xxcXFs3bqVBQsW0NCyAStcF1Nev1ymvDZR9ven87V+A4YQEhrOoUOHMjFVzuPj40PPnj25feMqhgYVhI4jEmXINb/rtG5ry/jx4xk3bpzQcX4gFlfSQCyuiHIzBwcHAh895JqvN6qqqkLHESmAWFwRpdbHj5+oXqsO0dHR7Jo5mtb1av7xGLlczp2gl5y6focr94N4/DqEj5+jkQOqqip06WTLhnWrfpjRYlrbgpevXvPh/WtBN3POLLplDChYUJvAgDtCR8kxhBrXVqxai8uM2dSsUR0fby+l9+fsMouVa9bRt3cP1qxS/IXRrwICHmLRqCljRo3gr1nTldZPbpKYmEgJvfIULlSIp4/vZ+mxrllLG27eus3niBCho2SK+Ph4evQewAXviwA0qlGZNRMGU6a4sMvf/mpci09MZJSrOwcvXkcml2NWvQpbV82gnJ7uH9ucMmcV69wPsGxUPwbZNFFCagiPjKLZmL94HRqBiYkxp48fzvDG9Bs2ujF5qgtyuZy/ZrkweuQIBaVNsWbdRpymTWfkyJFMmTIl2xdYkpOT6dKlC2+Dg7lw9iS6uiW/PXb02An6D7LD2tqajRs3pvu1+vr6YmdnR3x8PFcvX6CioYGi4otysD+dr61avY458xbyKDCQPHnyZGKynOXTp0+Ym5vjOHEcE8ePETqOSJRhs/6ax+q1G/Dx8aF06dJCx/lGWcWVrPspQSQSpcuAAQMIfByEu8cOoaOIRKJMlJSURH1LK6Kio1k6sm+qCiuQMlvFtFJ5pvXrxMnFU3i2dwXhxzeyetxA9IoWZu/+gxhXNyMqKgqAqKgonj57jrlZrSx9sVGRqlczISTkPVKpVOgoogwaM2oE7dvacPeeP/YOyv3weuTYCVauWUdpPT1WrVim1L7OeJ0FwMqqiVL7yU3ct20nOTkZ56mTs/xYV9W4CnK5/Ns4nZOFhLynknFNLnhfpLpBWW65zefoQkfBCyu/o5E3L5sm2/FgxxIsqhlxy/8RNZr0pN/I6cTGxv/yuMTERDbvPEzRggWUVlgBKFZIm7tbF9KhoTkBAQ+pWKU63pd8MtTmMLvBXL18gYIFC+I8fTY27TsTGxuroMTgYG/HvDmzWL16NXPmzCG73y+qqqrKmjVrkMnldO7Wi8jPn7891r6dDevXruTkyZO0aNECPz+/dPVhaWnJpUuXvi0lKxIpQp3a5sTFx/Po0SOho2RrhQoVomTJkrx9K+6bJ8oZJowbQ8GC2qxenTtWfshai5+JRKIMq127NrVq1eLs2QsMHthf6DgikSiTNLNuS8j794zv3oZBbTO2VJeamhp9rBvSx7ohLpv3serAaWqY1uNJoD9Llq0EYMwoB0XEzhba2bTmmt91Tpw6Q4d2NkLHEWWQh/sm6tRvxM7dezE3rcXgwQMU3sfTZ88ZONgODQ0NLl04rfSL8w8eplzUaGRpodR+chOPHbtRUVGhX99eQkf5o6JFUwoLb9+9y/CMg6wsJiaG2vUaEhUdzRy77ozsZC10pDTRLVKYk4uncO/pSwYv2MiR05c4df4Kjg79mTSy33+eP2vJJpKSpMwa3EXp2VRUVNg2bQT7LvgxYqkbHWy7ZXiZMOMqlXka6E+HTt257HuFcgZVWDBnlsLG3JEjhqGmporjFGeio6NZsGBBli+E/k6pUqXYuXMnnTp1omfv/uzbvYMCBbQA6N61QOipBQAAIABJREFUM0V0dOjUtSedO3fGxsaGxYsXU7BgwTT1UaxYMTQ0NHJFITatIj9/ZsNGN3bs2kNCfELK/yWJBBUVCSoqKkgk/3wl5WvK91LeO5LvHk95Dt8958fjVVQkSCQSJBIVkpKSyJ8/HwP796WtTWskEgneF33Y5LYVuVz+XX//HPPvfr72j+Qnff34/O+fU7JEcRo3bkj1aiYZfs9Ur26CRCLhwYMHVK9eXTH/GLnQlStXePnyJW1azxM6ikikEFpa+Rk0oB8rV6/DxcWF/PnzCx1JqcRlwUSiHMjOzo7ITxGcOn5Y6CgiBRCXBRP9icOocWzfuZt2DUzZ7jJS4e3P3HKA5ftO0q1rZ65du05YeDhh715m+2U4Uis8PByDStXo0tmWLZvWCR0nRxB6XIuJiaGySS2io2O4dOEMNWso7oJAYmIiFStXJ/LzZ04d9/xh/Xxl6dlnACdOnibq43ul95VbVDCqiqqqKk8e+Qsd5Y/Wrd/E5KkuHD64l6ZWjYWOozRNW7Th5q3bSl0iKyPSOq4d9rnBmJXb+BwTS/GiOmxZPp2G9f6/Yb1uNWvyqKrw6kDm3vX5Nvwj1hPmExwWgZGRIV4nj2V4v6j9Bz0ZNWYCsbGxVDQ0YO/u7QrbV2Dnrj2MGDWOsWPHMnHiRIW0KaQbN27Qu3dvdHQKc/zIwR/2Rwl48JBTp71YuXodKioSOnXqTM+ePdHX1/9hw/vfmTFjBu7u7ly+eJaqxlWU9TKyjYiPH1mzbiMbNrqRmJhIly5d0NXVRSaTIZfL//P16++//z7wn+99/9x/H/P11+HD//+sftRzP0+fPWPK1OkYGBigp6eXprblcjlymQz5T54PcmSylGOSk5N5+/YtcXFxFCmiQ+NGDWnapDFWVo0o85Ole1IzrhlVqUG37t2ZPHmywv5dcpMvX77Qvn17CmoXwOvU0Vzz+UqU8z17/oJa5vXZunUrLVu2FDoOoLxlwcSZKyJRDlSvXj1mz55NeHi4UgYOkUiUddy958/2nbupUKo4Hs7KmU0yc1AXPH3+Zv+BQ8jlchpaWuSqE/9ixYqRT1OTGzdvCR1FpCBaWlqc9zpBXYsmdO7aiyeB/gq743nIsBF8ioxkzuwZmVJYAZBKkzOln9wkPj6B4sWKCh0jVYoXTznXCwnJuXuueF/y4eat21iZGmfJwkp6dGxUm/aWZkzfvJ91h8/Sts9YGtSpwZ4N8zh94RqxcfGM6575syX1iung776QEUu3sOf8VSpVrcnObW60bNk83W127WxLh3Y2DBsxmoOHDmNWpwF9+/RipeviDI+9vXv14MXLVyxfuYYBAwZQtGj2eN/+Su3atTl//jy9evWkW48+nPM6QcF/ZqSZVDXGpKoxXbvY0rvfYNzc3HBzcwNSZjBoa2sze/Zsmjdv/stZLc7Oznh6enLgoGeOKq7I5XJWrV7Hg0ePaNm8GR07tPvt/qNhYeGsWrOOzVvckcnk9OvXj2HDhlGiRIlMy9yzZ09mzpzJo0eP0Culy2A7e8zMzNi5cyfq6upK6zcxMZFbt27h4+PD5cuXGT1uIjKZDEMDA6ysGtG0SWMaWjZAW7vAH9u6H/CAsPBw9PX1lZY3J4uKimLIkCEEv3nDltPHctXnK1HOZ1ChPGXLluHatWtZpriiLNl33qxIJPql+vXrk5SUxJp1G4WOIhKJlGzwUHskEgme8ycq9YR8Wj/bb2uaj1HwxrTZgYGBAW/fvhM6hkiBKhkZMX7sKMI/fGD0uEkKaTMyMpIjR09gaGDA6JH2CmkzNZKTpeIHciX4etdwVleiZMrFwLDwDwInUZ5pzjORSCS4TRkudBSFUlFRYY5ddwJ3LaNuFQOu/H0Pg7odGTphDioqEib3bidYrvWThuDh7IA8OZkuPfowemzGZoXkzZuXrZvXc9XnAmVKl8Zj+07KVqjE2XMXMpx3uN1gEhMT8fX1zXBbWUGZMmVwd99GaFg4Xbv3+WEPFgD9cuW47O3Fm5dBnD5xmHWrlyOTyYiMjGT06NHUrFmTKVOmEBAQQGRk5A/H5smTh7Jly3L12vUcs5dccnIy7W274jxjNnv2HmDgkOEMsx/909f37l0Ik51cqFarNm5bPRg4cBDXr19n+vTpmVpYgZR9cHR0dACY4OhEePgHunfvrtTCCqS8F+vXr8/kyZM5fvw49+/fZ+PGjdSrXx+vsxfo2WcA5Qwq06JVO2bPmY+f39//WRlGLpfje+UqvfoOxMjIiE6dOik1c050//592rdvT0BAAPv2bMekqrHQkUQihatmUpWgoCChYyidWFwRiXKgypUr07lzZza5ufP6zRuh44hEIiU5fcaLJ0+fYVO/FuVKKPdOzS5N6n77fUbuXs2uGjW0QCqV4n8/QOgoIgWa7uxEuXJl8di+kzt37mW4PecZfyGXyzO0T0F6iDNXFK9oER3CP0QIHSNVSuuVAiAim+RNj0ePAqlWoQw62lpCR1GKYoW0OeM6Dfep9v+/ICyHvGrCLjTR3tKMBzuWUKFUcdw9dlDDtB6hoWEZatPExJiAezeYNcOZ2Ng4OnfrxcgxEzLUpo6ODmpqav8pJGRnBgYGbN++ncDHQbRpa8vTZ89/eFxFRYWC2tpY1K9H7149+PD+Ne+DnxMYcIdpTpPwPHQIa2tr2ra1+U+RoWbNmlzzu84Wdw+y+yrxMpmMEydPc8nHl7JlyxIcHMz69es56HmYIcMcvr3212/eMG6CI9VN67Jrzz5GjHDg+vXrODk5UaRIEcHyr1ix4p9/j7//x959hzV19mEc/yaQsPdQQMABiAPEvfcW9967alv3VtRq3VXrqLUu3LitC+uoe+89GCoiojJEZK8k7x9Y3lqtRQUO4PO5rl7F5Jzz3CHhJDm/ZwAQFBSU4xlMTU3x9PRk7ty5nD9/nvPnzzNz5kwsLK1YumwFjZq1xLFYCRo3a0W3nn3p2KUHpcpUoFmLtpiamrF+/XoUCkWO586r4uPjmTlzJp6enugoFRz/8w9qVBdr5gn5U8GCBYiMzL+df/4iiiuCkA/JZDKmT59ObGwsx46dlDqOIAjZZNyEKWjJ5Swb1Tfb24pLTALAtbhLtreVG7Vu3RKAfb4HJE4iZLV9u7cjk8no3W/gFx1HrVazbftOLCzMaVC/bhaly5y8vIhzbuXuVpr4+Hhu3cr9a65Yv50CNjqfLlId8iwUlVpNlVLOUkfJdq1rVaR66fT3WbVGg1uvMURES/u8Wpkac33NHHo3rU3QkyeUci/P3v1f/l44Ythg/O/doGiRwmzY6IN72UqfXbjx8/MnLS0t301NVK5cOX7//XcSEhOpWbsBGzZu/tdiiFKpRF9fH1tbG0YMG8KdW1dYuGAuQUFPOHLkyDvbDh06lNKlSzN67ES+HzIiJx7KF4mMjGT5ytW0atuJ2vUaEx8fT0REBPMWLKJWvcZ079UPOzs7du7cCUCLFi1Yvnw5+/YfoGadhnTt0QeP8lXZvdeXUaNGcenSJUaOHImpqanEjwxsbGzYuHEjJUuWxNXVNVeMAHF0dKRHjx6sWrWKkJAQDhw4wJAhQyhoY0tcfCIqNTRt2oxNmzbh6+tLoQ+s1SK8Lzk5mdWrV1O1alW8vb3xmjCWU8cP4+xUTOpogpBtTE1MePOP0Zf5kfgmJgj5lImJCdbW1pw4eYqYmFip4wiCkMUCAx8S9OQJdcuVxNhAP9vb+/X39C/mk73GZ3tbuVHF8uUAuHLlusRJhKxWpHBhWrVsTtCTJxw4cPCzjzN95hySk5MZN2ZkFqbLHNfizmg0mvd6Ngufb9aMqQCMGJ37z3m6uroApP1j2pb84t69ewA4FSoocZLsl5SSwrm7gTgVKsiQ9k0IjXhN6R6j2X36stTRWDSsF9t/HI5MBj169WPAoMFfPHWelZUVN69dpG+fnjwJfkpJ9/Ls2LX7k46hVquZOWc+FhYWVKmSM+tc5aTixYtz6NBhWrZqxeBhI/l+yAhUqv8erWhhbk6/Pr1wcyvNwYPvvrdZW1tz6NAhqlatyp1797Mr+hdLTU1l7ryfcS9bGa/J00hNU3Hv/gOq125ACbfyzP95MVZW1qxdu5YzZ85gZ2eXsW+zZs3YuXMnRYoWIyIyiokTJ3Lp0iUGDx6MkdF/ryWSk8zNzfH19eXYsWM4OTlJHecdWlpaeHh4MHjwYJYuXcqmTZtYt24dU6dOpW7dunmmc0dMTAw3b97k1q1bPHjwgEePHhEaGkpkZCQxMTEkJydnyyiuN2/ecPr0aby8vKhcuTLTpk2jaZNGXL9yjtEjh4kRP0K+Z2piQkw+7fzzd2JBe0HIp549e0Z4eDh79vkS9Toa3707pY4kCEIWWrz0NwBmDuicI+3tOHERhUKBZ7MmOdJebiOXyzEyMiLw4UOpowjZYNkvC9nv+wfDR4/H07PpZx1jlfdajIyMGNA/+0eS/VPVqlVYtnwVJ06ewqlY0RxvPz9ycHCgfDkPrl67ztOQZzjY596euX9d3ErJp8UV/4D0866rg63ESbLfnE37UKvVjOvWkg51q1ClpBP95qygz6zlbDp8li0/DEWplO4rfKNK7jzYtIBmo+ewdftOzp6/wJ8H92Nn92XPzaIFP9G8WVO69uhDv2++Zd8+X9avXfXRC7cqlYqbt24zb/4iDh4+wsqVKzMKjfmNgYEB8+fPp3LlyowcORK1Ws2ypYsydWG7UYN6rF2/CbVa/c72MpmM/v37069fP4zNC3LsyB9UrFAuOx/GJ7lw8RJDh4/m0eMg+vXrx+DBgzE3N2f16tVs27qVMWPG0KVLF8zMzP71GBUrVqRixYo5mFrIbRITE/nxxx/ZvHlzptYY0tXVRalUoqOjk/GfUqlEV1c34+e/3/fP7XR0dEhNTcXPz4979+4R8naK9kJ2tnRs35Y+vbrj4pL/R2EKwl9M3hZX/vkelN988iezBw8esG/fPh4/fkx0dDRjxoyhQoUKmdrXz8+PadOm4eDgwNy5c9+578KFC2zfvp3w8HBsbW3p2rUrZcuW/dR4giAAERERtG7dGgcHezq2b0vjhl/f+giCkN+dO38BXaWC4jlwsSkpJYWgF+FUqlgxX38o+i+F7Gx5LMFc2EL2MzQ0pGePbqxdt4GNmzbTo3vXT9r/0pWrxMTEMvCbfpL8jdStXROAK1eu8U2/Pjnefn61cME8atVtSO++Azj+5x9Sx/lPaWnZW1xRq9WEhYXz/PkLnr94QUREJCmpKahUKlQqNSqVCrVKhUqtRqVWoVFrUKvSf06/T41cS46hoSFGhoYYGhlibGyMsbERpsYmmJgaY2piiqmpyTt/R+fOXwDA+SsYubL+4CkM9HToUDd9BIZntXIEbFlIO6+fOXbtLkU7D2XzlCHU8ighWUZzY0MurpzBhOWb+W3PUdzKVmLNqt9o3arFFx23Qf26PPS7TZPmbdi7/wDFS3pw+OBeihYp8t62O3btpt833wJgY1MQb29vGjdu/EXt5wUdOnRAW1ubIUOGYGxszNzZ05HJZB/dx8XFmaioKBISEjA0fHfNoiZNmlC+fHmuXbvGseMnck1xJTk5me+HjERLW5v9+/fj7u6ecV///v3p37+/hOmEvEKj0TBw4EDOnz/HlEnjqVO7FjKZjJSUVJKTk0hOTiE5OZmkpCSSkpNJSU4hKTmJ5KRkklNSSEpOJjkpieSUFJKTkkl6u21KSgrxcbG8iowkJSX57XbJJCUnkZKcglwup0QJV9q2boGbW2ncS5eieHGX//xbFYT8SE9fD41GQ0pKSr7tAAGfUVxJTk6mcOHC1KtXj/nz52d6v4SEBH799Vfc3Nzem2/N39+fJUuW0K1bN8qVK8eZM2eYN28eP/30k5i/URA+g7e3N/Hx8Vw+fwpbWxup4wiCkA2Cg5/iYp8zF5pW7DmKRgP9+vbKkfZyK1fX4jzw8ycpKSlffzj8Ws2bMwMfny38OGPOJxdXLr5diLb5Z456+VLGxsYoFAoe+PlL0n5+5VHGjerVqnDu/EUGDx/F0kULJM2j0WhITk4mNi6O+IQE4mPjiU+IJz4hAQA//wA2b91OSkoqqakppKSkvP05lZTUFFJT0khJSSY2Lp64uFji4+KJi08gMTGBhMQkkhIT0y82pSSTmppKamra28KJ6ounf/ocMpkMLS2tjN7GnmPnYmpogKWJEY4FLXFxsKFMMUfcnRzQVSpzPF9WO3r1Dq9j4+nTrM47txsb6PPnokl4+55g3G8+tBw/j071q/LbKGmKuX+ZPagrTauUpeOURfTs8w2TJo5j7OgvW7/D2NiY86ePMW36bH5etITylWowb85M+vfr/c521apUzvh5z569mbpmEBkZyd69e/H398fW1pYBAwagr5/906pmtTZt2hAbG8uECRMwMzNlwrjRH93ew90NgOvXr1OrVq337t+0aRNVq1bl1q07qFQqtLS0siX336lUKi5cvMTtO/eoWqUSZT3KAPDw0WPOnDmH7x8HCX76FF9fX0qXLp3teYT86fTp0xw7doytPutp1jT/F18FITfSfvuekpmRY3nZJxdXPDw88PDw+OSGVq5cSc2aNZHJZFy9evWd+w4ePIiHhwfNmzcHoFOnTty+fZtDhw6JXgmC8BmuXLlCjepVRWFFEPKph48ek5aWRg234jnS3sFLt5DJZHRsL/0im1IqXaoku/fs48bNW1T924UdIX9QKpV07NieTT5bOHjoCE2bNMr0viEhzwAoWvT9HtY5xczMNCOHkHW8V/6Ga+mybNjgw5HDR5k8aTzdu3Z+rwdqUlISh48cJTDwEaEvnvPyZRiRka94HR1NbEwsKampaDRq/prSXaPRoFar0Wg0aDRq1Or0f/912//v02R6Hng/vwAGfTf0kx6fXC5DSy5HSy5Hoa2NQlsLpUIbIwNd9JRKdHWUGOgqMdDVxcRQHzMjAyxNDLE0NcHK1Ah9HR20tGRoy+XI5Vpoa8nR0pKn///tv2UyGUptLeQyOSlpaUTHJxITl0BMQgIx8UnEJiYSl5BEXGIS8YnJJCQnk5CUTEJSCtFx8VzzTx8xGBb1hqdhr0j7wHoTcrkcfR0l5saGFLI2x6WQDR7OjlQt7YJzoYJ5YtTltDW7kMlk/NC3/Qfv79e8Ls2qetBi3Dy2HbvA8Wv32D93DK6Odh/cPifU8ijBrXVzqfH9VGbMmssDP3/Wrl7+xcf9YfIEmjVtROt2nRk5Zjz7fA+wc5sPyrdFNDs7W4YO/pYlS3/76AWbxMREjhw5ws6dOzl16hRyuRxX1+L4+Pgwb948Hj58iJ6e3hfnzWk9e/bkzZs3zJ4zB21tbUaPHPavveJdXYtTwNqaM2fOfLC4YmxszMKFC+nXrx9ek6cxZ9aP2ZJZo9Fw5+49tu/YxY6du3nx8iVaWlqoVCpci7tgYGDAnbv3SElJwdramlWrVonCivBFTp8+TaFCdp/0eU4QhKylrZ1edhDFlSxw4sQJIiIiGDp0KLt27Xrv/oCAgIzCyl/KlCnzXhFGEIT/FhMTw8WLF3F0sOfVq1dYWFhIHUkQhCx24eIlACqWKJYj7fk/fY6VpWWeuDiVnTzKvO39eeOmKK7kU3Nn/cjmLduYMOmHT/oyXubta+PM2XN07dwxu+J9VOlSpTh+4iQxMTEYGxtLkiE/srW1QSYDfX19Il+94vshIxg2YgyODvY4ODig0Nbm1u07hIWHv7evlpYWSqUSPV1dlDpKZDIZMmTIZCCTyZHLZci1tJDL5cjlcrS1tdMLHAoFCsVf/1ego3w7p7uuEl0dHXR0ddHV0UVPTxdd3fT/T/D6AccClkzp0w6lQhsdhQKlQgultgIdZfq/9XSUaGtrYWaoj6Gebp45p7t0GU5qmoqgHb9k3BYaEcXNwCfcfxJK4LMXPA17xcuoaF69ieNZ+CvO3wmAv63hraejxNzYgEJW5hSzK0gZJ0dqurvi6mibK34PEdEx3Hn8lIquRTE1/PfRFDYWZlxdPYsZ639nwdYDVB00hQndWzK2W6scTPuuAuam3Fs/n3rDp7Pr9z08fhzEsSMHMi6ofK6KFcrzyP8Ordp24uSpMzi5uuG7dxfubqUJCwvnSfBTAI4fP07fvv9f60qtVnPx4kV27drFgQMHiI2NpVLFCsybO5M2rVtiYW7OgoVLmDZ9Fj169GD9+vUYGBh8UVYpDB48mLS0NKbPnENk5Ctmz5z2wdeyTCajTp1anD179l+P1ahRI6ZPn46XlxcODvZ8N+ibLMv5NCSEHTt3s33HLh74+WNhYUHLli1p06YNZcqU4fDhw5w+fZrU1FSaeTanV69e6OrqiimUhC+WmpqKtra2eC0JgoT++iyg+kDHmPwk24srL168YMuWLfz444//+sE1OjoaU1PTd24zNTUlOjo6u+MJQr6TmJgIQPDTEDp07pEn5ggXBOHT3LlzD4BKJZ2yvS21Wk10bDw1PcQ6aBXKp89F7ucfIHESIbsYGRnRuFEDDh46wvXrNylXLnOjtf8qxJw+fVay4krPHl05fuIk3ms3MGLYYEky5EfpI0igRrVqbNrgzaIlv7Lr9z0EP33K46AnaDQajI2NqVWzOp7NmlDOw4NiTkWxzOHOLZOm/IiNpRnt6uSvwq9arSYiOpbK/+hMYGdljp2VOZ7VPrxGRFhUNBfuBnItIAi/4FCevIwg/HUMV/2CuHT/EZv/PAeADDDQ16WQpTluxRyoU7YELaqXx9ggZ6eL8lqxFYBp/TJ3/pjUqy2ta1ak1fh5zNq4l71nr3Fg3viPFmayk1Kpzdll0+gxfSn7z13H3LoQ925fxf4Lp/jW1dXl8B97WbL0N6ZMnU6N2g2wL2RHyLPQjG0OHTpE3759efjwITt37uT3338nNDQUR0cHvhv0DZ06tsepWNF3jjtqxFCqV61Cu45d6datGxs3bsTIyOiLsuY0mUzGiBEjMDc3x8vLi8hXr/ht6aKM0T1/V6dWDbbv2EVUVBTm5uYfPF7v3r0JCQlh/MTJ/LL0N3z37aLYZ47GfB0dzZ49+9m+cxfnzl9ET1eXxk2aMGGiF7Vq1UKhUGRs6+npiaen52e1IwgfU6NGDby9vQkICBSLyAuCROLi4wHy5DScnyJbiytqtZolS5bQsWNHChZMnxc+s8PaBUH4PGvWrMn4uXx5cTFUEPKjgMCHyADHApbZ3pZf8HM0QLmyZbK9rdzOzMwMmUxG8NveskL+9PP8ORw8dITR4yZmuoOCpYUFCoWC23fuZnO6f9e6ZXO0tLTw2bxVFFey0Omz6Rfh3d1Lo6Ojw7gxIxk3ZqTEqd4nl8lISc1/Uy6s2HsMjUZDs6qf9pm2gLkprWtVpHWtiu/dFxUTx4W7AVy8/5A7j57yKDSMoBfh+D19zo4TF/n+57UAFLIyZ2iHpvRsUjNb13RRq9VsP3ERgGpuLpner3RRewK3LqL3rN/Yd/Yarl1HsGHS9zSq5P7fO2eTjZMH02fWb+w+fQV3j0pcvnAaZ+cv6wjy5s0bgoKC0NHRITExkZBnoVSpXIny5cvy67IVGBsb06xZM27duoWJiQnt2rSic8f2VK5c8aM91qtUqcTe3dtp074LXbp0YdOmTe91+MwLevXqhbm5OUOHDiUq6jWb1q9+byRO7Vo10Wg0nD9//r0ZQ/7Oy8sLfX19li1bxvSZc1iz6rf/HNml0WgIehLMrVu3uf/Aj3v3HnDk6DHS0tKoWbMmixcvpkmTJhgaGmbJ4xWEzKpVqxYGBgbs3X+AMaOGSx1HEL5Kr1+/RqlU5vv1SrO1uJKUlMTjx4958uQJ3t7eABmLIXbp0oVJkyZRqlSpD45S+dBolr87e/Ys586de+e2AgUK0Lt3b4yNjUURR/gqpaSksH37Nr4bNIB6dWvTqGH9PDmPsPAuuVwunkfhHaGhoejqKHPkdXE7KH0NhwoVyovXIenrcryKei1+F18oN5/XnIoVo6xHGa5dv4FGo8l0T6tCdrYEBD5ER0dHsmmGqlSuxLnzF4iNjcPa2kqSDPnNrNk/ATB08He59jULINeSk6ZS5+qMn2PRjj/QUSoY0711lv1d2enp0b6AFe3rV3/n9ujYOPafvcaU1dt4HvmaZxFRjF3mw9hlPthamlG/ghsDWzekYokPFwu05Fqf9fufvnYnAN0a1/ys/XfMHM3OExfoPWMZHacswrlQQW5vXCDZeWjr9JGs3neMwT97U6VGXQ79sYdaNWp88nHOnb/AuAmTuXzlKhqNBjMzUwYN6MfUKekFgJu3bvPrshUcPXqUJo0bMXHcKDybNUFHRyfTbdSsUZ0jB/fRrEUbunXriq/vgTw5pXKvXr1wcHCgY8eONGvZFp8Na3F2+v9oL2dnJ5ydnbhy5TI9e/b86LFmzpyJQqFg7ty5PAkOZtb0qejq6qFWq1Cr1SQkJBId/YZbt29z/cZNbty8/c61nHLlyjJjxgw6dOiQ0cFWyLsUCsW/jnbKC5o2bco+3wNMmTRB6iiC8FWKj0/AzMw017y3/tXpYt26dYSFhb1zX/Xq1anxGZ9XIJuLK3p6eixYsOCd2w4dOsS9e/cYNWoU1tbWALi4uHD37l2aNWuWsd2dO3dwcfn3njs1atT41wcdExNDampqFjwCQcjd1Go1mzdvJj4+nm+++YY//viD8PAIenTvQqmSJYD/TxMm5F16enrieRTeER4egamhfo68Lm4FPAbA3a2UeB2SXlyJiYkRv4svlNvPa0OHfEeffgOZM28BE8aOztQ+/fr2ZtKUafyydBkDvumXzQk/bLLXOJp4tmbI8JGs814pSYb85NixE1y8dIXy5ctiYmKcq1+zcrmc5JSUXJ3xU90IeEJY1Bva1KpIcnJytreno61F+zqVmLpmO0ptbW5Nm8Ce67fZe+MWt589Z+Oh02w8dBodhYJSRQrRpWE1ejWujVKZ/pX6c89ri7fm2Q0fAAAgAElEQVT/gYGuDr8M6/XZz59nFQ/ub5qPc+fhBD57SeF233FkwUQcbaQpsnZrWA17KzPaev1Mw0bNWf7bL3Tu2D5T+65dt5FZc+dnXPRwK12KKZMm0LhRg4xtEhMTKe7izP49OylduiQWby/+qtXqT/4dlnAtju/eXbRs04GGDRuyZcsWrKzyXnG6TJky7Nq1i0GDBlKpSk18Nq6lbp3/L2DvYG/PjRs3iYqK+s9j9ezZk1u3bnHo0CGaeLb+4DZ2dna4ubnxzTff4O7ujouLCxqNBnt7+4xtMtOWkLuZm5vn6eexYcOG7Ny5k/sP/ChS2FHqOILw1XkZFoaJiWmuOY8oFAqsrKzo3bt3lh5XpvnEIR5JSUm8fPkSgHHjxtGzZ09KlSqFoaEhlpaWbN68maioKAYP/vB0BDt27ODq1avMnTs347aAgACmTp1K165dKVeuHGfPnmXv3r3MnTuXQp8xT2tERIQorghfhUGDBrF//34AJk6cyNGjR0Gj5uhhX4mTCVkpt1+EFHKeRYFClCpsx8lffsj2trr/uBTf89eJjnyeKxb9lZpTcTc0Gg2PAqSb/ik/yO3nNY1Gg5WNIzYFC3Ln5uVM7aNWqzP2uXvrSjYn/Hcl3Mrx8mUYwY8eiIXtv8B+34P06tMfmVzOvVtXKViwgNSRPsrWvhjWJgZcXzNH6ihZptX4eZy6+YB7G+djZ5UzPacjomNw7jycms7FWNf/3R7+QRGv2HD+Eif9AwiJikaj0SCTyXCyK0CPxjUZ1bXlJ38HXbH3KON+28zoLs2Z1KttljyG4UvWs+6PU8jlcmZ+04lv2zTMkuN+Dv+nz6k7dDoJSclMmjiOsaNHfHA7tVrNnHkLWLZsJTGxsSgUCtq2bsmsGVNzrNDh7x9Ai9YdMDQyYtu2bXl21EV8fDwDBw7k7NmzrFq+lLZtWvEkOBj3spVp06YNS5cuzfSxoqKiiI+PJzExkejoaIyMjDA1NcXQ0DDPrVEjfJ68XlxJSEjA3c0NrwljGTrkO6njCMJXp13HriDTYt26dVJHAf5fXMlqn3yV5PHjx4wbN45x48YBsGHDBsaNG8f27duB9Om8Xr169UnHdHFxYejQoRw9epQxY8Zw+fJlxowZ81mFFUH4WiQkJLB//37KlfWgd8/urF69isuXL9O+3Yd7FwmCkD+kpqaSmpqGvXXODK1NU6kARGHlLT19PZJyoAe1IC2ZTEbVKpUIfvqUiIjITO0jl8tpWL8uT0NC8A8IyOaE/27h/DmoVCoGDBLrrnwOlUpFr74D6NazD1paWhzYtyvXF1YAtLS0SE1TSR0jS131e4ythVmOFVYA5vnsA+C7erXeu6+IlQU/tGrGibHD8ZsxmeltmlPazoag5+FM8d6BccNeNBszh8v3H2a6vbk++9BRKpjYI+s+vy8a2os/F3phqKfDhBVbaDRiJglJSVl2/E9R3MGWW+vmYmVqzIxZcxk89N3iSkJCAsNHjaWAXRHmzF2ASq1mxLAhhIUGsWrFrzk6gqR4cRf+8N1NYkIC7du3IzQ0NMfazkoGBgasXbuWFi1a0Kf/IObO+5lhI8ZSsGBBZs6c+UnHMjc3x97eHhcXFypVqkSJEiWwsbERhRUhz9DX16dGzZocOvKn1FEE4asU+PARxYoV++8N87hPHrmSF4iRK8LXQKPR4ObmRsEC1ixcMJcmnq0pVKgQRYsUZv+eHR9dwFHIW3J7D28hZ924cZPa9ZswuksLJvVqk+3t9Z65jD1nrhIT9TLb28oLKlerTdCTYMKfP5E6Sp6WF85rJ0+doWWbDgwa2J+fZs/I1D4PHz2mXMVqNG5Ynx3bfLI54b+rUqMu9+8/4M+D+6lc+f0FvYUPu3PnHi3bduTVq1e4uhbHd8+OjGmMc7vCTiVQyjT4+fwsdZQsccXvMQ2Hz6B309osGtYrx9p16TycuIQk7kz3yvQ+arWarZevsf7cJR6GRwBgZ2XOT992xbNauX/db+vRcwya782AlvX56btuX5z9n1JS0ug8dTHHr99DJpOxecpgmlYtm+XtZEZSSgo1v59KYMhLateqyfYtGxg5ejxbt+9EpVJhaWnB2NEjGNC/r+SdOZ4EB9O8VXs0Gti+fTsODg6S5vlcarWaWbNmsWLFCkxMjJk/fwFNmjSROpaQx+T1kSsAGzduxMvLi8eB9zD7yLrOgiBkreTk5PTOE3Pm0K1b1n/O+Ry5ZuSKIAi5w5kzZ3j9+jUTxo2mcqWKWFlZUqpUKU6fOcuRo8ekjicIQja5fPU6AGVdcmbeYAvj9N6JkZ84KjW/0tPTQ5WWJnUMIQfUqV0TfX19ft+9L9P7OBUrir19IU6ePpuNyf7bru0+yOVyOnfvhVqtljRLXjFl2gxq1GnA66goJowbzeXzp/JMYQVAW1sbVT4aubJo2wEARnVpnmNtBr+IIDw6hhrORT9pP7lcTtcqFTk9aQwXvUbTvExpXr6KptuPS6n8jRd+wR8eATF17S4UWlrM6N8pK+K/R6nU5vdZo1g2sh8ajYYu036h3+zlkpwTdJVKLq2YQa0yrpw6fYYCdkXw2bKNggULsGHtKh4H3GPQgP6SF1YACjs6csh3DwqFNu3atuXx48dSR/oscrmcSZMmcf/+fa5duy4KK8JXq379+qhUKv48elzqKILwVXng549arf7oeur5hfSfXgRB+Cw7duzAztaWVi2bo6WlRbmyHqhUKqpWrcqUH6aTJi7+CUK+dOfuPQAql3TKkfbsrMwA8POXbpqj3ERbWwt1/hv0K/yLunVqER4eTmBg5qf56dK5A8nJyezdfyAbk32cna0tY0YN59WrKL4bPFyyHHnB8+cvKFuhKosWL0Wj0WBpZcWatRsoVNgFa9vC2Bdx4fshwwkLC5c66kcptLVJy0eFtDO3/bAyNc6xKTAB5vjsBWBI/TqffQwrYyMWd+3A9R/G07CkK/4hL6gycDLtvH4mOi4hY7uDF27w8lU0HepVQanU/tLoH9W1UXUebluMq4Mtu05dxrXbSAJDXmRrmx8SFRtPRHQskN5zdOXypTy4c53WrVrkeJb/UqiQHYd892BoaEj79u0JDAyUOtJnMzIyQkdHR+oYgiAZW1tbypcvz5atO6SOIghflfMXLqGjo4O7u7vUUbKdKK4IQh6UlpbGzRs3qFGjGjKZjLi4eB4+eoyJiQmTJ0/mgZ8/m3y2Sh1TEIRs8PDhI+QyGZYmObNQdbniRQC4fPlqjrSX2+WGXrVCzvlh8kQAvKZMy/Q+w4d8j0wmY8kvy7IrVqZ4TRiLk1MxNm/dzrYduyTNklvN+WkBrqXL8uhxEJC+bkliYgJqtRpTExMKF3ZALtdio89WnEu4U6FKTW7fuStx6g/TVihIU+WP4kpYVDQx8YmUf/v+k1MOXryFsZ4uJe1svvhYhro6LO/VhaOjh1LCpgDHrt2lWMehjP11E2q1mvErtqAll/PTtzkzTYaliREXV85gRCdPIl7HUHnAJJbsOJgjbQMcvXqHkt1G8SA4lNYtmxMWGkTnju1zrP3PUbBgAQ76/o6lhTnt2rXj0aNHUkcSBOEzde3aleMnTvI0JETqKILw1bhw4SIeHh5fRYFfXCEQhDxo8eLFPA4KwtBAnxWrvClWvBQvXrykb9++lClThhIlSnDl6jWpYwqCkA1Cnz9HXy/nPqBUKeUMpK/1IojiytfGtbgLTk7FOHT4Tx488MvUPoaGhjg7O3H9xk3Jp+Q6dvgA+np6DPx2CGfOnpc0S27ywM+PilVqMWvOPCB9ur9Z06fyKiyE0OCHPAq4y91bV7h8/jTBjx5w5OA+qlerSmDgQ2rWacj4iZMlfgTvU2grUOWTkSszN+wBYHjHZjnW5t3HIUTHxVO/RPEsPW4RKwt8h3/Hur7dMTfQZ+X+49i2/pbgl5F4Vi2Lob5ulrb3X37o047jS6ZgbKDHFO8d1B86nbiE7F3sfv5WX9pPWggyGTu3bmLDutVoa2fvaJ2sYmVlhe++Xejp6fLrr79KHUcQhM/UokUL9PX12bhpi9RRBOGroNFoOH/xEpUqVZI6So7IG59qBEF4h6enJydOnMB77YaM286cOUPRoulzRMfExFCgYAGp4gmCkI1CQ5+TlpaGQ7vvMdbX41lEFIZ6uhSyNicuIYlUlQotuRxdpYKCFqaULmJP0yoe1PYo8cmFgcg3sazxTZ+f+Pbb6ci+djKZHI2YFuyrss1nPRWq1KRdp27cvXklU39HXTq2Z9qM2ezes492bVvnQMoPMzMz5cSxg1Sv1YBWbTuw9/cd1KxRTbI8HxMfnz4KNyjoCU9DnvHixQvCwsJ5Hf0GjUaDTCZDJgOZTJZ+jtPTxcjQEENDQ4xNjDE2MsLY2BgTY2NMzUwxMzXF1MwUjVrNpctXuXHjJtdu3OTOnbskJCQCULKEKwvnz6Vq1cofzValciUO+u7m4aPHtGjdnmXLV/HnsRNcuyTt2jp/p1AqJC/mZZW9Z65iaqifUdzPCXN90tdWGtqgTrYcv2ZxZy5OGoP3mfPM8j0MgP/T50REx2BlmjMjUf9S1qUwD7cuouu0pRy5chvnLsPZMOk7GlbM2mk7NBoN/eeuZNfJS1haWnDq+BHsC9llaRs5wcLcHAd7e2JjY6WOIgjCZzIwMKB169Zs8tnK+LGj0NLSkjqSIORr167fICIikpo1a0odJUeI4oog5EGurq74+vpy9+5d5s+fz+zZs7GxSZ/CICYmhhcvXlDYwUHilIIgZLXnL16QlpaGno4SEwN9YuLTLxDGJSbx5EUEOkoFCi0tUlLTeBOXwJMXEZy/E8DKfceQyWQUMDehiI0VxewKYmmSvlD969g4nke+JjwqhtdxccTEJ5KQnEJamuqdtUWehz6X5DHnNjKZ1AmEnObs7ET/vr1Z5b2WTl16sGObz3/uM3BAP6bNmM2mzdskLa4AlHB15eCBPTRr3oYWrdvjvXKZpJnS0tI4cfIUfxw6wpUr1wh6EvzRi5ayf/zRfUlxUyaTYWdnS/u2tRjy/bcUL/5pC2w6FSvKvVtXcS5RhsDAh7Rt34Xfd+aOXrBKhQK1Ou8Xfu8+DuFNfAJdG1bP0XaPX7+LpaEBDhbm2dpOEYv0NWTM9PXwD3lBiW4jmTmgMwNbNcjWdv9JW1ub7dOHs/XoOYYsWkeHyYvoULcKK8ZkzaLyqalpNBo5ixuBTyhdsiQnjh3Mk9OCaDQaFixcwvkLF1m8eLHUcQRB+AJdu3bFx8eHo8dP0Lhhzp5zBeFrs3efLxYWFlSu/PEOTPmFKK4IQh5WunRp1q1b985t58+fR61WU6tWzn4pFQQh+61avRaArVOHUrtsyUztExjygr1nr3Hk8i38Q15w6d5DLtx9f2FWhbYWejpKjPX1KGRtgZmRAcEvIxnQqj4Hzl3n4v3ML+idn/3zQq/wdVgwbza379zl8J/HGDBoMCuXL/3o9oaGhhgbG2d6KrHsVrliBc6cOELdhs3o038Q167fZNaMqTnSdlhYOGvXb+Twn0d5+PARb97EZNynra1NgQLWVChfjkJ2ttja2WBfqBCODvYULlKYQra2H+1dmpiYyKuoKF5FRhH95g1vYt4Q/foNMTExxMTGEhsbi0ajwa10KapWrUzRIl++hodcLifwwS0KO5Xg6PEThIY+x87O9ouP+6WUSuU7BfG8atH2PwAY1bl5jrV57o4/8YnJtK1aJlvbiUtKZtiWHWjL5RwfM4w7oc/5buM2xv22mUOXbrLjx+E5Pl1W5wbVqV/BDc8xc9lx4iKnbt5n/9yxFHf4/Nd05JtYanz7Ay+jomnu2RSfDWvy5HunRqPhh2kzWLTkV0aPHk27du2kjiQIwhcoU6YMJUuUYMPGLaK4IgjZSKPRsGefL02aNMkz04B+qa/jUQrCV+TMmTMUKVKYwo6OUkcRBCGL7d1/AIW2FrU8SmR6H2d7G0Z3ac7oLv+/UBWXkERoZBRymQwrMxNMDfU/eoyXkdFcuBfIAz8/Sri6fnb+/EBbW1tMC/aVOui7m+q1G7B1+04ePnrMoQN7UCqV/7q9nZ0tj98ulJ4blCxZgnu3r1KzTkOWLlvOseMnOOi7B3NzsyxtJzY2ls1bt7N3ny+3bt/NGJUil8uxtramfLly1K5Zg1atPL+42KGnp0chOzsK2eXsVENyuZztWzbSqGlLli5bzuyZP+Zo+x+SXlzJ+9OCHb92F1NDfYrZ5dz0tj9vPQDA9/VqZVsbarWatktXkpCSytwOrTDW16O6czGuTBlLz1XrOXH9Pq7dRnFq6Q/YWWXv6Jl/sjI15vKqmUxbu4tF2/+g6sDJTOzZ5p3PDZl193EIjUbMJCE5hTGjhzN54vhsSJz9VCoVI8dMYO26DUybNo3+/ftLHUkQhC8kk8no0rUr06ZNIyIiAisrK6kjCUK+dPXaDYKDnzJnTs51lJGaWJVVEPKZc+fOUbtmDaljCIKQxcLCwnn48BHlXYp8cQ9QQ31dijvY4mxv85+FFYCqpdPnvT91OvesLyAVXV1dUVz5Smlra3PhzHGaNW3M1WvXKVTYBW/vdf+6vaN9IZKTk3PVOhiWFhbcu3WVdm1b88DPH+cS7qz6yGPIjMTERNZv9KF1u044FnPFztGZMeO8OHvuAgb6+rRp3YKdWzcRFf6MgPs32bNrKyOGD86SUSRSqlK5Ekqlkj+PnZA6CgA6Ojrk9VPTmgMniYqNp3Hl7B1B8k9n7/hjY2qClbFRtrXRbeU6HkVE0q68B+0rlMu4XamtzdZv+zGiUT0i38RSts94Tt6QZo2zH/q048yvUzE1MmDG+t9pOmo2KSlpmd7/zyt3qD14GkmpaXiv+i3PFlZSU1P5ZtBg1m/YxM8///zBwsrp06cZMGAAAwYM4Pjx4xKkFAThc7Rp0wYtLS02b9kudRRByLdWea/B3t6e6tW/ntl0RHFFEPKRiIgIAgMDqSWKK4KQ74yd4AXA1H4dcrztmmXSR6tcv34zx9vObfT19IAvW/dByLvkcjlbfdazZNEC5DIZI8aMx6VEGWbNnUdSUtI72zq8XfssLCxciqj/Si6Xs3b1crb6rEepVDJqzHiqVK/D8+cvMrV/Wloau3btoUPn7hR1LkUBuyIMGTaK4ydOoSXXokmjBqxavpTIl08JeHCL9WtW0ahRgyxZxyG3KVjAOtO/t+ymq6PMs+el4BcRNBg2g5G/bMBIX4+FQ3rkWNsHL9wgOSWVVh5Zu5j73/X13sjloGBquTjxU8c2H9xmcP3arOvbHY1GQ5sJC1iy42C25fmY0kXtCdj8M3XLleTCvUCcuw7nciamBd10+AwdpyxCS1ubPw/tp0O7Dz/O3C4xMZGuPfqwd58vy5cvp1OnTu9ts3HjRrp168azZyE8D31Gjx49WL58uQRpBUH4VGZmZnh6erJqzTrS0jJfPBYEIXMiIiL4ffc+evXq9dGpffOb/PctRxC+YiEhIQAUL+4scRJBELJSVNRr9u47gGMBS6qUyvm/b2MDfbS1tHjg55/jbec2RkbpPZvj4uIkTiJIqXfPbjwLDqRbl068jo5mztwFFLArgnu5yoyfOJmnIc8wftsLPvpNtMRpP6xZ08Y8fexHi+bNuP/Aj5Lu5Zn648wPXqB/+PAR4yZMxqN8FSwLOtDnm0EcPnIUlUpF3Tq1WbJoPi+fPeZx4D22b91Ep47tPzplWn7hVKwYcXFxuWJ0ko5u3lssPDougU5TFuHRZxxX/R9Tzc2F62tmo6+rm2MZFu88BMCgutnTMan7ynWcCnhIxSKOrO338aJRzeLOHBs9BFN9faZ476DfbGku2Gtra7N71mhmDehMbEISjUbOYtQvG/91+wVbfRm8cC0GBgZcvnCKihXK52DarBMfH0/7Tt04dfos69atw9PT8537NRoNCxcuZPz48fTv15tTxw5x8tghRo8cxvTp00WBRRDyiIEDB/L0aQj79h+QOoog5DvrNvigJZfTuXNnqaPkKLHmiiDkIyYmJgC8fBmGW+lSEqcRBCGrdO3RB7VazeLhvSTLYGZkwLPQ55K1n1v8dcE8PDw8o9AifJ20tbX57dfFLFu6iB27drNipTe379xl2fJVLFu+KqO4sN/3D5ydnHLlgo4KhQKfDWs4f+ES3Xv25edFv+CzZRvz587i2vUbnDx1Bj//gIxROTpKJR5l3GjbuhU9e3bD9O3njq+Vh4c7x0+e4t79+7iVLi1pFl2d9IKEWq3O9aOEUlLSGL1sEz5HzqJSq3F1sGX1+IGULmqfoznUajVX/R5T2NIco2wo6EzZ7cuFR0FUdyrKhm8y9/5tZ27G2Qkjab9sNbtOXeZZRBQH54+X5Dn9rm0jPKuXo8XYn/A+cIIjV27jO28cjgUsM7YZ95sPK/Yew8rSgksXTmNpYZHjObPKbytWc/nKNbZt20bFihXfuU+lUuHl5cXGjRuZMmkCo0YMzZiidbLXeJDJmD59OnK5nAEDBkgRXxCETCpdujQ1atRg8S/LaNO65RdPtywIQrqEhASWr1xNu/btMTPL2jUdc7vc/clbEIRPUrRoUezs7Dhy9JjUUQRByCInTp7m/IWLVCnlRJ2y0hVN7a0tiI7OnT3wc5KdrS0Aj3LRQuWCtGQyGR3bt+XYkQNEvAjmz8O+tGvbOqOYMmPWT1gUsMe1dFn6DfiW4ydO5brpm/R0dWjfrg36enqEhYXTo3d/Fi35lZu3blOggDXdu3ZOf3wvn3Ly2GGGDvnuqy+sAFSuXAmAM2cvSJwEdPXSiwNxiUn/saW01hw4iUP779lw6DQFzE3YNWMkF1fOyPHCCsC2YxdIU6no8Lc1ULLK89fRbL54BTtTk0wXVv6iq1TgO/xb6rq6cOn+Qyp940VSSkqWZ8wMxwKW3F7/E/1b1CMk/BXl+oxnzYGTAIz+dRMr9h7D0dGBOzev5OnCCsD6jT60bdv2vcJKUlISgwYNwsfHh6WLf2b0yGHvXIyVyWRMnjiOUSOGMm3aNFatWpXT0QVB+ESDBg3ixs1bnDl7TuoogpBvrFm7gdevoxk8eLDUUXKcKK4IQj4ik8moUKECt2/flTqKIAhZQK1W06f/QLTkcjZNGSJpFhd7G1Qq1VdfYHEt7gKAX0CgxEmE3KpyxQqsXb2cnt27AjDm+55ULleamDdv2LFzN63bdcLMyo4y5aswdMQYrt24kaP5NBoNl65cYeTo8ZSvVANz60LUrt+E5StXk5KaSmF7W2pW9sDCzBiAuLh4evXqnmen+slONapVAeD6DenXo9J7O/IiNiF3FlfiEpKoM+RHRv6yAZlMxuJhvbm/aQH1K0g34mf53qPIZDJ6V6+S5cee4XsIDfBrj/fX7Mis1X260aVyBR6GhuHRexwJSdI9t/O/786hBRPQ01Ey8pcNFG4/mNX7j1O0SGFuXDmPvr6+ZNmyQkJCAsHBT6lUqdI7t79584bu3btz/PhxtmxaR88eXT+4v0wmY8qkCYwYNpipU6fi7e2dE7EFCaWmpnL37l0WL16MnZ0d7du3F2t45CF16tTB3d2dGbN+ynUdXgQhL0pISGDRL7/Svn177O1zvsOM1HLf/ASCIHwRFxcXTp1K7xUrhrgKQt42aco0oqJeM7pLcyxNpJ2CqoyTI1uPnef8hUs0a9pY0ixSKlWqJACBgf+9wK/wdXsZ9hKAicP6IB/RD4DQF+Gs3+7LoeMX8H/4hHXrN7Ju/UYUCgXFihahQf269O7VAxdnpyzLkZCQwPHjJ/l9734uX7lKaOhzVCoVAEqlApei9tSrWYmubRpTyrXYO/vOXOjN/N820bBxc9q1bc2q5Utz5fRmUjEyMkJbW5uAXFBs1dPTA3LnyJXouAQ8eo8lOi6BJpXLsMHre5RKaV9HaWlp3Hn8FJcCVugqFVl+/CtBwZjq6+FWyO6LjjOjbQvMDfT59fhpKg+YzLXVsyX73VUp5UzAlp8p1X00r+MSsLa24vKF0/ninHDp8lUAnJz+f+69f/8+33//PeHh4ezfvYPKlSv+2+5AeoFl6hQv1Go1U6ZMQS6X06dPn2zNLeS80NDQ94pwABcuXCAoKIhixYohl8s5cOAAAwYMoGLFihQpUgQbG5uM/6ytrTEzM8PW1varWvA5N5HJZIwbN45u3bpx+M+jNGnUUOpIgpCnrV2/iVevohgyRNoOoVLJ+5+EBEF4h6urK9HR0YSFhVOwYAGp4wiC8JlCQ5+zdNkKjA308OrZRuo4VHNzBuDK1WtfdXHF0jJ92hMxQlD4Lw8e+KNUKN5ZK8HOxpqJw/oycVhfAPwfBbNu636On7nCo0eP8fMPYOmyFejq6ODo6EDhwo4ULVoEF2cnHO3tsbEpiHWBApiZpk/JFRcXR1x8PG+iY7jv58eNG7fwDwgg+GkIEeERxMbFvdOTVl9PF7cSxahTrQJd2zSmuHPhjz4GrxH96NmpOW17j2bX73v48+gxNqxdTb26tbP+F5ZHGRkZEhYeLnWMXF1c6TptCdFxCcz9tisDWzWQOg4Aq31PolZr6F71/YukWSE6IZFyjlnTc3Nk4/okpabifeYC1b6dzMUV0yUraOw+fZXXcQmYmZpy8+qFjLWl8rqoqCgAfvrpJwwMDHj69Cl+fn6UKOHK0UP7cXFxztRxZDIZP06djFqtZtKkSekjo3r3zsbkQk5Tq9UZP69ZtZxqVSvjWroskD4aQl9fHzs7OwID04vut27dQoaGc+fO8vJlWEbnBgAdHR0sLCwwMDDA0tKSsmXL4unpSZkyZUQnyRxQu3ZtqlatyvQZc2jUoH6uX69MEHKrxMREFi/5lbZt21K4cGGp40hCFFcEIZ9xcUmfsuaBn78orghCHtaxSw8Adkwfniu+YLkVdQDg3r37EieR1l9fvG7cvCVxEiG3C3oSTBFH249uU7yYI7O90ucl1mg0XL35gA07fDlz8bVemncAACAASURBVAZPgoPx/8wREbq6OpiZGFHEwYlihQvhUcqFjq0aYm1p/snHsrctwJUjG/ll9Tamzl9B63adaNywPhvXe6ObDYuA5zV6enokJiZKHSPjuYhPTJY4ybvS0tK4cCcA92IOuaawArD2j5NoyeV0rpT1092p1WrUGg3WRoZZdsyJzZuQkJLKlktX8Rz7E4d/nphlx86sw5duMnjhWgwMDLhy6SyGhln3+KTWpnVLtm7fyfnzF6lUqSJVK1dgYP8+dOnc4ZPPczKZjBk//oBarcHLywt3d3fKlcv6dX2E7KHRaHjz5g2RkZGcPXuWpKQkXF1dUSgUREZG4uPjA8D0qZNp3641ADFRLwkLC+f2nbv4+fnzLPQ5lSuWx82tNAP698kYnaJSqQgPjyAsPJyIiEgePnpMZOQrEhISCAl5xs6dO1i2bBklS5Sgc5cutGnTBnPzT3/fFjLnr9ErrVu3Zsu2HXTr8vnTOArC12zFKm8iX71i2LBhUkeRjCiuCEI+Y2BgAKRPAyIIQt60fefv3Ll7j0aV3KlcMnO9JbObXC5HV6ng8ZNgqaNITl9fX0zjIHyUv38gKSkp1Kzskel9ZDIZFcuWpGLZkhm3aTQagkNecNfvEc9ehBMZFc3rNzFcunYXpVJBTEwcZd1dcbArSOFCNlSp4EaxwoWypfflkP6d6NKmMe36juHwn8coXKwEK5YvpVULzyxv60tFRb1m1+493Lp9lzfR0Sh1lBjoGyCTy5DJZJiZmmJra4OdrS0uLs44FSv62W3p6OgQExObhek/j8HbkSvxuWzkSnDYKzRALY8SUkfJkJCUREDIc9wL2WXL34pcLkcmkxERG5elx53RtgXPX0dz6v5DRv+6ifnfd8/S43/MzcAndJ22FIVCwbnTR7G2ssyxtnOCXC5ny6Z1pKWlZUnROL3AMoXDR46ybt06UVzJhWJiYti6dSthYWEkJyeTkpLCs2fPuHzpEokfWd+ouIszv+/YQoP6dd+5vUABaxoWqEfDBvX+dV8tLS1sbApiY1MQ4L1tVSoVx46fZP3GzUyfPp3p06dTs2ZNPD09qV+/PlZWVl/wiIUPqVixIq1atWLK1Ok092yKibGx1JEEIU95HR3NgoW/0LVrV4oUKSJ1HMmI4oog5DO7d+9GoVDgUcZd6iiCIHwGtVrNyNHjUCq0WTN+oNRx3mFubEjYyzCpY0jO2akY9+4/kDqGkItt2rwFgC5tm3zRcWQyGYUdbCns8PERMDnF0sKUU3tXsXH7AUZOXUiPXv2oVrUK27dswFjCCxJhYeEsXPwLp06fJSjoCQmfOJJET0+PCuXLUa9OLVq1avFJxRYdHR1UuWARYz2D9AXF45Jy18gVbe30QrRanXsWDP5l52E0Guhbs2q2tWGsq8uTV1FZftzVfbpRb94SVu8/jltRB3o1rZXlbfzTy1evaTxqNsjg8IG9FM2nF0+0tbWzdLo1LS0tateqzoVLV7LsmMKX02g0XL58mfHjxxMQEECxokXR1dNFoa2Nubk5E8aPxtHBAWtrKwICHmJrZ0PJEq4kJ6dgYWGOqYlJto0o19LSolHD+jRqWJ/IyEh27d7L77v3MXr0aDQaDY6OjlStWhUnJyecnJwoWbIkdnZftq6TAJMnT6ZWrVrMmj2PubOnSx1HEPKURYuXkpKSwogRI6SOIilRXBGEfCQpKYkVK1bQuVMH7Oxyx4UYQRA+zUafLcTExDKqc3MM9fWkjvMOx4KWXLr/SOoYknN0dODW7TskJiZmrHMgCH934uRptLS0qFCm5H9vnAf16OhJq6a16ThgAucvXKSocylmTP+BQQP652iOPw4eZtyEyQQ/fQqAQqHAzs6W8uXK0qxpYxrWr4tjsRJUKF+O3Tu3oFarSVOpiIiIIOTpM56FPufWnTsc+fMYZ86e48zZc0ybMRstLS2srKwoWcKVWjWr065daxztP7x+hp6uLml/m0NfKhkjl5NSJE7yLjsLUwCW7T5C5JsYpvXrgI2FmaSZNh89h0JLi2ZupbKtjUJmpvhnQ2cEuVzO/mGDqD7rZ4YvWU9xBxuqlMq+Ea4qlYo6Q6eTnJLK5o1rKF++bLa1lR+lpqahVOpIHUMgvaiyfPlyNvv48DgoiJIlS3D14pmPrqdTvVr2FWD/i6WlJQO/6cfAb/px+sxZmrdqT1hYGP5+D/Ddv5+4+HgAmjRpQtu2balXr574TPqZbGxsGDFiBHPmzKFb1064u5WWOpIg5AnPn7/gtxWrGTBgANbW1lLHkZQorghCPrJt2zYiIyMZOXyI1FEEQfhMq1avRS6TMb5bS6mjvKd0EXsu3A3kSXAwhR0dpY4jmeJvv4j7+QVQtmwZidMIuVFg4EPsbfP3umfGRoYc2vIL+w6f4tuxsxk7fhIrVq1hx9ZNXzTNVmYcOnyEkWMm8OxZKFpaWtSrW4fRo4ZR4x8XwtRqNRqNBltbm3dG1lhaWFDC1fWdbdPS0jh56gyHDv/JlavXeBwUxPETJzl+4iRTf5yZUbgp6+FO40YNadm8GYaGhujq6r6zwLFUFG973OeGQs/faWtrI5fJUGs0bD9+kZ0nLjGwVX1mDugsyeLBUTFxBL+MpErRwtnavru9HfeevyD41SscLSyy9NhGurr8/v03NFu0jJbj53HNezb21lnbxl/aei3k5atoRo0YSnPPZtnSRn4WEPjwq13cN7c5duwYM2bMoG3rlixcMJfatWrkmQXM7z/wA2Cd9wqaNW2MRqMhNPQ5R4+dYKX3WgYMGICerm7GdGYlS5ZET1cXM3Nz6tSpQ6tWrcTaLf+hf//+7Nq1i2+/H8aJowdRKpVSRxKEXG/WnHno6eny7bffSh1Fcnnj3UQQhP/0/Plz5s37iY7t21KsaP4cri8IX4OAwIcUsbVGoch9/R+qubkA8OfR4xInkZa7e3qPtms3bkicRMiNgoKDSUxKokblr6Pw1rJxbYKv+dKhZQMePXpM+UrVGTp8dLYUHE6cOk1pj4p07NKTFy9e0qF9W0KC/Nmza+t7hRWAkNBQAOxsbf7z2Nra2jSoX5f5P83i1PHDhAQFEBX+jF3bN9Ondw+cnYsRHh7B7j37GfTdUGwdnLCxL8qFi5dQqVQcOXpc0iJLRGQkABbGuW+R8ULWFhgZ6nN421Ksrcz5bc9RXLqM4PydgBzP8vPWAwAMqpe902k1dksftbbvxp3/sXeXYVFtXQDH/zN0ioIioqCEYrfY3d2NIih2d2BdG8Xu7kDFbq/Xwk4QxUZFUFJBYhjOvB+41/eGAcwMA3h+z+MHnXP2XoM6sdfea6llfAfLvKxx6YosWU7tQdOJ/0GPiIxasPMwF+8HUrNGNaZ5TlL5+DldcnIyD/39KV26tKZD+eVdunQJd3d3ypcry8b1q6lXt3a2SawA3L//EIDq1ZyB1JKhBQta49q7J36XznP3lh+TJ44DwMHBnhrVnSlRvBjyZBnTp0+nYcOGPH2a+a+32Ymuri5Lly7l8ZMgFixcrOlwRKIs78FDf7bv3M3o0WM0Who4q8h6KzcikSjdUlJSGDZsGAYGhswT64SKRNmWXC4nMTGRUkXUV6pEGY0qpfZyunb9Jv3c+2g4Gnj+4gV+fjfwD3hETEwMsbGxyJKTMTU1wczMDIs85uTLZ0G+fPmwKmBFwQIFsLTMp3RN9YoVUsuiBIp9V0TfsGNHar+V7kr2W8lOtLW12eDtyaj+PejiMZEt23bge/gom9av/mFz37QSBIGBg4eze68PWlIpHTu0Y8mi+T/9Mvc06BkAtjY2GZpXW1ubRg3/2aA4JiaGI0dPcObcee4/eMiXL/EAdOzcHYlEgoWFOeXKlqVTx/Z0bN9GpT0cfuTNm7cA2FtnvRNTFrlMeB8ZTdWKpQnyO8iMhetYsm43zcfOo0mVMmydMgj9TNolfODiDQx0dKjlaK/WeWrYF0ECXH76nKEN66pljvolijGpZRPmHDtN7cEzuLl+tsoWjG8EPmPujsPktbDgiK+PSsb81dx/4E98fAKVK1fWdCi/rKCgIFasWMHBgwcB2Ld7O1paWhqOKv0CHgWira2NmZnZNx93sLdj2NBBDBs66D+PhYaG0b5TN1q0aMGkSZPo3bt3tkosZaZSpUoxfPhwFi1eQrOmjb9+3heJRP+kUCgYP9ETR0dHXFxcNB1OliAmV0SiHMDHx4fr169z/MgB8uTWbB1rkUiUce/evwfAOm/WPLpvbKiPjrYWz549z7Q5w8PDOXv+Anfv3ufxkyDevHlLRGTE1wXNf5NIQJGGvslaWlro6upgZGhELrNc5LWwQEtLixIlnHAqVhR7Ozvy5c2LSS4TTIyMMTU1+bpIal0gtafV8xcvVfY8RTnH2XO/oyWVUr3yr3Fy5e9KFLPD/+JeFq3ewZylm+jQuTs1a1TnoM8u9PX1MzRmRGQk9Rs243XwG4oWdeTU8UNYpLHM0qtXrwBUeqLXzMyMXi7d6eXSHYBhI8awZdsOxg3uhd+thzwKesHZc+c5e+48/QcOwdq6AHVr16Kfex+1lhH8q+9MMZufn9LJbPp6Oij+1tB+2hgPPFza06nveE7ffEjhjkNZNKQnPRrXUmsc78IjCY2MoZ5TUbXOA6m9UfKZmvAk7KNa53GvVZ3nH8PZd/MunTyXcGD2KKXHTJIl036yN1KpFmdPH820BGFO4+d3DQMDA/Hkiob4+/vj6upKWFgYAHt3bcPSMnv2BHgdHEy+fHkzdK+VVX7OnDzK9N9mM2XKFJYsWULp0qWpXr06PXr0IFeuXCqONnsbOnQoZ8+exa3fQC5dOEMucUe+SPQfhw4fxe/adXbt2iV+RviT+FMQiXKA06dPU6N6VWrWqK7pUEQikRJ0tFLfloW0ZAc0xNTQgLAPqm/S+3eXr/gxb8Ei7j94QGxs3Nc/l0gkGBkakM/cDFNbax4EPqNhxVIsHt4ba4vcX3fiCYJATFw87yOiCY2MJiwyhvCYz4THfCbycxwxsfF8+vKF6Nh4PsXFExYSwutXr0kRBK76XftpfBKJBPh/DWyR6O9evnqFlaXF138nv6LRA3vSp1truvWfyJWrfpQsUwm/y7+ne2Hr+PGTuLr3J0kmo597HxZ5zU3X/a+DU09zOKjxlELuPze1dGzVkMkj3QGI+xLPjv0n8D1xgYeBz9mxaw87du1BT0+X4k5OtG3TCjdXl+/uQs6IkPehSCUSdHV0VDamqsjlKf/5/2BlacGVoxvZ7XuKEZ7eDPbezCrfs+ybOUJtGwwW7DwKwOAGddQy/r8Vy2/JpafPEQRBrTvF53Zow6vwSM7fCWDC6l3MG9hdqfHc563lS0ISS729sCsilhrOKL/rN6hQoYLYu0FDpkyZgomxMafv3uDjh49UqlRB0yFliFwu5/PnWCpXqpjhMUxMjFm0YC6dO3bgzNnzPHj4kEWLFrFixQoGDhzIgAED0MmC7x2aoKOjw+rVq2natCmDh45k+5YNv/TnOZHo3xISEpgybSYNGzakTp3M+TyVHYjJFZEoBwgMDKRj+zaaDkMkEinJwiJ1N3bU57ifXJk+giBw+8lL7j17zbvwKJKT5eQxNaKwlSWOBfNTvHCBNJdkyW1ixPvoWJXGBxAVFc3M2XM5cPAwnz59AiB/Pgsa1qpMozrO1KxaDlvr/+/IlsvlmDs1wEBf9z+NfKVSKXlMjcljakwpu0JpjsGsqRuNK5fGrWU9nod84FNcPAmJMhKSZMQnJZGQJCNJJicxWcaFu4EkJKi+xr0o+/vyJR4n+4yVocpJ8piZcnrvSrxWbWeW9wbKVHDm/u1rWFnl/+m9giAweOhIdu7ei56uLru3b6ZFi2bpjuF9aOppwMK2tum+N61y5Urd1RoZHQOkzmNsZMiA3h0Z0LsjAM9fvmHdjkOcvXidh/4B3H/wkOkzZ2NhYU71qs706tmdhg3rK7UAH/4xHD3drLk4Fh4Ti+53YuvWrintmtWjz4gZnDh3ldK9xjK4QxNmuHVUeULiuN9djPX1KG9TUKXjfk+5QgW59PQ59968o2Jh9b4m7PJwpZ7XUtYcPodjISvcW9bL0DgxcV84ce0eDvZ29HEVS30o46F/AO3atdd0GL8kmUzGw4cPmTFtCkUK21KksPreA9Tt8pWrANSoXlXpsZyrVMK5SiUAwsI+4L1kOQsXLuTsmTOsWLkSmwyW0MxpChcujLe3N/369WP12g0MGtBP0yGJRFnGosXLCAv7wM6duzQdSpYiJldEomwuJSWFkJAQbG3FD0MiUXanp6eHtrY2j1+HKDWOIAgcuHiT7acu8fDFW2Livvz0HkN9PWwszalQtAiNK5ehadWy30y4WOQy4VVYuFLx/UUul7Np81bWb9xK0J+NNnOZGOPapSVTRvYlr8X3yxxqa2sjlUqIjv35c0sPIwN9mjqX++l1dYfOIOCVcn9PopxJoVCgoyN+xP7L2EEu2NkUwG3ETFq26cCdm1d/eH1oaBiNm7Um+M0bHBzsOXPySJrLgP1bWNhHpFKpWk8N5DIxASAu7tulCgEc7GxYMHUYMAxBEDh29jLbfU5w8+4jjhw7wZFjJ9DS0qJIkcI0adQQDw83iqQzIRQdHYORgV7Gn4iayOVy3nyIwMmx8Hev0dfXY/eaOVy/40/PQZ4s33+Kvef92DltGJWd7FQSR9Cb90R+jqNl2VIqGS8tahe1Z9n5P7j09LnakytSqZRjwwdSa643Y1Zux946H3XLp79/24TVuxEUChYuSN8pMdE/yWQyQkPDxMVqDbl58yYymexrIiE7O33mHAAtmzdX6bj581uyYN4sOnZoh1u/ATRv3pwNGzZQtarySZycoHnz5vTr148pU2dQqmRxateqqemQRCKNe/r0GYuXrmDw4MHY26u3d112I37zE4myOS0tLaysrHj9OljToYhEIhWwLmDFs3dhGbo34OVbJq3dzVX/p6QIAgD5LHJTv1wJqpQvScUyTtgXLoi+vj7vw8J5EfyOV8EhBD59ycPA57x8H86T4PfsOpu6+Gmgp4u1RW5K2hWieqmi1ChdDEtzM1JShAyXOXn7LoSt23dw+vQ5Ah4FkpKSgpaWFOcKpZg4vA/1aqT9i7BUIiVJlpzuGH7kr5/bz9haWnD/WTBJSUno6WW9BU2R5ujo6BD2MVLTYWQpHVo24PSF6+w9fIY587yYNGHsN687cPAQHgOHkpycnKEyYP8WFRWl9pI8RibGAMR+pw/Uv0mlUlo3qUPrJqmlFMIjoti0+whHz1wm6HkwK1evZeXqtRgZGVGubBk6d2xHt66df9qzJjY2lsL5M5aEUiev3cdIEQT69+rw02urVizN02sHmTp/DSs376PRiFm0qFaezRMHoqur3NfWBTuPADC0QV2lxkmPsn+ekPF/mzmJeBN9fQ4P60+TRSvpNGUJ19fNwt7aMs33C4KA76Vb5MuXl/r1xFIf36NQKH5aJijkfSiCIFCoUNpPz4pUY/bs2axatQoAW5vs//P3u34DqVRKsWKOahm/SuWKXLpwhp693OjQoQMeHh6MGzcOAwMDtcyXnUyePJknT57Qs3dfzp8+hqOjg6ZDEok0RqFQMHLMBKytrRkyZIimw8lyxOSKSJQDODs7c/7CRX6boelIRCKRstq0bsmyFas5dOkWbWtXTtM9fv5PGbZkM89DUnuhOBQpRK/OLXDv1gZjY8Nv3mNtlZfK5Uv8588/hEdy+NRFLl+/x6MnL3j3IYLnIR84fPn2P64rUMgeYxNjcpmafu05oKuri4mxEfEJiSQlJZGYmEhiUhKypCSiY2KIjY1DLpcDoCWV4mhXiL4929Gna6sMNcOTp6TwLjw63fd9i/BnUkUuT1typZhNAeAOjwIfU6H8z0+6iH4dpUuV5M7du4R+iMDK0kLT4WQZa7wmcu7yDbwWLWHwQI9/NNEVBAG3fgM46HsEfX19fPbsUMnibsynTxgZffs1UFVMjIwAiPuSkKH781rkYfxQV8YPdQXg5r1HbNx1iEt+9/Dzu8ZVv2uMGDUOKysr6tSuSV9312/W3k+SyShg/v3TfpogCAJLfU5iZGiAS6e07bqWSqXMmjiI/r070LnveI5fu4dtpyEsGdaLLg0y3lvwzC1/chsZ4mCZsabQGSGVStHR0iIiDadHVcXW3JxNbj3ptX4rdYfO5NF2L0zT+H9g/dELJCUnM2TQADVHmX29fvOGchWqYmCgT4d2bZk+dQoWFv/tEfTmTWq/p4IFM6cEnej//kqsAJStWI3H/neybdP2+Ph4Hj4MoKijg1r7fuTJnRvf/XvIa2XLunXruHXrFvv27cPQUL3vn1mdjo4Oa9eupW3btnTs2pPfzxzHPIMnaUWi7G7Pvv1cvnKVXbt2icnXbxCTKyJRNpeUlMSdO3coUzrzyhyIRCL1mTRhLCtXr2X65v0/Ta6ERkbTccpiHr16h0QioWm96iyYPuwfvUnSyzKvOR4u7fFw+X+d8Li4eC5eu8ut+49Ysm4XCgXkz21CbHwiIe/e8fLlq3+c+JBIJEilEqRSKVpaWmhrSTE2MqRwcQdKFC1Ml7ZNqOVcTrn+AhGpSZWEpKQMj/F3Uzf4AFC5eNpK0JT5s6fG3Xv3xeSK6B/mzJpO42at6eg+jqvHNmk6nCxDKpWy1msyHd3HMWjoSHZuS/3ZBL99S5OmrXkfGkrJEsU5feIwpqamKpnzS9wXzC3UuxBi/FdZsDSeXPmZKuVLUuXPck5JSTL2HDrNviPnuOcfxO69Puze64Oeri7FizvRulUL3Pv0Ri5PRqFQUNgqn0pi+BZBENj3+zWOXLlLwKu3fIz5jEyWjAKQSiQY6OuSz8yU8o6F6dO8DjXLFqfluAUkypIZ7d4l3a/3hQpYcu3EFrbuPcbYmUvp77WBlQfP4PPbCCzzmKVrrNtBL4mNT6BzlcxvaK2jpcUXmWrep9KquoMdM9u1xNP3GLUGTefe5nlp+vmvOngabW1thg4Wkyvf08fNA0EQ0NXVZduOXWzfuZvy5cqyaMFcKlYs//W6N2/eAGBtba2pUH9ZxYoVIz7+C1FR0cTFxWFj54Sjgz39+vbBzbVXtmrcPnzkWARB+O5pT1XS09PjU2Qo9+4/oFnLtsybN4+ZM2eqfd6sLleuXGzdupWWLVvSqasLhw/uw+TPE6si0a8iMiqKyZ7TadOmjdjE/jvE5IpIlE2FhISwf/9+Tpw4QWhoKAf27tB0SCKRSAUMDQ1p0rgRJ06e5vaTl1T6Tr35FQdPM22DDymCQINaVVjrNemHPUqUYWxsSItGNWnRqCYXrtzm4ePn3N4w5x+LNb6XbtJnzho8erXHa+pwtcTxF5lMRoOOAwHYM0P5ud5+jGSV7xksc+dieKe0Nc2u+Offy6NHj5WeX5RzCILAnn37Ab7bwPtX1qiOM/aFC3Ls+Eneh4Zy+vQ5Ro2dQEpKCsMGD2TWb9NUOl9CYiLmedR7msP0z+RKfHyiysfW09Old5dW9O7SCoBXb0JYt82XUxf8eOgfwP0HD5k5ay7GxqmnZ6Jj45DJ5EqX0Pq7q/5BzNp6kFuPXyBPSU2iGxnoUzBvHixzm6Kjrc2XhEQ+Rn8mNDKGl+9vcuDiTUwMDYiNTz3NM3V0xpsB9+7Skk6tGtJr6FTOXrxBiZ5jGNmlOVN6p71R+MKdRwEYloklwf4iF1Iw0MBibveqlXn+MYKtV6/TZsJCji4Y98Prg8PCCf4QQcP69dDS0sqkKLMXv2vXuXP3PrVqVuf4kYNcvHyZqdNmcffefeo1akab1i3YtH4NOjo6fPr0GSMjI7FsaCYTBIFPnz7Rrk0r5s/9jdOnz7Jw8TJu37nL2PGTGTt+MsbGxuzdvY1aNTJ+Ei4zLFq8jL0+B7C3t6Ntm1aZMqdEIqFC+XJMnTKJiZOn0qxZM1q0aJEpc2dlNjY2bN++nc6dO9O1Ry/2790p7twX/VKmeM4gOVnOtGmq/Zyek0gUCoVC00GoWnh4OMnJqq3BLhJlJcHBwTRu3BgUCurUrkVfd1ca1K+r4ahE6mJgYEBCQsbKjYiyp9DQMIqVLEc5x8L8sXzqPx6Ty+W0nbSIKw+DyGVizK61c6hZpWymxbZi414mz13FgkE98Gjd4B+P2XUeRlxCEiEPTqitz4FcLse5WW+ev3qHR+sGLBjUQ+kxqw/wJPB1CGeXTElz82SFQkGe5u7UqV2LI74+Ssfwq8lpr2sKhYKly1fitXAJsXFx2Fjn59bpbejriwtr/3brfiANOw7E2NiYuLg4jIyM8Nm7g5rVq6l0HkEQMLMoQPNmTdizc6tKx/675y9eUqFydUb27870sf3VNs+/CYLA8bNX2HHgBH63HvI59v+lp8xzGVPOoTDNq5WnUz3nNJeF+vvYm09cxGvXEcKiPgHgYG1Jr6a16duqHoY/6P/yISqGBTuPsuPsFZJkyWhrazFzXH8Gu3XJ2BP9mys3H9BrsCeR0Z/Ib27G7mnDKF+08E/vs2ozABM9Pa5NHqN0DD/yrde1ohOnU7ZQQXwG9VXr3N/jsn4Lfs9f4d6iHouGunz3Ove5azhw8SZXLp4TT8N/R6lylXn3LoSgR/ewtPx/L5uQkPe079SNx0+CMDAwYPHCeejq6uHWbwC3b9/Gyirjp4lF6XP37l1atWrFiaMHqfm35ElKSgqbt2xn1twFREVFAZAnT25q16pJ926dadSgfoaSim/fhbBv337OX7hIZGQkefNaYGWVH1sbG+zsiuBUrChFHR0wNk77SYfw8HA8Bg7j/O8XAGjbuiXei+ZjkYnlqARBoFnLdoSGfeDu3bs56vOaMm7evEn37t2pUb0qu3dsEZOnol/ChT8u0aZ9ZxYuXEi3bt00HY7SdHR0yJtX9SVixeSKSJTNCIJAx44dCQ19z5WL5zDLpjVkRWmX0xYhRWnTsElLbt66zYMt87DNn1rqJTQy/S2D5gAAIABJREFUmrpDZvIh+hM1ncvhu9lL7c2a/00ul1OgTFP0dLR57bP8H6dXdp25yiDvjfTo0JRV8yeqfO7ExCSqtezDy9chuDarw5LhvZUec/upSwxdsoUW1cqzc9rQdN1r1WYA1oUKcffmVaXj+NXkpNc1QRCoULk6L1+9xtBAn1EDejB2cC9Nh5Vl+d16QPPuw1AooFbN6hzYt+unzdozIiAgkOq16zN65DCmeU5S+fh/CQ8Px75YaTxc2uE1bYTa5vmZmM+x7PE9w4nzV/APfE5UzOevjxkb6mNvZYlzSQeaVClLrTJO/zndEhefyP4/ruN76RbXHj1DlixHR1uL9nWqMKtfF/Kapa9UW0pKCjO3HGT1obPIklN7bd04tRUnh8JKPU9BEJg4ewXrth1EUChoW6sS68Z6fPe0zoW7j2g3aRHutaoxqWVTpeb+mW+9rjlMmE41+8Js7+eq1rm/RxAEGixcxpvIaLwG96Bfqwb/uUahUGDdbhBGJia8CArQQJRZ3649PgwYNJSunTuybs2Kb16zYdMWJk+ZTkJiIsWLO/H8+QtatGjBihUr1NovQ/R/bm5unDlzhmePH5Av37fLJL5+HczkqTO4fOUqMTGpyWOJREK+vHkpU7oUtWvXpJpzFUxMjCle3Ok/94eHhzNnnhe+h48SFRX99X49PV1ksuSvPfz+TiKRoKuri6GhIblymWJhbk7+/JYUsLLCyMgQCwtzQkLec/HSFQIfP0GhUGBra8OXuC9EREYikUgoW6Y0M2d4Urd2LRX+xL7v2bPnVK1Zj7FjxzB4sNi8+i+XLl3C1dWVWjWrs23zhq8nR0WinCg+Ph7nGnWxti7Ivn37csR7mZhcSQcxuSLKyfbs2cPo0aM5fuQAtWrW0HQ4okyQkxYhRWn36FEg1WrVp16FEvjOGcOdoJe0GDufRFky44b0YvIId43F5rVqO7O8N3zz5EgplzG8j4gm4JIP1laq++ASERVD1eauhEdE06d5XRYPU37xOlEmo3DHoSCR8NpnGfrpTFQV7zGKxBQIfvlE6Vh+NTnpdW3r9p0MHT6aDi3rs8HbU6leQjndlLmrWL5x79ffr1y+GJce6tkFt2nzNkaMHsf2rRtp00p9ZU1kMhkW+W3UllTOqMTEJHxPXuDI6Us8fPSMsI+RyFNSvj6ur6cLCgWJsmS0taRfS34BFMybB9fmdRnRqSna2sqVGEtOllN32MyvvcHcurVm4fQRSv8/ef02lM59xxP0IhhDfT1WjupDu9pV/nNdq/ELuPzgCXemjcdMzc2Zv/W6Zj9+GvWLF2W9q/KnLDMqLjGJmnMXEZeUhO+c0dT9s6fPXzYd/4NRy7cxbuxIpkwcr6Eosy5BELC1dyIhIZGQ4Gc/3K0eHx9Pj15unP/9j69/Nn78eIYNG5YJkf7a/jq1AmBmZsb929fI85OykKFhYezavY+z537nUWAgnz59/sfjUqkUYyMjzM3NKViwAG/fhfD6dTAAJiYmNGnckG5dOtGgft2vr2lJSUk8ffaMJ0+e8vzFS4LfvOV9yHs+RoQTHRVNbGwcCYmJpPzt9fgvWlpalCheHK/5s6herSoAl69eY+q0Gdy99wCFQkHzpo3Zs2ubsj+uNJk5ex7Llq/i3Llz2NvbZ8qc2cGlS5fo27cvRR0d2L93h1oWakWirGDy1Bms37CZs2fPYmeXtuoOWZ2YXEkHMbkiyqmSk5OpXr06VZ0rs2XjWk2HI8okOWkRUpQ+lavW4umz53gPcWH0iu1IpBK2Lp9Bq8a1NRpXXFw81uWaoa0lJeL4hn88duvJSxqNmIVDkULcOau6XlCVG7vw9OUbJrm0YVyPNioZs9eslRy5coeVo/rQo3H6dwLWGzoT/1fviPr4TiXx/Epy0uta63ad+OPiZT4EnBHLgH1HbOwXmnYdSkDQCwpY5ObY/LFU7jeFIkWKcPeWek5+DR81ls1btvMiyF/tCx+mefLTtmldtq6YodZ5lBX0PJhTF/y4cTeApy/e8PrNe5LlqadKmlQpS+uaFehQ1zndiea0eBIcQscpS3gXHolFHjN2rp5F1YqllR53485DTJi9ApksGSebAkzu3Y4W1cojlUoRBAHL1v3Jb2rCH+NHquBZ/Ni/X9fuvn5Dp9UbaVGmJMt6dFb7/D8SHBlJk0UrAbi8ajpOtv9vtO7YZTgx8Yl8CHmldDItp5HJZEyd/hur1qxnwrgxTJqQttJyl69eo5erO5GRqSWoBgwYgKenpzpD/WV9/PiRGTNmcOjQIYoUKUyTRg1Ys24jeXLn5v6da5iZmaV5LJlMxu8X/uCq3w0SEhLxD/DnXch7oqKiiY+PR1tbm2rVnJkwdjQ1ayhXylImk/ExPJy4uC+8fx9K4cI2FLa1/W7i+YrfNZq3bKf2Upd/l5CQQNUa9bCzt2fbtsxJ6GQX/v7+uLi4YGJizEGf3dgVKazpkEQilbp3/wH1GjZjwoQJDB48WNPhqIy6kivipyeRKBt59+4d79+/p3PHtDfxFIlE2df8ebNp274zI5dvw9BAnzP7VlK6uIPG4hEEgclzV7Fu+0EAitoU+M81lZ3s6NqgOnvO+zFl7ipmTRykkrnrVKvA05dvkMn/u9MvIwJfvePIlTsUK2SVocQKgE1+C+49e01ycjI6GmhYLMoa3r8PRUtLSujHSD59jsNz3ipuP3xCQkIienq6nNq9jPKl/1ta5Fdx7fZD2vcZS3xCIu1qV2bjhP5IpVJqlC7KpQdPCAl5j7X1f19LlPX4cRBSqTRTdpRKJBLi4rN+srCYgy3FHGy//l4QBIZOWsCO/Sc5c+shlYvbqyWxAuBka03Adi9+23KAxftO0KTLEFo0qsm25TOUWtB379GWLm0a02fEDM5evIHLbyvR1pJiY2lBLiNDkuUppAgKZh89xauISMI+fSY2MRFBoUAqkZDP1ITaRR1wqV5F5Sdbrr14BUCx/JY/uVL9bM3N2eLugsv6rdQb+hu3N87BOm8evHYdJfxTLIMG9BMTK9/QoHELHjz0B6C4U9E031erRjVeBAUwfqIna9dvZM2aNQiCwJQpUzLU20P0X9HR0UyaNImzZ85gaGTI6pVL6dalE1KplEKFCjHZczoVKtfg/p1rmJqmrayhrq4uTZs0pmmTxmqOPnWugtapSU6nYj//tzV33kIA5s+bpda4/s7AwICZ0z1xcXXH39+f0qWVT4jnFKVLl+bw4cP07NmDRk1bsn/vTsqXy7wemCKROiUnJzNk+GiKFy+Oh4eHpsPJFsS6BSJRNmJra0vu3Lm56ndN06GIRKJMsGnz/3em3T67XaOJFYDlG/eyarMPpoYGbPccjN/qmd+8btVoN6zMzVixaS/3/FVTMmvBtOGY58mF994ThIRHKT1et+nLkEhg1/SMl+oo9mdyyd//kdLxiLKvsaNHkpIiUK5+N+q07cel6/cwz2NOtarOJCXJcB/5m6ZD1Jgte47SrNswkmQy1oxxZ/OkgV935c5wT93J7zldPT+foKCnWFhkTgNgqUTCl2x4EksqlbJy3gT+8F1LHjNTZm09iOvsVWqd09O1A4+2L6SUXSGOn71CseodeBkcotSYxsaG+GyYz5u7x5gw1BUnxyK8j/rEvWevAXgf84lNV65x4clTXkRE8ClZRryQwufkZO69eceSsxeoOGM+decv4dar18o/yT+9jU7tx9CyXNZoEF/VvgjLunciQSaj+oCp3Ax8ztzth8iTOzdzZmXtU1eacOHiJR489EcqkSCRSOjt5oFNkWLMmeuF/M8TXz8ilUrxmj+be7evYWdXhHXr1tG2bVuCgoIyIfqcS6FQsG/fPurUqcOlS5cYP240t29coUe3Ll/fX4YOHsCMqZOJiIykQuUafP78+SejZm3x8fFc9btGsaJFsS1UKFPn7tSxHdYFCrB9+/ZMnTc7sLW15dChw1hbF6RFq/b/KAcoEmVny1eu4dGjQBYuXChuIEwjMbkiEmUTgiDg7++PkZERy1euoX2nbt9smCcSibK/pKQkqteqz5Gjx7GxTF0cXLx6p4ajgjrVKgLQuV5VWtWo+N3rpFIpxxaMRyKR0NZ1DDKZTOm5pVIpu1bPRhAEOk5ZrNRYKw6eJvhDBN0a1sDeOuM7ikvbpX7BvXPvvlLxiLK3Lp07cP3KBZo0akC7tq0JeHCbRw9vc+r4IZo1acSL1+94EPhU02FmuslzVjF8ykKMDfS5tX42XRv+s09c+aKFyZc7F8eOn1T55xmZTEZ0TAylSpb8+cUqINXSIiEhKVPmUofypZ14cnU/ZUo4cOjybWoNmpamxeOMsjLPzZVVM5jcqx2R0TFUbuLCmQvKbxwyNTFm4vA+XD22iQ8BZ/j0/CKBl/Zxas9y7p3fRfTTC4Q/Ps+7+ycJvnuct/dPEBX0O3vXzaV+zcqERMfQdc1mRuzer5J/k+cDgzDS08PWPHOSfGnRrExJprVpzqcv8TQeNQcFcOzwAbFX1DcMGpzaG+j53qWE+K6kf5uGyJISmee1CEvrIrj1G/i17NeP2NsV4f7ta5w+cZi42FiaNm3KypUr1fp/LCdbvnw5I0eOpH69Oty4+gejRgzFPE+e/1w3csRQpkwaz8fwcMqUdyYmJkYD0arGzFlzU08+Tc78nkhaWlp069aZY8eOkQM7CijN3NwcHx8fqjg706lrT/bs26/pkEQipTx/8ZJ5Cxbh4eFBmTJlNB1OtiF+ihKJsoGDBw9SpUplmjdvzrt379DX1+fc+QtERSm/e1skEmUtHz58pESZigQ8CqRDnSo83OqFuakx23xOaDyhWqZE6smZtx8jf3qtvbUl0/t0JOZTLG1d01aj/GcqlS2OlpYWj4NDuP7oWYbGiItPZOam/Rgb6LNseG/l4nFKbewXGPhYqXFE2V+JEsXx2buTrZvWYVOo4Nc/91owB4DxM5drKrRMJwgC7d3GsmLTXgrmzYP/tgXYFfh2EtOteV0SExNVvhgxa858AFq3bK7Scb9HW1uLxMTETJlLXXR1dbl8ZCPtmtXD/+VbKrpPIlEFifEfGdu9FUfnjUUqkdCp3wS8Vql+Z7R1AUuqVSqDna31NxMIUqmUpvWr47tlIU+v+VLcsQhH7/vTaukapd5zTwcEEvUlnuZlSigT/g99jk8gLjH9Sb1mpf8fk1QqpVQp9cWYXW3fuZuQ9+/p3rA6eUyNMdTXZ/7A7oT4rsJ7iAsWpkbsP+CLXdGSdO3eK00L99WqOnPl4lkGeLgzb948WrZsSUBAQCY8m5zj/PnzeHl5MWbUcDauW4WVVf4fXj9uzEhmzZxGVHQ0ffoOzKQoVW/Hzj2YmprSplULjcxfuWIFPn36RFhYmEbmz+oMDQ3ZtGkTHTp0wGPAEJYuWykmokTZkkKhYNjIMeTLl48xY1Tz/f1XISZXRKIs7uDBgwwdOpSqzlU4ecwXqVRKYmIiRR0dsbCw0HR4IpFIhe7df0CZ8lUID49gkktbNk4cAMC4Hq1JksmYu2yzRuO7cPU2ACWKFPzJlamGdWpG7bJOXL35AK8VyjXCjI9PpGTtLqSkpFDG3oYKjkUyNI7LrBXI5CmsGu2udH15K/PcSCQSXrx8pdQ4opyrUMGCODkV48bdAJKS1LtQnRXI5XKcm/bm/KWbVCvpyIMt8zEzNvru9aO6tEBLKsV78TKVxrH/wCEMDQ1x69NLpeN+j462Dok55O93y/LpDOjdgeAPEZR2GcuHKPXu9q5Ztjj3Ns3DIpcJs7w30GvIVI1tJMhrkZvrJ7fQqXVDnoR9yHCCJV4mY4LPYbSkUqa2Vj7BJwgCJx8+YrzPIVovXUOF6fNwmDCd8jPmUXbaHBzGT8P5Ny+m+R7j6YcPPxzr5svX1J2/FAB9fX1SUlLo1z/nNKpVBUEQmDBpKno6OngP+edriEQiwa1lPR7v9Obo/HE4FrTkxKkzFHEsyZhxk356GkVfX59ZM6dx7vQxhBQ5zZs3Z+7cudk+OZsZ7ty5Q38PD5o1aczkiePSfN+wIQMpVbIE53+/wNOnGduYo0kHDx3hc2wsvXp211gMxf7sCXPv3j2NxZDV6ejosGjRIoYNG4bn9N+YMElz72UiUUZt37GbK1f8mD9/PgYGBpoOJ1uRKHJgSjU8PJzk5GRNhyESKUWhUHDlyhWGDh2Kc5XK7Nq+CYVCQS5zKyC1xrunBo4GizKfgYEBCdmwlrsofXwPHcGt7wAUwMYJ/WlXu/LXxwRBoFD7wegb6vPy5hGNxeg6dDq+Jy8QtMsbyzxmabpHLpfj1GM0EZ9i2bDYk06tGmZo7oYdB3LrfiCju7bA07VDhsa46h9Ei7HzKe9YmAvLp2ZojH+zajOAgjY23LlxRSXj/Sp+pde1qdNnsWTZCvyOb6ZkMTtNh6M2crkc52a9ef7qHT2b1GTFSLc03ddy3AKuPHxC0KP7P92FnFZ58hWkRHEnrlw8p5LxfqaIYwl0tKQE+R3IlPkyg9eKbcxashFDfT2urZ6JrVVetc4nk8lpNGo2D54HU8zelj9812FoqK/WOX+k3+hZ7Dt8llLWVvgO8UhT2SwDAwMiP32iodcyPnyOZXLLJrjVqp7hGHZdv8XWqzd4GR6B8OdXdm1tbSzMzbGzK0JRRwcEIYXXwW+5c+cuX+LjAdDV1sbOwpyKhW0omCc3NnlyExEby7EHAdx6/QYtLS02rl9N+7atqVqjLoGPnzBr5jSGDcm+O/tVacrUGSxbsRrP3u0Z3a3lT68/e+shg7038TH6M0ZGhsybPZPevXr+9D6ZTMbipSvwWrSEggULsnjxYipVqqSKp5DjPHv2jLZt21LcqRiHDuxJ96Lf06fPqFS1FqVKlcTv0nk1RakelZxr8vzFS96/eY6hoWGmz29gYEB8fDyNm7UmRVBw6NAhJBJJpseRnWzZsoUpU6bQrk0r1q5ejp6enqZDEol+KiIigvKVa9C4cWOWLFmi6XDURkdHh7x5Vf+ZVjy5IhJlQQqFgrFjx9K1a1cKFLBizqxpQOpuqdatWuBgb8+ggf00HKVIJFKVeV6L6O3mga6ONr8vmfKPxAqklu1oXKUMkVGfePv+x7tS1cn/yXP09XTTnFiB1IWgy6umY6ini8eoWVy8djfd8+72PcWt+4HUr1Ayw4kVQRBwnbUKqVTKnhkZb2L/b2bGhkSER6hsPFHOkyxP3fBjZKC5hWJ1EwSB6i3deP7qHa7Naqc5sQIww70jAFNV1Nj+2bPnyOVyqjpXUcl4aaGrq4ssh23sGjukF2sXTiYhKYnqA6cSHqPehtC6utpcXDGNbg2rE/QimOI1lW90r4z1i6bQrlk9AkJC6bx6Y5p2IMfLZDT4M7EyoG6tDCdWYhMTabNsDZ6+x3gdGUXJkiWZMW0KL4L8ifr4jqePH3Dq+CGWLVnIimWLOXZ4P6HvXnLx/Gnc3XpjY2vL8/AIdl6/xfwTZxi8Yy/TDp/g1us3lC1TmicB92jftjUAf5w/RZ7cuZkydQbnzl/IULw5SXx8PKvWrMfc1JhRXdNWgqlR5TIE7VrMrH5dSElOZuiIMZQsU4nrN2/+8D5dXV3Gjx3FlT/Okie3Ge3atWP+/PkkJWXf/k3qEBsbi5tbH/Jb5mPv7m0Z2k1dtKgjDerXJSDgERcuXlJ9kGryOjiYp8+eU6tmDY0kVv4ikUjo17cPt2/f5u3btxqLI7twdXVl3bp1HD95mvaduvPps3rfP0UiVViwcAmCIODp6anpULIlMbkiEmUxgiCwadMmdu/ezVJvLy79fprCtrZfH9++ZQO3b1z+ZuM+kUiU/fTpO4A5c73Ia2bK/S3zKVe08Dev69m4FgB7Dp7OxOj+KSIyhjwm3y/x8z1W5rm5sHwqWlpS2ruOIeDJ83TdP2nOSvR0ddg1fWi65/7LjM0HCP8Uy+D2jdOVHAJYd+Q8Zk3dyP3nL7O//QqNjCE6GzdJFalfdFQ0APny5tz37YadBhH0PJgejWuyZLhruu6tWMyOvLlNOXLsuEpi8TngC0CrTOq3AqlJ5JSUlEybL7N0bduYNV6T+ZKYRNPRczNlztVj+jK3fzc+xcZRpUmvr+UoNWHL8uk0b1iDe2/e0X3dlh9eG5eYRI2Z8/n4OZbB9WsztlnGTmm+jYymxpxFBISE0qJ5Uz6GBnP10jlGDh/y052W5cuXZfHC+dy9dZWo8BCePX7I8SMHWertxc5tm3jz8gmX/ziLpWW+r/fo6+tz8Y8z6Orq0qW7Cy9evsxQ3DnFsJFjkMvlLBzSM1278yUSCUM6NOHNgRX0aFSTkJAQGjdtTaOmrQgL+/GmGCenYpw5eYRJE8ayatUqGjZogL+/v7JPJUdITk5m0qRJhIWFsWfXNsxy5crwWBvWpW6wGTh4uAojVK/xE6YAMH/OTA1HAiVLFEcikXDgQM45oalOzZs3Z/fu3Tz0D6BZi7aEhor9akRZ18tXr9m4eSuDBw/G3Nxc0+FkS2JyRSTKYg4cOMDUqVPp49qLPq4u//lgL5FI0lSaQCQSZW3JycnUrt+EAwcPUcquEAHbvLDM/f0vjfUqpDacvXLrfmaF+B+fYuOIjc9YXfBiNgU4PHcsgkKgbrv+3HmQtibwoR8iiIr+TPOq5dDX1c3Q3KGR0Sw/cJq8ZqbMcOuY7vtDwqMAKFuyKA1qO9OoTuqvOtUrfH2N/lmdddGv66/km2EOPbnSf8xs7jx4TLOq5Vg5Ku0nVv7OtVkdEhJU09j+5KkzSKVSatXMeDmm9NLR1kZIyZm11bu2bUy75vV4EfKBQ5duZcqcA9s14vDcsYCCdq5j2LjzUKbM+y2718yhUR1nbr0KxmX9lm9eE5eYRMOFqSdWhjSow6gmDTI0V1DoB5p4ryBelsyKpd7s3rFFqd5glpb5qFWzOn1cXWjVsjlmZt/eWGBbqBAH9u1CLk+hboOmxMXFZXjO7Cw8IoL9Bw5hY2lOu9oZO/mmq6PDytFuBO5cRNWSjty4eQunkuXo6zHoh6eftLW1GTdmJNcu/46JqQmtWrViw4YNv3RT7JCQEDp06MCRI0dY4u2FXZHCSo1nnicPPbt34f37ULZs26mSGNVJJpNx9vwFbG1sKFGiuKbDoWSJ4gwZ1J+VK1YQESGe2E4LZ2dnfH19iYqKpkGTFtmy54/o1zBz1lwsLMzp27evpkPJtsQVWpEoC/n8+TPXr18HoK9bbw1HIxKJ1CUiIoqSZStx//4DWteoyOWV09HT1fnhPVKplNwmRjx6/CKTovwvUxMjpNKM11muXrooB2aNQkgRaNxlMPf8n/z0nt+vpC7mNXUum+F5u05diiAIbJ08KEPJ6XKOqacH3bq34cCmBezfmPrryLbFjB6YWlf9UWDakkWiX09MzCe0cuimiCXrdrHn0BmcbK3ZNS3jJ8tGd22BVCplobdyNZ7lcjkBjwIpWtQxUzeiaOvokJKDG9euWTARLS0pc7dnXpKjdrni3Fw3CxNDfUZNW8zYGZqr/71/4wLq1qiI3/NXuG3c/o/H3kfHUHf+EsJj4xjdrCEjG9fP0BwyuZyOqzaQLAjs2raJXi6Z27y6Tu2aeM2bxadPn6leq8Ev2b904KDhCILAigwmif8ufx4zTi2ayGnvSRTMZ86+/QepWqPuT0t+FStWlHOnjuLR141p06bRq1cvQkNDlY4nO0lJScHX15cmTRrzISyMk8cO0bVz+jfGfIv3wvno6ekx2XN6lm82vtB7KXK5nLGjR2g6lK9GjRyGoFDg6emZI09rqkOxYsU4dPgwRkbGNGrWmhs3NXcaUyT6loBHgRz0Pczo0WPEJvZKyJnf9ESibEihUNCqVSv27NkDQI3aDbh5646GoxKJRKoWEPCIUuUqEhb2gTHdWrLNc3CaS0+UKGxNRPQnjZ2S0NbWQv8nSaCfqVehJEfnj0MQFDTtOpQP4ZE/vD4iKnXXv7VF7gzN53PhOg9evKFhpVJUL100Q2NUKe4AgH/gf3eclSnhCMCdu5o7USTK2j5/jkVbW0vTYajc+Us3mbZgLXlMjfljmadSDW71dXWpVtKBp0+fK1U6Y/bcBaSkpDDQI3N33kklEnLyBnN9fT2K2tnyMvRjps5bpIAlAdu8sM1vwbrtvjTrNkxjC6KHt3pTvXJZLj59Tv+tuwC4HPSM+l7LiI6PZ1yzhoxu1jjD44/cvZ94mYxF8+fQokUzVYWdLh793Onfz53XwcHUrtc4yy8+q9LHjx85e/53ihWyonZZ1Z0ScC7hwMOtC+jeqAZPgp5S2L44O3bu/uE9enp6zJ09A5+9Owh89Ij69euzd+/eHH+KRRAEjh07RqNGjRgyZAg1a9Tg8sWzOFeppLI5dHV1GTdmJLGxscz4LXNKHWbU+o2bMTQwoGePrpoO5SvzPHlYu2oZR48eZePGjZoOJ9uwtrbm4MGDFC1alNbtOnLipOZKPItE/zbfyxsbGxs6dlRNEvtXJSZXRKIsQhAEPn78SOHCtjRt0giA69dvaDgqkUikSseOn6RWvcYkJiSydmw/pvRun677G1YqjUKh4NylHzdJVQe5XE50TCz509mv5Fuqly7KlkkDSUySUbTaj38GBfKn1ph/8T483fPIZHKGL92Kno4226YMylCsAHJ56u484RsLG5XLpZZreyjWRxd9Q0xMDE+CgshrnrHkYFYVERlD1wGT0NHW4o/l09DXy1jJvr+b1if1S920GbMydH9cXBzLVqzGLFcuevfqoXQ8on8q6WRHsjwFmSxzk/umRobc2zSPehVK4HfrAaXqdCYqRjPNgY/vXEKV8iU5FxhElZkLcN20A4Atbj3pX7dWhsd9GxnNqYDHOBUriru7q0pizSiv+bPp0qkDjwIf07LNr7PQMmjISBQKBctG9FHL+KtGu7NoiAtyeTKDho6kbAVn7t9/8MN7mjRqyI1rF2nRrAmjRo1i0KBBvH79OseeGJiUsHAKAAAgAElEQVQ4cSL9+/enoHUBzp85wc5tG9XSY3Ts6BHkzp2bFavWEB8fr/LxVeH3CxeJjIyiY8f2Wa4cePt2bXB3683ixYv59OmTpsPJNszMzNi1axf16tWnu0sftmzdoemQRCICAx9z+Mgxhg0bho6Ochsof3VZ65VaJPqFaWlp4enpyevXwbRp3ZLw0GCGDc34YqBIJMpavJcup7tLH7S1pJzxnkSXBtXSPUbXhqk9BA4c/13V4QGpSd65SzfTqNMgKjdxwalGB2zKt8CqdBPMnRogCAJtaqpmB2HrmhUpUdgagJmL1n/3ukZ1nAE45pf+k3wDF20gPjGJWR5dMNTPeL+Lo9fuAtCwtvN/HiuQPy9aUikPHwZkeHxRztWn7wBSUlJYMmuMpkNRqcZdBiOTJbPdczA2lqppfFmlhAN5c5lw5GjGGtv39RhEcnIyy5d5Z7nFqJzAxjo/AC9Df9ycWx2kUim+c8YwpEMTQkLDKVmrEw+/cZIwM+LYt2EeAJFfvpA/lykXJ4ygVjFHpcZdcPIMAFs3r1M6RlVYv3Yl9evV4cpVP7r2yPllikNCQr+eWnEu6aC2edxb1iPYZzkd6zrzOvgNtes3oU37zkRHx3z3ntxmZqxdvZxtm9dz7txZatSogYODA/Xq1WPQoEHs2LGDN2/eqC3mzJQnTx5MjI3ZvWMzlStVUOtc3gvnkZyczMAhWafk1t9Nnf4bEomEWTM8NR3KN40fMwqZTMaOHWKCID309fVZs2YNLi4uDBs5hrnzF+b4E2mirM3LeykFCxakQ4cOmg4l2xO/eYhEWUj37t2xtLTk9p276OnpaTockUikIh4DhzB9xmzMTY25u2kulYrbZ2gcK/PcGOrrce3WQxVHmGrA2LnMW76FOw8e8/ZdGEkJCZga6GFtYYb0z5I/IzqrrlzJlVUz0NPVYeWmfchksm9eY2ZqQsEC+bhwNzBdO6afvQ3lwMWb2Oa3oF+rjDUX/hrng9TeMA1rV/7m43ly5+LVq9dKzSHKeR76B3D+9z8oU8Lxa5IwJ3AbMZMXr9/Ro3FNmjqXU+nYvZrVJj4hgb0+B9J13+MnTzhx6gxOTsVo06qFSmNKC7k8Ral+VNlBoT+TK8/eZbxsm7Jm9evCunEeJCYmUaetBz5Hz2Xq/M9evsGpeuppjnpOjlyeMBJLU1Olxw0MDcPAQJ/iTk5Kj6UqB312U7lSBU6cPE2zlu00HY5aeQwcjEKhYNUYd7XPpa+ny4YJ/XmwZT5lHWy58Mcl7IqWZNKUH/cAadumFQH3b3HowF5m/zaNOrVrEPLuLRMnTqRatWrUqFGDcePGcebMGeLi4tT+PNShQ4cOxMbFcfLUGfXP1a4N9nZFOHT4KK+zWHLqw4ePPPQPoFLFCpiZKX9aXB0sLfPRqmVztm3bRkJCgqbDyVa0tLSYPXs248ePZ+78hQwfOVZj5Z5Fv7Y3b99y6PBR+vfvj66u8ifQf3VickUkykICAgL48OEDjRsqtxAoEomyBrlcToPGLdizdz9ONgUI2LYQawvlShw42RQgJCxc5bXQExOT2H/sHAXz5iHyxAZCD6/h5b7l+G/z4tb6OUSd3EjMqU0q3REulUpZMLAHiUkyRngu+u51U0a6I09JYerGfWke+96zYACCwyKUjjPwdQhGhgbf/eBpX7gg0TEx4u4z0T/07tMPiUTC9pW/aToUlZk8ZxUHjp2nlF0hlo9wVfn4Y7u3QiqVsMh7abru693HA4CdWzVTA14mk6GtlfP66vyd5Z/vXeExsRqNo3P9qlxY7omejjZ9R/7GwLGZ0zdBEASadBlCUlISS7t3ZEOfnip7P4xLlGFibKKSsVRFKpVy0Ce1N8hVv2s59gRL0NOnXL7iR1kHWyoWs8u0eW0sLbi4Yho+v40gt4khK1atwcauGPsPHvruPRYWFtSvV4f+/dxZtGAuv589QfDLJ+zctonGjepzzc+PPn36ULJkSTp06MC4ceO4evVqpj2nv0tKSuLZs2ecOXOGrVu34uXlhZeXF3fufP8UsoODAyVKlGDr9l2ZEuOWTetQKBT06p25Pbp+ZpLndABm/zZNs4H8xIRxowkLC2Pt2rWaDiXbkUgkDBs2DG9vb7bv3E3PXu5ZtkSdKOdau24jxsbGdOnSRdOh5AhickUkykKWL1+OjU0hGjaop+lQRCKRkqKioilVrjK3bt+hqXNZrq39DQN95XeFtKlZEUEQ2LDz+1/AM8JzwRpSUgRmuHdS6bg/07tZbQrlM2e372lCP3w7EdKtXVPMc+di84k/0ry7q3P9qiqJTxAE3oVHYl+44HevqVSuBIIg8PjxE5XMKcr+9uzbz4uXr2jXvC6FC1lpOhyVWLlpLys27aVgPnP+WOapltJb+rq6OJdw4EnQUz58SFvz9DNnzvEk6CnNmzbG0VF9JX1+RCaToa2Ts5MrOtqpz0+eBfo9lHUozGyP1MWAXb6nGDNtsdrnXLRmJ5HRnxjcoA4ty5ZW6dhyIQUdHW2VjqmsuLg4KlapCYC1dQFOnDz9NYmZk7j3Sy3BvHGCZp5bo8pleLZ7CVN6tyMxIQG3vgOoWKVGmj9P5DI1pVXL5iycP4d7t/24d/sa8+f+Rm4zU3bu3Ennzp2xtrbGzc2NRYsWcfr0aZ49e0Z0dLRKN4RER0dz7tw5Zs+eTcuWLXF0dKRu3br06dOHqVOnsm/vXpYsWULr1q0ZMmQIsbH/TdKmpKQQGBjIzZu3VBbXj5QtU5q6dWpz/8FDfr9wMVPm/BlBEDhy5BiWlpZUda6i6XB+yNHBnkED+rFi+XKCg4M1HU621KVLFzZv3syFi5do3a4zkVFRmg5J9Iv4/DmWLdt20rNnT4yMjDQdTo4gJldEoizi8ePHHD9+nNEjxGZSIlF29+TJU0qWrcT796EM69iUPTOGI5GopmTMwLaNkUokTPhtOWEflT+VAalf5rbvO05uEyM61M388kXrx3sgCArcRsz87jWTR7iRlCxn1ra0J5XK2Nugq63cgpXPhesIgoIubRp995pGtVO/AJ88dVapuUQ5gyAIjB47AT1dHVbPn6jpcJSWmJiEy2BPJs1ZRW4TI66smoG2kv+vfuSvxvZTp//8xI8gCAwcOgItLS3WrVmhtph+JlmejI52zv7sJvkzmZaSotpTkxnx7G0oY1fuRF9Xh0L5zFm/8xDNug1Ta2mV7T7H0dXWYnjDuiofO0UQstRnf0EQqFWvMR/Dw5kyaTyPHtymbJnS+B4+Qh/3/poOT2X8rl3noX8AdcsVx6Gg5pLgEomEMd1a8dpnOa1rVuT58xc416hL5649v5mE+NE49nZF6Ofeh727thH06P7XDXuypES2bt2Cm5sbdevWpVSpUhQpUoRKlSrRrFkzevXqxejRo5k7dy4bN27k8OHD+Pn58ezZM54+fcqNGzc4fvw4W7duxdvbm0mTJuHh4UGHDh2oWbMGpUqVonfv3vgePIi9XWEWzJvFyWO+PA18QETYG548ukfo2xesWOrNubNncXFxITk5+R/xR0ZGAuC1YI7qfrg/sWXjWrS0tPAYOCTT5vyR1WvXkySTMXTwAE2HkiYTxo3B3MKcOXMy7+8sp2nQoAE+Pj48f/GSJs3a8ObtW02HJPoF7NnnQ3x8PK6urpoOJcfIWltkRKJf1MuXL+nZsyeODg5079ZZ0+GIRCIlnDx9hh4ufUhJEVgxsg89m9RS2diCIDDIeyOCQgEKBXXb9Sfwso/SO8hXb9lPQmISo7tkfq8CgKolHSnnWBi/Ww949vINjnY2/7nGvUdbZixcz9rD55jq2p64hET2/n6Ne09f8/lLAsYG+pSxt6Frw+rkMTUGQCaXI9VK/89m3o7DbDx+geRkOTFxqcf03bq1+e71Nf/sO3Ht+o10zyXKeaZMnUlsbBwzxvVHXz/79k/78DGS6QvXcfD47yQmyShWyIoTCydgZmyo1nmrlnTE3NSY4ydO/fTaUWMnEB4ewf/YO+uwqNavDd8zNCrdKoiKYCNid3tssbu7u7u7uwsLA4/dXaCIBSahqHTXADPfH5zj+fkJSkyg7vu6vM65Zt79rmcPsGfvd71rPaNHDkNPDt4XOSUlJZV82or9XFTNy9fvASih4kqsJImERmMWIJXJ+HvpJCqWKEK76Su55uFNuXqduXtmFwZ68m2xJZFICPzwmYpFrBVSsZUmleWpfueTp87k3bv39O7ZnYnjxwBw/cp5SpZ14tgJd3xfveburaty2zSiKgYPG4VYJGLrxLxRkaOrrcXe6cN4F/SFnvM3cv7iZYrZl+XCWXcqOJbP9nyWlhZfW7sByGQyPn/+QkBgIMHBIYSEhhISEkpwSPp/3755zZ07twkNDSMpKSnDOdXU1DA1McHE1ARTExOsCxXE2ak8ZcuWoUrlStgWscn09yJfvnz07NEV+xJ2NG3RhmXLljF16tSv77948QKAkg722T7XnGJkZMiAfn3YvHU7a9ZtZNSIoUqLnRFr129CU1OT4UN/jSRm/vz5GDl8CFOnzyYkJAQzMzNVS/olqVChAidPnqR79+40atKSY0ddKVO6lKplCfymyGQydu3ZT6NGjbCyslK1nN8Gkew3bBAeGhr63U4IAYG8TOfOnQkK+siFM+6Ymws3JQLfoqOjI5gF/iKsWLWWOfMWoqmhzslF46lepoTc5n748i2dZq0hMjaeEkWtqVHFkV0HT1HGvhiXjm5EV1c7x3MXr9yamNg4PrtvVsjCUVZ4FfiJKgOn41TWgWsnMu7fvGbbQWYu2YyWhjrJKZnvULYxN2FOvw7M232ML5ExBJ3YmGUdtYbO4tn7D+TPp4Ne/nyEhEVS2qEYN923/fC4guX/wsjImOfeymln8avzu17XkpKSKGhjh14BXd4/PKVqOdkmMOgLx89c5eipyzz3fQeAjqYGK4b3pGvjGkrT0XvBRk7e8uT9mxeYGBtnOObuvfs0bd4Ga+vCPH+i2r87y8JFsTQz5tGl/SrVoUj6jprDsTNX+XRyI7raOf++yS11hs/B+20AiwZ1YUjb/yoKp287zPpjF8inq8PFI+sp4yC/FnEHjp1j6KTFzGndjO7VM6/uzOl1rdS0edjZl+Durau5kSkXwsLDsXMoh7GxEW99n33zXlJSEmZWRYD0BfCrl87+su1ETrr/Tc8+A2hbuxK7pg5RtZwMcbv+gEFL0+899u7eTssWzZQSVyaTERsbR3BICKGhoYhEIowMDTExNcHQwEAu94lr1m5gxux57N69m/j4eDw8PHBzc0Mmk+L74gn6SkyWS6VSChUpQUpKCh/9X6OlpZpNER6ej2jQuDkubVuxe8dWlWjIiJ9d1yKjorAv5cjo0aMZMWKEEpX9foSEhNCjRw8CAgI4dGA3tWoq775L4M/B89Fj6jdqxr59+6hfv76q5SgdDQ0NTE1N5T6vULkiIKBi4uLiuHPnDquWLxESKwICvzAjRo1lzz5XjPTyc3PDbAqZ5s64/l+kUikj1+xh/4VbiMVipo/tz4ShPQCIiYnj2Jmr2FZqycThvRgzqGu2H3ovXrtHaEQUPZvWVlliBcDe2oqqpe24/8yXpy/fUK6U3Tfv7z50irXbDgEgSU2jZjl7ev1VhyaVy6GXT5eEpCQue75gz7kbXPd6Se+FmwDQ1cr6buBVh8/w7P0HWjSuxb71c7P1eRS2MuddQFCWxwv8nkybOYeUlBSWzBgJgH/gJ46evsKdB0/wC/xEUnIymhoa1K1RkWUzR+WJypZH3j7MX7WDh14viItPr9QSiUQ42JfA99VrdLS16Fhfue0C29WtwslbnhxwPZzhTuKoqCjatu+Curoap93dlKotI9JS09DSzDttnRSB71t/NNXVVZpYmb/nON5vA/iriuM3iRWA+QM6UcqmEMNX7aRWqwHMnzyEYX3lUw1+/Mw1AFycK8hlvmRJCi8/fcb74ydCY+NITk0lWZKMVCpV6fcwQPNW7UhLS2PzhrXfvaetrU10+Gc6d+vFufMXsS9dgasXz1CihF0GM+VdZDIZY8ZPRl1NjfVj+qpaTqa0r1sFKxNDmo1fzIhR45SWXBGJROjpFUBPrwB2xYspJMaI4UO4defuNy1pRo0YypBBA5SaWAEQi8UsWzyfIcNHM2zEGLZvzfqGHHkybcYcABbNz7xFbl7E0MAAlzatcHV1ZejQoaip/d7+Y4rEzMyMY8eO0b9/f9q278LWTetwaZt55byAQE7YvWc/BQsWpE6dOqqW8lshVK4ICKiYFStWsHr1ah49vEOxoraqliOQB/ldd3j/LkilUtq278K16zcoXsiCm+tnoSunBdOnbwNpN30loVEx2Fpb4b5vJTYFv23JcvDEecbPXkNcfAK6Otp0b/8XcyYMznIlS7VmvfF540+A2zr08qm2rU1AcBjle02ktH1R7p7ZhVQqZeOuoyzbsJeomDg01dXp0qg6iwd3QecHOwsTkpLov3gbZ+97ATCwVQMWD+6S6aJVTHwCi/adZIv7FfLl0yXw8elsL3ANHDefw+6X8H/rg5GRYbaO/RP5Xa9rzVq25fadezgUL4Lfh08kJ0u+vpcvXz60tbVISkomPj4eu6LWeF7cpzKtvm/8GDBuAU9fvgHA3NyMenVq086lDQ3q10VdXZ3lK9cwd/4imlQux+G5o5WmLTU1FdOWg6hapTIXzrp/975T5Rq8ffuOHds20aFdW6Xpygxj80KULVmca8czrrr7HShdqwNxsXH4u6nO22bt0XPM3HGUfDraXFgxhTJFC383xuu1P62nLCMmPhFDAz3q13CmQe3KWFmYoqGhQT4dbawsTDA1Nvx6nZdIJEilskyTnQ412hEXHcuTOVMzfP9f/v917X1oKPff+eP9IYi3waEERUURnZiIJDUtw+M1NDRoUK8OS5csoIiNTVY/FrkxYNAwDh89Rvt2bdm5bdMPx27dvpMJk6YhEokYPLAfixf+3CMpr7B67Xpmzp7P0LaNWDioi6rlZIpUKqVS/2m8+xTMmpXL6NO7h6olyZWIyEj27XNl+aq1pEgkfAnyU6meck5VCAgI5Lm3J4ULFVRq7JiYGArb2lO6VMk8UcH2v2Tlfu2x1xPqNmjKxo0bad1aSAbkFolEwtixYzl58iSLF85jyKD+qpYk8JsQHx+PnUM5Bg0ezNixY1UtRyUoqnJFSK4ICKiQ27dv07lzZ6ZMGs/kieNULUcgj/K7LkL+DiQnJ1O7XmN8fF9Rq5wDJxeNk9uOrcmbXNly6jIiRIwZ3J2Z4zK/sZZKpazYfIANO48QGRWDmlhMozpVWT5nNIWtzDM9LiDoM+XqdKZaGTvOLc8bxtsuU1dw9fELenRozomzV4mLT0RbU4P+Leszu0+7bBlp3/T2YcDirQRHRmOkl599M4ZRo+z3vbzrjZiL1xt/jAz0OHdwLQ522U90/9s2ZvOGNXTt0inbx/9p/K7XtZu379C1W2+SkpOwLlyY6tWq4tKmFXXq1Prm2tB/0DCOHD3GpOG9mDq6LzKZjIdeL4iNS6Bh7cqZzi+TyfB48hINdXUqZPC7nBVCwyLpPmw69x89B6B2rZps27weS0uLDMfXbdiUx4+fsGFsH7o1lp+H1M+w6zwamZoG79+8+Ob1fxeAe3TrzIZ1q5Wm50cYmhakslNpzh9cp2opCqNEtbakSVJ4e3iNSnXsO3+TUWv2IBKJ2DyhPx3qVf1uTGpqKpM2HcTt+gOi/6nGygoiEegXKECNKuWZN3EwxWzTkzdG9vUoaWGB+8jvfRBCY2K5++49Tz984l1oGP5h4UTEx5OQLOF/H7LVxGL0CuTDysKUF6/S/WuOzB2NtbkxdUfOIylZQuHChfjw4SMA1apWYee2TRQsqJx+6EOGjeLAwcOULOmA2+EDDBk2iidPvImPj0dNXR1tbS1q1qjOnFnTsC+R3vL05u3btGjVHgD7EnacOnE00+tIXuG9nx8VK9dEV0sT/6Nr8/Qu+65z1nL23hP69O7BmpXLVC1HYVSsXIOgT5/58vG9SnV4eXlTp0ETnCo4cv3Kzz2/5Mm4CVPYtmMXbof207hxQ6XG/hlZvV9r17ErAYEfuXLlisor8H4HpFIpCxYsYPPmzYweOYzZM6cJn6tArjl0xI2Bg4dz7949rK2/9zj9ExCSK9lASK4I/ArExcVRu3Zt7EvY4X78cJ6+uRdQLb/rIuSvzpcvwVSvXZ+wsHC6NKzOpvHy2VX05sNn2kxdTlBoJAUtzXDfsyJDg/fMOHnuOrOXbcEv8BMA5UvbsXTmKKpWLPvd2HZ9J3L55gNub5yT4Q5gZRMTn8C49fs4ei3dGD6fjjYjXJowsVvLXD1QLNh7gpWHzpAmldLQuQx7pw/9prWNU9/JBIaEE/ryco7jRETFYOvcklYtmrN/744ca/1T+NOva2lpaRR3KEt4eAT6evmJj08kNS19N3v9WpU4sWv5N+NlMhkT5qxm96HTpKSm+w3l09WhV6fmzJkwGM0stqRas+0gc5dvIzUtjUrOFdm2ZT1FbX+cTExISKBYiTIkJyfhtXMxhc1NcnDG2af64Bm8+xxK6OfAb15v1tKF23fuMnniOKZOnqAULT9D39iSutUrcnLPClVLURjFK7dGLJPx6uAqVUvh0av3tJi4lMRkCcPbNWH+gMwT2p/DI7n5xIfw6DhS09KYu/s4+fPrUq+GMzKpDA1NdTQ11BGJRHz4FMzL136EhkUCUMjKjCZ1q7LD9RT1S5bAybowz4M+8T40nOCYWGKTkpD+z6O0SCRCV0cbU2NDbApbUNq+GFWcylCziiMmRgZfx1mVa0p8QiJR53cC0HLSUm4/9SU8+COvX79h6IjRPPbyRiwWM2bUcGbN+HHFTG54+dKHzt164R8QSJEiNhS1LcK16zeRyWQUtLLE2tqahIQEvnwJJjgkBICB/fuyfOlCZsyay5p1G6ngWA6vJ08Ri8U0bdKItauW5Ulj69TUVOxLORIWFsa5FVOoWjrvtjNb5vo3C/aeoKJTBa5dPqdqOQqluENZZFIZ714/V7UUWrRux81bd3A/cYR6dWorLW69hn/h/fQZESEflRYzq2T1fu3BQ08aNW3Btm3baNZMOS3s/gS2bt3KnDlz6NyxPRvWrUJD4/duQSqgWFq17UhSsoRjx46pWorKEJIr2UBIrgj8CixbtoxNmzbx2OMOhQsVUrUcgTzMn74ImRd5/PgJTVu0ISkpiZm92zG2c3O5zDt/z3FWHjqDDBjU0+Wrb0NOePL8NRPmrMbjyQtkMihoacbUUX3o3j79gScmNg6bii0oVtAcj20L5aI/x1pf+zFl6yHuv3iLTCZDXU2N1LQ03BeNo06F0nKJERwRRccZa/B+F4CWpgbLh3ajR9P0B+eyPScQmyQh4PHpXMWwcWqBuqYm71+/+PngPxzhugZhYeGMGD0OD89HWJibU6NGNe7ff4jXE286t2nMluXTAIiNS6B68z4EBn3BwtycLp07kJyczIGDR4iOjkZDQ53u7ZuxfNaoTCu7PnwKpk2vcbz1+4C+vh779+ykTu2aWdZ65949/mrelkKmRjzds1QpuyfbT1/JZc/nxER8+eZ1iURCqbIVCQ0L4/rl81SoUF7hWn6GnpEFTepV48i2xaqWojCKOLdER12Nl/vzRgIpLDqWOsNnExQaSd0KpTi5aHyWjjNvNYhiRQpz7+yuTMf4vvFjxpLNXL/7CInk+2dKTQ0NjAz1sSlkQUm7IlSqUJrqlcpT2qF4lq5rHQdM5sK1e1+TK+vczjNj+xH27dlB65bp9xMPPDzp0q0XYWHhWFlacuTQPsqVLZOlc8wKEomEvv2HcOr0GQAsLS0IDg5BKpXi4GDP1k3rcCxf7ptj3rx5S9sOXQgM/EDdOrXx8fElJjaW4CA/7t67z7ARY3j33g+RSESVypVYs3IpJUs6yE1zbnHp0IXLV64xuXtrJnfPm62LZDIZkza5svXUFUxNTPB5/hhNzax7x/2KWBQqioWFOU8876laCuHhERR3KIuJiQlvfLyVFtepUg0+fVZ99U5GZOd+rU79JhQqbM3mzZsVrOrPwt3dnVGjRlGrZg327d5OgQL5VS1J4Bfk48cgSpd3Zvny5XTu3FnVclSGYGgvIPAbERwczJYtWxg6eICQWBEQ+MXYsXMPYydMRiwSsW/6MFrWrJjrOT+EhNN68jLefwrB1NiQ47uWfWfonl0cy5Tg0tGNhIZFMmHOGv6+dJNhk5cwef46+ndrQ9CXUKRSGQsHqubmSiqVsu3UFdYeu0BQaAQApUrYMmv8QCpVKE3xKq0ZvXYvXruWyCWeuZEBNzbM4sjV+4xas5sRq3ez8cQljswbTUJyMmrqua8erFShFJduPCAmJgY9JRuyCvx6mJgYc3D/7m9ek0qlVK1Zj0MnL2JkqM+CKUOp3aY/gUFfGNCvDyuWLfo6dvHCeRxwPcysOfPZdfAUvm/8OH/oez+MBat3sHzjfqRSKR3au7Bl49pstdcDqFGtGoMH9mPz1h2MXruHtaP75Oics4OtZfrO96CgT9+0RtLU1OT8WXecq9SkS/fe+L7wUriWrPCrGNpLpVLCI6IJDY8kNCKK8MhoIiOjiYqJIyomlpiYOKJj44mLTyAuIZGEhEQSEpOJjIqBAvlULf8rJvoFeLZnGS0nLeW610sGLdvGlgkDfnqcTCZDrCb64RgHO1uObl+CVCrlzKXbnDx/HTtba6pVKke1imVyvdgdFhGFutp/CcrODaszY/sR3E+d/ppcqVLJmbe+z5g0ZQZbt++kVt1GTJ86iQnjcu99dObMOQYMHk5cfDwFC1oRERHJ589fsLKyZNvmDdSqWT3D4+zsivP08QNatunA9Rs3Ab7qrV6tKl6e97j34CETJk7l/oOHVKlRl6K2RRjQvw+DBvTL9nVHnrgeOsLlK9eoVLJYnkysJCQlM/74jPoAACAASURBVHunG66X7hCXmATAlEnjf/vEyvPnL0lISKCCo+qT5ADGxkb069uLrdt24nroCF07d1RK3OiYaHR0dJQSS5E0adyQTVu2k5qaqtK/99+N1q1bY2xsTL9+/WjeyoWjh/Zjbp73qgMF8jaHjx5DW0uL5s3lsylU4FuEyhUBARUwadIkzpw5g/fj+xjo66tajkAeR9jhnXdYuXods+cuAEA/ny4v9i0nfxaN4zPjpd9Hag6dhVQmo3v7v1i3cKJCdoVLJBIWrNnFjgMniY1L70GvpaHO833LMTVQXiIgOCKKKVsOcfruYyQpqWioq9OkfjWWTB9Bof/xh+kxbCanLtzAbf5YGjrLb7cuQJJEQr9FWzhz779F2eYNa+K6eUGu5j1+9hp9Rs5m3pyZjBoxNLcyf2uE61rmSCQSHJ2r8fFjEGpqaqSlpdG7V3fWrlqe6TEt23Tgxs1bbFg0ie4d0qvTpFIpddoM5OnLNxgbG3Pk4F4qOecuGexYsSrv/fw5sWAc9SrKp6osM3aeuc7YdXvZv2cHrVp+/yA4fOQY9u4/yOaNa5W2AJYZekYW/NWgOoe2LPr54GwilUoJDo3g46cQvoSG8SUknLDwKCKiY4iJiSc2Pj0REh+fREJSEkmJySQlJ5MsSUGSkkJKahqpqWmk/tNOLquIRCAWiVFTE6Ourk5CYhJ6+XQIPLZB7ueYWxx7TyIwJIyw09t++v1p0LQvZiZGvLl/Qu46snpds6/uQmJ8IgHH/kuGWrUZgqmZOc+ePPxu/Js3b2ncrBXh4RE0a9qYQ657c6QvIiKSLt17c+/+AzQ0NJgwbjTLVqxGmpbG7FnTs/y9JZVKKWxbgtjYOI4ddaVRg/rfjfHz92fMuMncvHWb1NRU1NTUqOhUgW5dOtGtayelJg2io6MpZl8WsQjeH179TVtQVfPmw2cmbDzATW8fpFIZ+vl16d64JjtOX0cKvPV9ioGBwU/n+VVp17Erly5f5anXA4rY2KhaDgBv3r6jYuUajB45jLmzZyg8XkpKCiYW1lSpXImL504pPF52yc79mofnYxo0bsbJkyepVKmSgpX9ebx48YKePXuirq7G0UP7KV2qpKolCfwiyGQyKlWtTekyZVi//vuNWH8SQluwbCAkVwTyMkFBQVSrVo15s2cwfNhgVcsR+AUQFiHzBiNGjWPPvgOYGBvTt08Pli5fjY2FCY93LMqVZ9KbD5+pNGAa+fPpEOStHAPN/UfPMnn+OmLjExABlUoWY9mwbpQvXkRhMR+9es/YtfvwfhcAgIWZCUP7tGdYnw4Z7m6LjI6haKXWWJsb80RO1SsZaXKZuoLo+ESMDPTYu34utapWyPF8UqkUY4f6OJYvr3Qz1F8N4br2Y1JTU5kybRZ37t6jfr06zJ8764fjJRIJloWLUdDSFO+rBwn4+IXm3UbyISiYNq1bsHvHVrkkbT9//kLp8s5oqol5fWgV+RW409brtT/1Rs5l0oSxTJsy8bv3JRIJ5gVtKVbUFs8HtxWmIyvoG1tSr4YzJ3ZnngDLCsGh4Rw4dp6LN+7j88qP6Ng4svKoJhaJEKupoa6uhoa6BhqaGmhpaqGlrYWOjg66ujpERETi5+dPuZLFqepcFv0C+dHXK4ChYQGM9PUxMTbAxMgAM2ND8ufX/S5G2TqdiIyM5sPxvJdcmbjxAFtPXeHZ3mUUNjP+4ViDpn0BiH57Q+46snJdS0hIwrJcE2qVd+DvJf/9Xjv1ncyXqLhM2wKlpqbStHkbHnp4UqVyJS6cdc/W3/T8RUtYsXItaWlpVKtahUMH9lC5eh2Cg4Nz5C/h6fmY+o2bUaWyM5fOZ95SUyqVsmPXHjZv2c7bd++RyWSIRCLMzMxwrliB1q1a0KZVC7QVmPBo0KgZHo8es2/GMFrWyH21sTzw8Q+iy+y1+H8JBaB4QQtm9HahdS1nAP6+84ge8zbgVKE8169cUKVUhSGVSjG1tMHS0oLnTzxULecrT7yfUrteYyaMG8OMaZMUHu/ylWu4dOjCjGmT5VKZJm+yc7+WlpaGdVEHBg8ezOjRee9cfgc+ffpEr169CAwMZM/OrTRq+H1yW0Dg/+P56DH1GzXD1dWVOnXqqFqOShHaggkI/CacOnUKLS1NevfqoWopAgICWUAqldKyTQdu3b6DnV1xbl+/hI6ODjExsWzeuoPGYxdyZU3Od7bZFbZkQMv6bPv7KhPmrmHZzFFyVJ8x3Ts0o3uHZtz18Gby/HU8fPGGOsPnUsTSlFl92tG2dmW5xfLwfc+IVTvxDfiESATOjqVYOHUYVZx+XI1iqK9Hg1qVuHTjAaGR0Zgayr/Kr6J9UQKObWDe7mOsPnKOFt1HU79mJfatn5vh4uLPEIvFWBe05MVLH7lrFfizUFdXZ9mSrFdSaWpqYmNjTVBQEGu3HWTWsq1IpdKvxtPywtLSglXLlzBi9DiqDJzOi32K898oWzS9bepRt+MZJlc0NTVxdCzH48dPVN6CRE1NjejYuGwfFxD0mR0H3Ll225M37wNJTEoG0o3RTU1NqFW+PObmZhgbGWFqaoKpqSkW5qZYWVlhbmaGsbFRls975669jB43kSmj+tKsYY1sa82fT5fg0PBsH6cMYuLTF/60s9CaTV1NDccy9oqWlCl7j6Z7nHRp8O3PwNLYAP8vYZkep66uzuULp+nctSdnz1+k/6Bh7Ny26afxbty8Td8BgwkNDcPI0JDtWzfSsEE9JkyaRnBwMKNHDsuRcbezsxMl7Irz6PETpFJppokesVjMgH59GNCvDxKJhP0HDnHE7RjPX/hw5ux5zpw9z8DBwzE0NKRc2TI0a9qYTh3bY2RkmG1NGbFn3wE8Hj2mnlPpPJNYiYlPpP6oeSRJUmhapTzz+nfErrDlN2Na1qhIo0plueThzdZtOxg4oJ+K1CqO7Tt2kZKSwpBB/VUt5RuuXLkGQCXnnG+2yQ5nzqZvxnFp00op8RSJmpoatWvW4PLly0JyRUFYWVlx4sQJhg0bRofO3VmyaB6DfsPrg4B8cT10BEtLC2rWzLrfokD2ULwbpYCAwDf4+PhQulQp8ufPO32rBQQEMiYhIQHnKjW5dfsOdevUwuPeza89kZcuXkDzZk159MqPAUu25CrOsmHdKWhqyLZ9J3j5SnlmltUrleem+3ae3zxC03rV+RAcTp+Fm7HtMIKlB9yRSqU5nvtDSDiNRs+n0ej5vAr8TL0azry46cYVt00/Taz8y4AebQHYdVb+O4z/lxm92/Fy/3KcSthy9bYHtpVasXnPsRzN1ahOZZKTk/F++kzOKgUEfoyenh6JiUnMWLKZAgXyc/nCabkmVgB8X71m+qy5AASFRtJq0tJcXSd+xL9JA6k088qNTh3aIZPJcDt+UiEaskq+fLp8Cfl54iEmNo4NO4/QpNMwrMo1pVydzqzZepAXr95jZmZOpw7tOHRgD+HBH3jr+4zT7m7s2LqRpYvnM2HcaHr37EbTJo0pV7YM5uZm2UoohYWn6zM3NcrROerr5SMlNS1HxyoS77f+uF2/j0F+3Sy1uJTJZKipqe4ReNv+E4hFIjrWr/LN67raWshkP/9bOuS6F/sSJXA7doIbNzOv2EpNTaVj5+60bNOeiIhIRg4bwvs3L2jYoB5BQZ/YtmMXlpYWuWp71KL5X6SmpuLllTXjb01NTfr26cn5M+589H/NR//XrFqxhIYN6qGmJubGzVtMmjqDIsVLYmVdjPqN/mLh4mUEfviYI32pqamMnzgVXW0tDs4ekaM5FEHbqctJTJaweXx/Ds0Z9V1i5V8OzBhBfl1tJk+bRXBwSLZiSKVShV2b5cX6TVtRV1dnyKCfeyUpk30HDqKurk7jRg2VEu+hhyfq6uoUK1ZUKfEUTdcuHfHy8sLDI+9UI/1u5M+fn507d9K3b18mTJrGhMnTst36U+DPITk5GbdjJ3FxaZerbhsCP0aoXBEQUDK+vr44OZZTtQwBAYGf8PnLF6rXqk94eAS9e3Zj7ervd2i77ttF9VoNOHrtAXaFLJjYLecmqccXjKPqoBm49J3Ay1tHFeK7khmFrcw5vG0RCQlJzFq+hf1Hz7JwnzvLD52hXe3KLBrSFYMsVnIkJCUxdMVO3G8/QiaTUc25LLvWzMbS3CTbuhrVroJIJOLKo+dM7KbYHX3mRgZcXTuDkzc9GL5qF5PmreVD0BcWTB2WrXkG9mjHtv0n2bZ9F+vXrlSQWgGBb/HyekJAQHrLvW5dOrNqxWK5t9k54HqY4aPGIJXKWDRtOGcv3+HmAy+KdhzFiPZNGda2EdpaP/dRkEhSef85GN+AT3i/C8T/cwifwiIIiYwlJj6BlLQ0pNL01kEAQZ8+0blbL0o62NOqRXMqVPjP+Lh7185MnDydI0eP0blje7meb3YwMTHhU1BQhu89ef6a1VtduXnvMeGR0UB6ZYqVlSWtWragV89uVK9WVeEaIyIigPSWjDnBytwUqVSq0CohD9/3+H0KISwqhvikZDTV1bCxMKWiQ9Hv2n0FR0QxcvVuLj58ikgs4sCsrC+ei1WUXLnr4c1bvw80qFjmu89QkpIKiLI0z2l3NxzKVKB7r34EvPP57n7By8ubVi4diY6OxrF8OY67HcTE+L/Pb8Lk6UilUvbv2ZGr86lWJb3K1fPRYypWzP4ufz09Pfr16UW/Pr2A9FZ/p8+e56T7KTw8H/PYyxvPR14sXrqCfPl0qVzJmaGDB9KkcdYWvRcuXkZycjLLhnVDO48Yw691O8ejV340dC5LpwbVfjhWU1Md15kjaDV5GS1at8fj/k0gfeOPj68vz1/48ObNW/z8A/j06RMhoWFER0eTkJBIamoqlpYWvHrxRBmnlW0CPnzA3z+A+vXqKvV+92ec+vsM7/38adK4oVJ0yWQyXr95S6GCBRUeS1k0+6sJFRzLM3nyZM6dO6dUf6U/CTU1NebMmUOxYsWYPn06fn7+7Nq+hQIF8qtamkAe4/yFS0RFRdGhQwdVS/mtEZIrAgJKJCgoCF9fXwb176NqKQICAj/Ax/cVdRs0ITExiTmzpjFmVMaLNiKRiBtXz1OqrBML97ljY2FKpwbVcxTT3tqKIW0asfHERToNnMLR7YrxGfkRurraLJs5iiXTR7D9wEmWb9zHwSt3OXT1HjXL2bN8WHfsra2+Oy4sOhbXS3c4d/8JD1++JU0qpahNQXasmolTOYcc6xGLxZgaG/D6w+fcnFa2aFO7Eq6X7nDR4ykVHUtl+/gSxazR0dHm6nXFVtsICAD4+Pji0rErQUGfAKhfry4b16/6mpiQF0OGjeLAwcPk09Xh9P7VOJVzYGifDixZv5vlG/Yxb/cx5u0+9nVpOLuGjmpqYnS0tcifT5d8GhqoqYmRSmXEJiSSkpLC2XMXOHvuAitWrUVNLMbcwhzH8uVo8s/O4sv/tHFRFcWL2vLu3XtSU1MRi8VcvH6f7QdOctfjKfEJ6S2rDPT1adSwPh07tKNd29ZKb2MWGRkFgLlpztotFSpoDoDf59BMd9rnBteLdxi6MvPFfhGgraWJtqYGySmpJPzTQq1EYUsOzByeZU0ymQw1FSzmSqVSeg6fhVgkYvOE79sgRcbGZ/l3wtzcjJnTpzBrznwGDB7Ojq0bv763Y8duxk2aAoiYP3cWI4cP+U7HpctXsLS0oJJz7tpkOVdKP/6Fj3xaYWpqauLSptXX9khSqZSbt+9w+PBRrl6/ybV//unq6uLSphXz587KtH2YVCpl05btFNDVYUDLBnLRl1vefvzC7J1uGOTXzXIlTW3HkrSvWwW36w/QM7JALBZnWJGirqaGrrYm+vl0KW5hwrN3gUgkedeDdvac9LaXs2dOVbGS/3j82Ive/QahpanJ9i3K8Za6ees2ycnJWU4Y/gqoqamxfu1KatdrzPz585k7d66qJf3W9OzZExsbGwYNGkSjv1py9NA+ChcqpGpZAnkI10NHcHR0xM7OTtVSfmuE5IqAgBJZs2YNhoYGtG/XVtVSBAQEMuHe/Qe0aN2etLQ0du/YgkvbH1ejaGpqcu/2Nco5VWHQsu0AOU6wLBzUmUev3nHx+n0syzbBpXk9Zo4bgLnpjw165Y1YLGZgDxcG9nDh2m1PpixYzy1vX6oMnI59YUvmD+xEo0rlePTqPX0XbSbgnz7xIhHYFLJizsRBtPmrrly0lLYvxrU7nkrzVHj48i0XPZ5SrlRxXJrVy9Ec5UoW56HXC1JSUtDQ+LkHgIBATvB64k2Dxs2RStNo26YVC+bOplCh75OfuSE2NpYGjZvj++o1JYpZc8VtM3oF/mtrOml4byYM7cn0RRu5ducRVhbpBpFisQiRSIQIESJxeiL633+6OtoUtDClSGFLnMqVpFQJ20z/tk1KNqBUyZLcuHoBb+9nHD/pzu07d3n95t3XhMu/1K7XmNo1a9CsWROqVqms1N3QpUqV5MKlKxg7NEBdTY3UtPT2WRbm5nTs2J5RI4ZS1NZWaXoyIjo6vWomp9fRwlbpyZXXHz4rJLkSHhMLwLjOzalexh69/LpIUlJ48+EzL/2DePvxC4Eh4SQmJ2NYIB+lihRiZPumVC5VPFtxZKCStmBt+4wnNDySMZ2aZ9i+LCQyOlstg8eMGs6+/Qc56nacwQP7Ucm5Ius3bGbqjNnoFSjApQt/U9Lh+80Nh464kZycTB85eD8aGxkhFot4/94v13NlhFgspm7tWtStXQuAiIhIVq5ex4GDh9jveogDBw9TtUpl1qxahoN9iW+O3bRlG/Hx8UzunvOKYnkik8loMXEpMqmMEwvHoZGNv8OtEwfw5G0Abz9+oWqp4hQyM6aolRn2hS0pW8waW0vT71q9mLcchLm5/A175cXZcxcwMzPFsXze6Obw9NkzGv3VCplMhvuJI+jry9/nLyNWrFoLwLgxeadtnTwoW6Y0SxbNY/zEqTg4ONC1a1dVS/qtqVOnDu7u7vTq1Yt6Df/i0IE9OFd0UrUsgTxAaGgoly5fZc6cOaqW8tsjJFcEBJREQEAAhw8fZs7MaYLfioBAHuXi5at07NwdsVjMqRNHqF0ra6ZvpqamPLx3i8rVajFo2Xai4xMZ2CpnOyXPLZ/Cwn0n2XXmOvvdzrHf7RwWZsZUcixFaYdijBvcHc0smPbKi3o1nbl/bjfv/D4wdvYqbt59TIcZq9HLp0NMfCJikYiGdarQq2ML/qpfTe7JhBqVynPtjicPfN5Ro6ziTYh7zN+AWCzmyLacVw61b9GAB4+fc/joMbp37SxHdQIC/9HGpRNSqZS/3Y9Rq0bOEro/wuuJN81auhAfH0/nto3ZsmxahuPEYjELpw2Xe3yA/Lo6hISGIhaLqVCh/DctwRISEjh56jRjxk0iMTGRZ8+e88T7KWs3pJt859PVxcjYCEsLC2xsrLEvYUe5sqUpXbo0Ba0sc5188fLyZtOWbVy9foOQkNCvrxe3K07bNi0Z1L+f3Ey55UF0TGyuztmmoAUAH0Mj5CXpGzQ10h9Lq5a2o4Hzf75cirjuq4mV13NcKpXSqMNQPL19qFXOgVl92mU4LiouAZsi2UvAnTh+iPIVqtCxSw8Ou+5l2sw5GBgY8PKpJ/nzZ9waZvWa9YjFYsaOls9iro6OztfKOUVjZGTI/LkzmT93Jtdv3mLa9Nncu/+AytVqU9LBniWL5lO3TnoiZtny1WhrajCxa0ulaPsZQ5bv4EtEFKM6/EWFEtn7OYvFYjy3Z90/SyqVkpySQhFr6+zKVApHj50gMTGRYUMGqloKAC9f+lC/UTPS0tJwP35YKW0aIf3ndPvOPYoUscHCwkIpMZXJgH598PHxZcqUKdja2lKt2o/b4AnkDnt7e06fPk3fvn1p1tKFrZvW0aZ13rj+CaiOo8dOIhKJaNVKse21BYTkioCA0tiwYQNGRob069tL1VIEBAQy4O/TZ+neqx8aGhpcvXiWcuWyZrr+L4ULFcTz/m2q1qjLxI0HePYukHVjst8CUCwWM72XC9N7uXD/xRtWHT7D7Wev+PviLf6+eIuqTmWpV9M52/PmlmK2hXHfs5KY2Dja9Z3IQ68X5NPV4fbf2ylqo7jy89rVnWD1Dm498VF4cmX+nuMER0QztE+HHHnE/Ev39s2YMHcNh4+4CckVAYUQHx9PZFQU7V3aKCSxcur0WXr2Tm9dtH7RRHp0aC73GFnB2MiAT/9Uxv1/dHV16dq5I0fdTnD12jXCz27H+60/Z+894cHLtwR8CSM8IpxPQZ946OH53fHq6uro6uhQQK8AxkZGWFqYU7BQQYra2uJQwg5jEyOKFS2GgYE+SUlJPHv+gitXr3Pl6nW8nz4l6Z+2VAV0dWjoXIbLns8pYVech3fzZkvAuLg41HNhZGprk+4JoKjkitY/yZUkRbcyUqKhfWpqKjVa9MX3bQAtqjuxf2bGSUipVEqSJAVr6+x9l9oULszE8WNYvHQFDZu0QE1NjSsXTmeaWAkLD8f31WuqVa0iNx8EAwMDwsLD5TJXdqhbuxZ3bl7hvZ8fo8dO5MbN27Rq2wErK0uaNG5ERGQkA1vWzxN+Hpc8nnHoyl3sClkwp5/ie94HfElP9hYtmjcN0lesWoNYLGbi+DGqlsKr16+p06AJqalpHD/qSp1/qqSUwYGDh0lNTaVv755Ki6lMRCIRSxcv4NXrN0ycOJGbN2/KvWWpwLeYmJhw5MgRxo4dS88+A5g1YypjR48QPvc/GNeDR2jYsCFGRkaqlvLbIyRXBASUQEREBMePH2PcmFHo6mbNFFpAQEB5uB07Qb+BQ9HS0uTWtcvY2+esJ2nBglb4PH9M7fpN2HfhFh4+77i0ehoFdHVyNF/V0nYcnjsaAMc+k/D/HErdGrnrkZ5bQsMiefTUFx1tLV7cOoKh/vftTeSJc/mSADx+46/QOKFRMaw6fBZjQ30WTBmaq7l0dbUxNzXmsVfeNJIV+PXR0Um/pkT846MhT+7df0DP3v3R1NTg2rHNlLJX3QJdQUtT3vl//OGYwoUKIpNBREwc5YsXoXzxIt+NSZJIePImAO+3Afh9CiEwOJwvEVGERccSEx1FaHAIT589z5ImkUhEYTNjmjSqwdC2jbD9p11W1UHTeefvn91TVBrx8QloaOT80c/2H7+tO09fyUvSN2j/U5Gp6OSKDFBXV3zlSkJCElX+6kVg0Be6NqrBxnH9Mh3r6fsegArly2c6JjOmTp7AytXrkEgkbFi3Cju7zNukzZ23CIDpUydlO05mWFpY8MTbW27zZZeitracOnGUyMgoxk2cwkn3v9m1ey8AVqZGSKVSlSZY4hKS6Dl/AxrqapxZJr/P/UdExMYDYGCQtdZWMpmMqKgoPn/+QkJiIolJSaSlpqGmpoahgT7mFuaYGBvLZYE2IiKSly99qVzJGW1t7VzPlxt8X72mVt1GpKSkcOTgfurXq6vU+Fu27kAsFjNk0PceTL8LGhoaTJ08gWYtXbh79y41atRQtaTfHm1tbTZs2EDRokWZM28hb968Ze3q5XJLqAv8Orx46cPTZ88YPUb1iew/ASG5IiCgBA4ePIhUKqNv79z3NxYQEJAv+10PMWzEGHR0tLl3+xq2RYrkar78+fPz6MFtBg4ZzuEjx3DoOpa/l07AqUTOFyilUimBX8JwLGOv0t1HEomEhh2HIZVKOblnhcITK5BujKmro82bD18UGqfr7LWkSaXsWjtbLgsxtao44nb6CoEfPmJdWDCWFJAvYrEYI0NDnj57Jve5u3TvjUgEN45vxaFEEbnPnx2K2RTixt3HhIaGYmqasX9AqVLpvhKevu9pXDnj/v3amppULW1H1dI/TpyHRcfy0u8jvoGfOHf/CWpiMeHRsSRJUmhdy5nqZUpQs5x9hteIehVK4RvwiSfeT5XuI7By9Tq2bd9JaloaWppaaGlpoqWlhba2Njo6OujqaBMUFIS2ds4XV/71annh90Fesr9BP1/65qOwqFiFzP+//H9/CnkTFRNLpcY9CQmLYGjbxiwc9OMKxtVHzgHQoUP2PRlfvvRBIpHgWL4cXTt3/OHY4yfcMTDQp1ZN+VW7FbGxxvPRY5KSklS6WG5oaMDObZvo0a0zrV06ATB7pxvLXP+mf8v6TOvRFk1N5S99tJ6yjMRkCVsmDMDMUDk+HrEJiQDo/pOEl0gkPHv2Aq8n3rzw8eHdOz+Cgj4RFh5GXFwcKSmpWZpXU0MDE1MTihW1pYJjeerWqU3tWjWytWg7b+FiAKZNnZjNs5IvPr6vqF23ESmpqRw6sIfGjXLWyjenJCcn8/zFS0qXKomWlpZSYyubGtWrUcLOjv379wvJFSUhEokYP348RYsWZdy4cfgHBnJg706MheqFPwrXg4cxMjKiXr2ceYgKZA8huSIgoGASExPZuXMn7V3aYGKS8zYzAgIC8uek+98MHT6a/Pny8eDeTQoXKiiXeUUiEds2b6B2rVqMHD2WBqMWsGBgJ4a2bZyj+Y7deIhUJqN9C+U+/P1/eo6YRURkNLPGD6RqxbJKi2tpbsynz6E/H5hDkiQSPHzfo6WpQf4cVhn9f/p0bY3b6Sts276TeXNmymVOAYH/xc6uOB6ej+Q6545de4iIiGRE/04qT6wAX6tmHj32ommTjK+fFSo4AuD9NiDT5EpWMdEvQG3HktR2LJlt36wuDWuy6eRlXA8eUWpyxfXQEWbPXYCOthb5dHWITkggJS2VtFQpadI0pFIZUqkUAAe7IrmKJRKJfpqgyojgiCge+ryjQcXS6GayAF+nQklEIhFbT11hSNtGudL5M9QV6LkSHBpO5Sa9iIqJZWqP1kzs9mND9YiYOM4/eEKxYkWxL1Hih2MzYuSYCQDs3b3th+OuXLlGTGwsA/v3zXaMH2H/j5H8k6fPqFq5klznzgnTZ85DJBLxxvcZO3ftYf2Gzaw5eo4Nxy/SvHoFlg/rjqmB4jeGAKxzO8+jV340UER0oAAAIABJREFUqlSWTg2U5zfxb/u/aTPnMHPOfFJTv02eiEivFNPT1qaEqSkW+nqY6RXAUFcXbQ11NNTVEYtEpMmkxCUmE5WQQGhcHIHhkXyOjOT2nc/cun2XtevT/a20tbWxMDfDzq44zs5O9OzWlYIFrTLU5nbsBPr6etSrU1uhn8GP8PV9/TWxcth1L00aN1S6hi1bdyCVShk0IPOKtt8FkUhEn949mDl7HmFhYcJ6iBJxcXGhUKFC9OvXjwaNmnP08H7sihdTtSwBJZCamsrho8do27atULWkJITkioCAHHjz5g1ubm7UqFGD2rVrI5PJ2LhxIz4+PsTFxREeHs7ECWNVLVNAQOB/uH7zFr37DUJbW1uuiZX/pUe3zlRydqLxXy2ZuuUQ1x6/5PCckdmujDhw8TYAfTqrzpjQ940f567cpYxDMcYO7qbU2Ha2NrzzDyI1NfXr7ml5oq2pyfB2Tdh4/CL12w2mVZPa7Fg1I1c3ozUrl0dDXZ1z5y8KyRUBheDgUIIHDz0IDgnF3Czjqo7ssmjJcjQ1NJg9Pm8YDTuVTa9K8fJ+mmlypXzZdH+sV4HKMdXOjHLFrdHS0ODsufMsXTxfaXH37T+ISCTC3/NvtLXz5g7ottNW8tIvvb1bPh1tiliYUMmhGM2qVaC+U6l0/xttbVrXrMjJW56sczvPiPZNFaZHUZ4rfgFBODXsRnxCIkuGdGVQ658v2o5cvRupTMbaVcuzHe/z5y889PCkopMjRWxsfjh2weKliEQipk2Rb8VAmdKlAHj29LnKkysBHz7w7PlzqlapjJmpCZMnjmPyxHHsO3CQRYuX437Lk1O3PKlSqjhrRvfG3jrjBIA8eP8pmFk7j6KfXxfXmSMUFicj7ApZpv+PTEYpC3MKGepT3MyMUlYWOFoXwlSvQK7ml8lkvA4O4cart3gFBPImOJTgL1/wDwjk0uWrLFq8nOrVqnLk4F709P5LZF26fJXo6BiV+o++ffuOWvXSW4EdPrhPJYkVgG07dqOurk73bn+GL1+Xzh2YPXcBhw8fZtiwYaqW80dRuXJlTp8+Tc+ePWnQuDkH9u6gVk2hguh358q164SEhNKhg+J9vgTSEZIrAgK55OTJk4wYMQJ1dXU2bNjAnj17KF68OAsXLsTQ0BAdbW3Gjh6BbZEfP/QICAgoj9t37tK2XWfU1NS4cfW8QhIr/+JgX4LXL71p3qodlzweUbL7OC6umIqNZdYXQz1932NhZkL+/KrzbJqyYAMA+zbMU3rsCmVLcP7aXTxf+eVo13RWmD+gEwNaNaDTzNWcunCTQo7NWDJjJH26tMrxnPbFbfB546fynu8CvydlS5cGwMPzES2a5X4hOjY2lpCQUFo0qqWQJGZOKFsyfYfl69dvMx2jra2NmpraVxNnVVK1dHFuPPEhLDwcE2NjpcSMiYlFQ0NdaYmVnLSmfPvxC6YGelRyKMaz94G8DvzMC7+P7D53AwD9/LpYmxnzKvAzAAYK/q4TKyC58vLVe+q5DCJZImHz+H50bvjzxavQqBjO3vOiqG2RHLXqmjUnPYm3fMmiH46Lj4/n0eMnlC5VEkNDg2zH+REVHNN9Ynx8FePFkx3Gj58MwMpli795vUe3LvTo1oW79+4zacoM7j99RpWB03G0K8Lm8f1wsJHvPaBUKqXZ+CXIpDJOLBybK6+jnGBupI9YJMLRuhBHh8rfz0MkEmFvYY69hTnw3++5VCrl3js/lp2/zN179ylZxgkvz3uY/ZP8nzNvISKRiDkzp8ldU1Z47+dH9doNkEgkHNy/W2WJlZcvfQgIDKRp44Z/zL2hkaEhbdu0ZPfu3XTp0kUw11YyNjY2nDp1ioEDB9LapRNrVy2je7cuqpYloEAOHzmGvb09ZcqUUbWUP4Y/42ouIKBAjh49Sgm74nz0f03TJo0YOXIkenp6GBsb06lDO3xfeMl9l5iAgEDOuXL1Gi1at0csFnHhjDslHRwUHlNbW5srF88wbswogiOiqdB3MjO3H0Emk/302HdBwcQlJlG/prPCdf6IOw+fYF3QgqJyXoTICrWqOgFwy9tXoXFszE24v2U+w1wakyxJYfSMFbj0mUBCQlKO5mvRuBZpaWlcvnxVzkoFBCAsPBz4r69+bnnk9QSAKk6l5TKfPNDU1ERdXQ3/nxjF58+Xj8/hUcoR9QNGd2wGwPIVq5UWMzk56WsbIGWQ3dzKFvfLSFJS6dm0Fq6zR/Bs7zJCz2zDe9cS5vRtT32n0uhoaeITEEQBXW32Th9Gj6aKaRn0b3s0NTm3BXvo9YLarQcgSUnBdeaILCVWAJqMXYhUJmPdmpU5inv2/EWMDA2pWLHCD8fNmDUPmUzGlEnjcxTnR1haWgDw3s9f7nNnh4SEBC5fuUaxoraUKVMqwzHVq1Xl1vVLPPa4S7WqVXjyxp+qg2bQbMJigkIj5KZl+KpdfImIYkT7prny28sNxvoFeBcSptSYYrGYGnbFODliEAtdWhEbF0fjv9IrrsPCw3n67DlOTo7fVLMoiwcPH+JYsRrJycns272dZn81UbqGf5k0dQYAixcpf7OSKpk6eQISSTI9evQgNFT1myH+NPT19dm/fz+dOnVi6IgxzJw9/+t3osDvRXJyMucvXKJly5Yq9Wr90xCSKwICuaRx48b4vnrNi5c+rFq+hLi4OI4fP06dOnU4ffacquUJCAj8DydOnqJdh66oq6tz9eI5nJ2dlBp/1owpXL98HmMTE9a6nadox5Fscb/8w5vbTScvATCoZztlyfyOG/cekyxJoU2zuiqJX7lC+kKJ1xt/hcd69Or91zZspUo6cOXWQ4o4t2Db/hPZnqt/1zYA7N7nKleNAgKQ3lZES0uLunVqyWW+2Jh0I3G9AvnlMp+8yKerw5cvwT8cY2xsRGRcvJIUZU49p9Loamvhdvyk0mImJSejrq6c5IpMJuPmE18mb3LNUhs2qVTKgr0n0NbUYEr3b71HbCxNGdWxGccXjsP3wErCzmzn3ZG1tKpZUVHySU39J7kix8qVK7ce0rTTcGQyKedXTuOvaj9OdPzLyNW7ef8phN49u+eoauXRIy9iYmJo0aLZD8elpqay/8BBjAwNafmTsTlBJBKhpaVF0CfVtuWbPXchaVIps2ZM/enY4sWKcuGsO4897uJUoTx3n72mTM8J9Jy/gbgcbqb4lyuez3G9dIeiVmbM7d8xV3PlhvLFrYlOTCQ6MVEl8TtVqUibCuV57+eP+9+nmTU7PZEwd9YMpWt58/YdjZqmVyGXdLCnVcvmStfwLwkJCdy6fZcSdsUpamurMh2qoIiNDcePHuTzp080b96cGzdukJqaire3N3fv3uXatWt4eHgIC/4KRENDgyVLljBz5kzWrNtAj94DSEhIULUsATlz4+Zt4uLiaNpUce1VBb5HSK4ICOSS7t27o6Ghwf0HHlhZWdK0SWO2b9/OubNnadJINeXGAgIC37N+w2Z69R2IlrY2t69fpnx55Rmy/y9OTo689X3K2NEjSJCkMmmTK4XbDWfqloPExn//EHzx4VO0tbVwLJN9o1t5sXm3GwDD+6pmoUBDQwNtLU1ef1DM4o33W3+6z11PIZehNBg1n6i4BObPncX9O9fZvXMr6hoajJ+9mvL1uvDy1fssz2tqYoiBfgHu3b+vEN0Cfy7x8fGEh4dTo3pVubUVMTMzAyAsQvUVIP+LiZE+kVHRPxxjaWlJYpJESYp+TEPnMoSEhPL02XOlxJNIJEppO+T/Ib1lV5pUymb3y1QZOB2LVoNw7jeF2sNms/SAO6FRMd8cs87tPDHxiQxv1yRPtJqT/GPsLa/kyvGz12jXdyJqYjGXVk2nToWsVX3N2nGUvedvUqyYLWtXZ99rBWDZyvTqqEk/8XRcvHQFScnJTBg/JkdxsoKeXgHCwpRbJfH/2XfAFQN9fdq0zro3XfFiRbl+5QJXLp6hqG0RTt1+hE2H4YxZu/c7E/iscNnjKZ1mrUFDXY2zyyZn+3h5MrBV+jPoxqs3VaZhvksLRCIRq9ds4NiJUxgbG+UokZgbXr70oXqt+ohEIqwsLXnp40u7jl2RSFTzfTF3/iKkUinTp05SSXxV41i+HFcvn6VwoYJ07doVGxsbmjVrRocOHejevTtt2rTB09NT1TJ/a0QiEYMGDWLHjh1cvnKVv1q0/ekGFoFfi9NnzlGkSBEclNCdQ+A/VH+XKyDwi5KYmMi7d++4f/8+KSkpWBcuBECrls04feYsAFWrVlalRAEBASAlJQWXDl25cfMWhgYG3L19lYJWijMxzQoikYjZM6cxY9pkFi9dwabN29h44hKbTl6mXDFr+javR7dG1ZFK4UNIuErb9MhkMq7e9sDc1BhzU+V4CGSEhZkxn+XYtuNdUDBLDrhz4cFTouPTd22ZmpjQvn17Jowf89WHx6VNK1q1aMbQ4aM5fPQY1Vv0Yc7EwYwakLVexZUrlObi9ftERkbJvde9wJ+Lrq4uenoFuHrtBlbWxSlbpjTr167ErnixHM9pW8QagOCQcHnJlAuW5qb4Bfw4sVqsaBHu3L1HVFyCwv06fsa8AZ04dfsREyZN48JZd4XHk0gkaKprKDzO/Uf/x95dhkWZtQEc/9MdkkpYYIuJ3YWBCuq6mAhix9rd7eraKNgoBtgdKBaKCIigooAKKioCigkIDDPvB1ff3bWIGQb0+V3XfljnmXNuRB6eOfc5930LgHVj3ahU2pxtJy9yMfwusQnJiMVibj54zELvw+hqaVCzXGna1q3Oop1H0FRXY2pfR5nH9zXHA8O4evseYokEiURMRtbHBfPQiDtMW7gWBQUFFBQVqFOjMp3bNsvV2F4+Rxg1fRkaaqpccp9FOcsSOXrfrM17WbX3JOZmZlwNOJ/rr+mTi5cCMDUx+W7POIlEwlqPDehoazNsyMA8z/UjJiYmxETHyGz8H/HavpPU1DQmTshbAqmObW1uhF7lxMnTjBo7ga0nLrDrzBWGdmnDTJeunxPYYrGYZT7H2H02kFfvUlFTUUFfRxMdTQ1C7j4AQEVZiUOLxlHcUL6/7+3qVkNTXY39oeFMsZdPCSwNVVWMtbWJiLiJKDtbpv8GvyY8PIJWbTuSnZ2N765t2LVpTTt7R86cPYdx8ZIYGRtTs0Y1Otq3p1sXB3R0dGQek/dOH3R1dXKVBPzZWFpYcOr4IYKDQ7l0+QoALZo3w3fvPjZs3CLn6H4dbdu25eDBg7i4uNC8dXv2+nhjU7XwlIUV5E12djbHT56iW7ffhJJgBUxIrggEuZCens7EiRMJDQ0lPj7+c7+Ebl0dad/ODgCHTvasWLmG6Jh7lCldWo7RCgSCqKgY2to78OrVKxo1rM/hA3tQVVWVd1ifKSkpMW3KRKZNmciJk6dZvGQZETdvMWqVF2NWb8NQTweJRIJ9G+mU/cmLHftO8CEjk9E95PtBsHL5spyITyA1/QNaGup5HifuWSLO89dxKzYegGL6+vTu2YlJE8dSulSpr75HWVmZDZ7uTJwwltZ29sz805NqlcrRIgd9cPp274DfhSC2eG1n3Jg/8hy3QPBPCgoK3AgJZPS4SVy/foOrQdeo17AZN0KvUqqkZZ7GNDb+2HQ46eUraYaab2VLmXP5WjgpKa8wMCj21WsqVfq4O+96VCytbOXbvLOUqRGVy1gQdC34uzFLiyhLhI5m3u+JOXXrzj0A6lQqSznLEtQsXxr4fx8T/+u32el3mau373Ex/C4Xw+8C4DnercCbNovFYlr8MY+I+4+++vqd6DjuRMd9/n8lRUVSYnKe6Fi5YTezlniio6lBoOdcLE1ytvFgwOL17LtwDXMzM26EBqKunrfvW+DVIFJT0+jds8d3r1vt7kFqairTpkyU6SKLTdXKREbe4c6du1SuXElm83yL+zpPlJSUmDxhXL7G6dC+LR3at8Vr+05mzp7Lyj0n2Hj0HLNcu1GjXGl6zlrFy7fvUVVRxlBXm4wsEQ8TkskSZQOgrqpKpPdSDPVkv0ifE7+3rI/XiYv434miVWX57GBOy8xAlJ398fszMX/fn9y4FhJKe3tHJBIJB/f70KLZxz5OfiePsGu3Lzt3+3Lr9h38zvjjd8afP0aPR1dXl8qVKtKmdUt69fxd6hux9h84xLt37xgxbIhUxy2KFBUVqV+/7r82oiorK7Fh4xY0pNRHTvBjNjY2HDt2DBcXF+zad2brZk/a2bWRd1iCfAgOCSU5+YVQEkwOFCQ56aZbxCQnJ5OVlSXvMAQ/oZkzZ7Jjxw4GurlQuVJFrK2sKFfOCkPDf3+oSktLIyk5+ZsLdQJBbmhoaJAup5rJRdk6z41MnT4LiUTC7JnTGDNqhLxDypHMzEy2ee9kl88eIsI/7vaDj30HLM1MsKlcjvYtG9KhVSM08pFkyCnreg68evOO57dOo6Ii+93R37LN9xh/TFvK2rH96W3XOE9juB84zYyNe5BIJDRt0pgli+bleiEoOTmZ8pVrYGSgT8zVAz+8XiwWY1ixFdVsqnLpvF+e4v4ZCfc16boUcIWODt2oWqUygQHn8jyOvpEZjepW49iOVVKMLn/WbtnD1IVr2b9nF21at/zqNZcDr9KhYxem9+vK+J4dCzjCL124EYnjlGX0dOrOeo81Mp3L1LwMlmbGhJz2luk83QdMwu9CECknNv0wWfIhMxO/4FtUKWOBlbmpTOP6mnZjFxJ05z72HdqxaMEcVP4+2aOoqEh2djYKCgqIJRKys0UMGzGGK4GBvL53MUdjz/lrA8s9d2Koq821jQsw+sdC+vfua50mLSEgIoqqVSpz7syJPCdWAJx69uXk6TNER4Z/bij/NSXLVCAjI4Nn8Q9QUpJdX57YuDhq2jZES1OTG6FXMTU1kdlc/yUWizEwsaBGdRsu+J+W6tgrVrmzeMlfpKd/7MOioKDAuB4dmObctUjsCH6f/oGSXYdTytCAsxPks7mj5uxFZEokLFu6mL69c3biN78uXwmkk2N3FBTg2OH9NGxQ/5vXpqWlcfDwUY4eO0nYjRskJiZ93jyprq5OzRrV8Vi7Uir9UWrVaURcXBwJT2Lz9fNf0KT9vHYl8Cp/Ll3BzVu3yczMJDtbRHa2mMzMTJSUlAgODqZ48W/f1wTSl5aWxogRIzhz5gwL589h6OABReIeJ/jS1Omz8N17gLCwsALf2FJUqKiofN5QJk3CyRWBIIfi4uLYvHkzC+bOYuSIod+9VlNTU0isCARykpmZiWO3Hly+Eoieri7HjuynejX59FfJC1VVVQa6uTLQzRWAcxcusWmzFzdv3SIuPoGo+4/Ye+QsALraWliXsaRhnWp0sW9B7WqVpPowPHvpepJfvmZE/9/lmlgB6Grfkj+mLeV4YFiekiuDl27E1/8qxfT1OX7kAFWrVs5THMbGxrj068PmLdvY5nuMfk7fX8hVVFSkTMkS3I2KytN8AkFONG3SiEYNG3Al8CqJiUl5XtxUUVbm9Zv3Uo4uf6pXrQDAzZu3vplcsa31sYl4ZFx8gcX1Pc1rVsGkmB4HDh7GY+0qmX7Azc4Woa6mJrPxP4l/moiaikqOvhZ1VVWZNqb/nt9nrCTozn3at23D7h1eP7zeyMgAieRj4/cf9YUZO3M5m3cdxsyoGMEbFqCdwxNDQ//aREBEFC2aN+Pgvt35/vdw6fIVTE1MvptY2eq1nddv3vDHiGEyTawAlC1ThnVrVjB0xGjq1G9CRNi1AiuDGRwSilgspnXLr98b8mPMqBGMHD6EYSPGsGfffsRiMXvPB9OmTjXqVS4n9fmkTVtDnea1KnPueiRRCc+p+J1/L7IiFksoXqJ4gSVWzvqf5zen3igpKXHq+CHq2H7/PqSpqUnvnk707ukEfEzWnT13gQMHDnHlahBXg65Ru04jfHZuo23bvO/ov/8glvsPHtCiebMilViRtpRXr3B1G4Kevj61a9emZMmSlCpVCiUlJRQVFalcubKQWJEDTU1NNm7cyMKFC5k8dQb37z9gyeL5haJXmiB3Tp46g52dnZBYkQPhb1wgyKFPv1zep6bKORKBQPAtx4+fpLRVJS5fCaRJ40bcj75VpBIrX9OyeVN2eW/hdngIyQmPib0XybKli2jf1g4dXV0i7tzDfcseWnUbikGFFtg0d2Lv0bP5nvfE2SusWL8LU2MD5k3+fkK5IOhoa6Kro8X1f5RyyYnMTBHNRszB1/8qFStWIPpOeJ4TK58sXbwANTU1pi9e97kkzve0blafjIxMwsLC8zWvQPA9o0Z+/DndtXtPnsfIzs6WeyL1v2r9nVyJ+k5PB3V1ddTU1D6X+ysMRndvT0ZmJitXr5XamAcPH6WdvSMVq9SkuEUZDE0syMzM4uade5SsZU9De1cmz19DZPQDqc35SfLLV+hpF+5yLYOXbsQv5CYN6tfFd3fOTvK0bNECgAFj5n/3uv6j5rB512HKmpkQvuXPHCdW9pwLYvfZQMqXt+bwAd98L3iEhF4nNTWNjh3bf/e6eQv/RFVVlVkzpuRrvpzq3asHSxbP5/WbN9jWb0xqAX1eOnf+44mjT+WZpe1jWdA1PH10j65dHIhPfEHbsYtoPXo+z6TYB05Wlg7rA8Dsw8flMn+WOLvAyjwdP36S35x6oayszPmzJ3+YWPkaRUVF7Fq3xHPdam7dCOb8mZMoKSvTy7k/L17mvR/ZpCnTAViyeF6ex/gZTJ8xh/QPH9i5cydeXl7MnTsXNzc3XFxccHZ2xtb2x+V2BbKhpKTEjBkzWLJkCV7bd9C9R1/evH0r77AEufA4Pp4HsbE0a5a7HnIC6RCSKwJBDllaWtKgQQNOnBLKuggEhU1Kyiva2TvSs68rmZmZrFi6mONH9qNWALt5C5qRoSED3Vzx3b2du7dv8Cr5KZcvnGXs6JHUrlWTZ89fMGDMPPqNmJXnOU6cvULvYdNQU1Xh4qGNhWb3i01Fa5JeveFdas7KE9yJe0KlPmOJuP8Ih072BF0+L5Udg8rKyowZNYK371JZuWH3D68f2PtjM+ctXtvyPbdA8C2tWn5cJA4ODc3T+7137kaUnU30/Yd4eO0jLe2DNMPLM01NdZQUFXn0+PuJk7Jly/AwISlHCc+CMMSxNWqqKqzzWJ+vcUQiEeMnTcXM0op+rgO5GhRE2ru3lCimS9UyFpS3LEHFkmZoqaoQ8+ARHl77aGjfH+NKrajfwYWpC9cS/Y3eI7nx9l0qxvq6+R5HVqZ47sLX/ypVKlfi5LFDOX6fi3NvqlatzMGT5xk7c/lXr+nqOoH9x89hU9aS4A3zUVXN2W7e92kfGLliC+rq6pzzO5HjmL5nxaqPybqxo79d5mnv/oO8ePGSvr17FmiydMigAcyYNpnk5BfY1m9CRkaGzOd89eo1ABYW5jKdR0tLC6/N64mKDKdhg3qERsVSxXkCI5ZvRSQSyXTu/LAyN6ViSTNCH8aT+kH234//ys4Wo6WpKfN5Dhw6Qi/n/qiqqBJwwY9qNtLpvVW7dk12eG0iKyuLSVNm5GmMzMxMzp2/SOnSpahQvrxU4iqKkpKS8dmzj9GjR1OiRAl5hyP4ht69e7Njxw5CQq/Tpm1HHj1+LO+QBDl08WIACgoKNGzYUN6h/JIKx2qJQFAEvHv3jps3b2LXupW8QxEIBH8Ti8VMnzEHqwpVCbwaRIP69bgffQs3Nxc5R1awqlWryuyZ0/D3O8HTR/eoXs2GQ6cu0Kb7sFwvNO4/5k+vodNQUVbhwsENlDA1klHUuTfCzQkJMMdr/w+vXbLzMI2GzSLlXSozpk3Ge9tmqSaJJk8ch4aGBivW7/zuddcj7uLhtQ8FBTh6/KTU5hcI/ktFRQUVFRWePn2W6/d+upcCpKalM3n+GkpUa4utXV+27D7C+/dp/7r+Rcprwm9/+ySJtGlqqJPw/Pl3r/mtqyOibDF7zwcVUFTfp6ioSNemdUhKfsH5i5fyNMbRYycoWaYCGzZuQVkBRnRry5MDHjzct4brmxdxfs1MgjcuIGjDfO7sWEbysY1cdJ/FoM6tKF3cmPuxj1m7ZQ912zljUrk1Dexdmb5oXa6TLZmZmWRmZVG6uPRrVEvD5mPn8Th0llIlSxJw4Uyu7/WXzvlRtkxpNu86zMwlnp//XCwW0/q3ofgHBNOwankuus/KVZkUl4XryMgS4eG+El1d6SSmLgUEYGRkiOV3kgnTZ85BWVmZRQvmSGXO3JgwbjSj/xjB06fPqNeoOdl/942TlYJuH1u8uCmnjh/G3+84FuZm7PALoORvIzl3/XaBxpEbY5w6IJFI8Am+XuBzZ0skaGlpyXSOXT57cHUbjLq6OoGXz1OpYkWpjt+unR06OjoEBubtd8vCxUvJzs5m8sRxUo2rqNm52wdlZWW6d+8u71AEP9CkSROOHj1K+ocMWrbpwLXgvG3aERSscxcuUb16dYoVKybvUH5JQnJFIMihvXv3kpGRgZurs7xDEQh+eWKxGPe1npSyqsTqtR4YFCvGgb27OX3iMPr6BVPnu7DS0NAg4MIZ2rdtQ/CNSGrb9eFDDncrevkcof/ouWioq3H1xFYqVygr42hzp0PrRujr6bDT7/I3k0bxSS+pP3g6C70PY2BgwJWL/kwYN1rqsSgqKjJ4YH/evkvFe8+/y234HPLDppkTBhVa0LLbEDbvOoxE8nGHbWHe4Soo+lRUVHj/PvfleObMX8ir168ZN6wPL6P88Vw6hQZ1qvHg4RPGzFiGeY326Fk3Q8+6GfrlmmNV14FmjgPxDwiWwVfxpWL6uqSkfL8Ez8jhQ1BUVGTprqMFElNOLBjUAwUFmDd/ca7el5SUTOu2Hent3J/MjAwWD+7Bw31rmD/QCS2N75/IrG5diiXDehO8cQHJxzZybtUM3Dq2wNLYgJj7j1iz2fdzsqXh38mW+z/oVXMl+CYAdStZ5errKAhxzxKZsG4nujo6XL18Lk814pWVlQm+egn9KuvbAAAgAElEQVQLc3NWbdjNUvftiEQiGtr3JyT8Du3r1eDEX5NzlbS5F5/A2dDbVKlciW5dHXMd09fcuXOXt2/f0bZN629ec+jwURISntO9Wxe59XaYO3s6/V2ciY2No0nzNjI9Tfapz1xB/26tY1ubyJvX+evPhWRli+k6bTnLfI4VaAw55djkY6mlGz84/ScLEokEHR0dmY2/1cubIcP+QFNTk+CgS1hbyea5tZi+Hu/e560f2RYvb7S0tOjV43cpR1W0+Pjuo0OHDsLCbxFhbW3NsWPHKF26DB0durFvf85PhAoKnlgs5uKlABo3zn1fUoF0CMkVgSAH0tPT2bBhA506dsDMTDjGKhDIS2JiEq4DhmBiVpqpM2bz4cMHpk6ewIOY27Ru1ULe4RUqvru96e/qTOzDp1Rt5sSLlNffvX7Vxt2Mmr4MHW1NQk57Y1XaooAizZ2xQ3qTnpHJkq8soI5ds53q/SYS9egZjg4deRB9K9/9Vb5n5vQpKCoosNX3YywikYhu/ScyePwCnie9pHo1G0aNHEZI0CUWzf+4g/jg4cKz8Cv4+YhEItQ1creg+jIlhdVrPDAspseMMQNQVlamZ5d2nNq9hoSbp3BfOJHunT8u5pqZGtO4Xg1aNakLwMWrYVL/Gr7GoJjeD5PE6urqtGrZnPtPE7kUfrdA4voRA11trC2KEx5x84cLzB8+fGDVmrXY1muMdUUbgkNCaVq9Evd9VzGkS977SdSqUIZlI/oSunkRL45v5OzK6fS3b46liSHRfydbarfpQ8ma9gyesJCkr/SROHclBIBWtoWrh5lYLKb9hD+RSCQc3O+DtrZ2nsdSVVUl9FoAJsZGzF+5mXINunL3Xhw9WjVk95xvl+D6liF/bQJgyyaPPMf0X8tWrgFg7OiR37xm2ow5KCsrsWLZn1KbNy9WLl9C99+6cDvyDnbtO8nshEn58tYAhN2QT0+zQQP7c+tGMEaGhszzOsCoVYWv/KeaqiqKigq8zEPiPT8+3fO0tWRTFszDcyOjxk5AV0eHsOArlLK0lMk8AC9epqCXh9NnJ06e5vXr1798YiUpKZm7UdE0bdpU3qEIcsHAwABfX1/s7e3pP3AIi5csK/DTgoKcibxzlxcvXgo/Y3IkJFcEghzw8PDg+fPnTJ86Sd6hCAS/HLFYjO/e/TRu1ppylaqx/8AhDIoVY+G82SQ+jfvlj9l/z8plSz7WP3/5imrNe/DgG7uTnQZNYeafnmhraXDDfxcWZiYFHGnOjXRzQltLg2U+x3if/rEnxIfMTEw7DWbL8Qto62jj73ec7Vs3ybxXjLKyMmKJhOsRd7kecZdyDbpy9tI16tjW4nFcNBf8TzNvzkwqlC9Pn949Adi774BMYxL8uoJDQsnMzKR6LmvN93buT3Z2NpuWT/+8C/wTdXU1+v5uz6blM3hz/yJ3r+zj2I6V7Nv8J8pKShw/c1maX8I3aWmq56i80HqPNSgqKn5e2C4MnFo2RCQScer0mS9ey8rKwmP9Juo1bIapeRlmzJrHg9hY6lS04uRfkzny5wR0taTbDNq2YlmWj3QmdNPCz8mWHq0aoIgEn4OnKdegC00dBnIx8P+Jsxu3olFQUKByadn2tcitocs28/zla/4YMTRPzav/S1NTkzOnPibAU169YYhDazwnDMj1OPFJL7keHYdt7VpSLVHk738efT09ypWz/urrUTExxD95QpvWrdAsgD4XP7J5gwft29kRHHIdh66yWVxu0fxj497Aq/IrB2hmVoI7t65jbVWWbScv4jRrVaFbgFRAAXEBx/TpGezNmzdSH9t9rSeTps5AX1+fG6GBlChRXOpzfLJ46TLS0tJw6Nwx1++dPW8hiooKzJk1TQaRFR0+vnvRUFenVSvpllfPzMwkLCyMs2fPEh4eXuh+7n4GampqrF69mvHjx7Nw8VIGDRlZIP20BLlz/vxFNNTVqV07/89CgrzJ/blpgeAXc+/ePdauXcsfI4ZSzrrwlUMQCH5G7969Y/3GLezdd4DomHuIxWIUFBSoY1ubhQvmUK+OrbxDLDImjBuNWYniDBs5hvodXDi+azV1a1b5/Pr0xes4dS4QgJvnfTA0KNxl1RQVFZk9YTDjZ6+kfM/RXFk3h5aj5pORlYW5uRmREaEyT6r8U926tgQHh9Ky2xAUFBSYNX0K48aO+uI6PT1dihUrRkhowdc8F/z8srKy6N6jD4qKikzLxUaQiwEBBAYGUbdmFVr+fRolJxQVFWlYtzqXroYRfCOSujWrEH3/EZt2HuRW1APevHmPiooSxU2MKFfGkho2Fahf2wZLM9O8fHk5ZmRoSD/n3mz18mbDEX8Gdf7+Qk5Q5D32XbhG9ONnvH2fjpKSIoZ62tSuUJbedo2xNDHMd0x92zZm/rYDHD12gg7t25KZmcn2HbvY4uXNnTt3EYvFKCkqUsO6FAM6tcSpZQOUlZXyPW9O2VYsi23Fj6V0giLvMW2DL2GRMXR2HoNBMT2cHNpwNyYOHU31Ar23/sil8Lv4+l/F2sqKeXNmSmXMlykpNG/VHoAm1SuyeGivPI0zds12AJb/lbtycN/z8NEjUl69omuXzt+8ZtbseQDMm523xtuy4LtrOx0dunHhYgA9e7uwe6eXVMe3tiqLgoICN29FSnXc3FJXVyf02mXadnDg9LUQWo6ax9kV01BSKrif5cJIXUWZ25HSPUno4bmRqTNmY1CsGGEhgRgYyK7MlPdOHxYuWoqRoWGuEyTxT54SFRVNwwb183Wq7mcQFh5BterV0dPT4+bNm9jY2HyxmSM3JBIJ27ZtY82aNTz/Rz+2ChUq4OzsjJOTExoa0t2Y8CtTUFBgzJgxlC1bljFjxvA4Pp5d3lswNMz/M5JAOi4HXsW2Th25lQMVgILkJ0zvJicnk5WVJe8wBD+B1NRUOnfuDBIxF/xPFYpdYIJfj4aGBunp6fIOQ+YePnrEancPTp7y+9yQWUlJiUqVKuDU/TcGurkIP4P54H/uAr859UYikbDdfQ6d7JoyduZyNu86jKWZKSGnvdH4QS3/wqSEjR1p6R93TikoKDBvzkz+GDG0wONITExi5KixWFpaMnb0SMzNzb55bbfuvTjjf45nj+//8h+0f5X7WkHp2ceF4ydOMXfWDEaPGp6j96Snp1OuUnVSU1OJDtyPsWHuFqieJiRTtVl3VJSVMSymx7PEF8DHxIuKijJisZisrH/3QVBQ+LgLUk9HC1NjQyzNTSlftiRVKlpRp0YVSpqbfnUBv5njICKjY3mZ+OOeASKRCItS5ZCIs4nf7/6vHhy3Y+PxOnmRCzfu8DAhCVG2+O+4FFBRUkQsAdE/Tshoa6hTo1wpujarR682DVFXVc3V39Enxdq7oa6ujqmpCY8ePUYikaCoqECVMpa42begb9vGhWoR9uWbd0zfuIcjl0NJ/Uc5NgtjAwx1dVBVUUJNVQU1FRU01VUpZWpMhZIlaFqzMqVMjWQe3+WIu3SbvoJssYRb4SHfve/mVGJiErb1G/PmzVvmunXnj+7tcz2GhoYGr968wcxxKGXKlOFGSGC+4/pkxKhxbPfeyeWLZ6n2ldNpYrEYE7PSGBsbcfdWwZTryymJREIru46EXr/O7927smn9OqmOb1GqHLp6uty5WTg2L/Tp58aRo8cpXdyYQM85aBaCxS7DDgOoWdIC36FuBTrvQK+dnLsbg8/ObXRo3zbf423YuJnxk6ZRTF+fG6FXZZpY8dywiYmTp6OtrUXE9SCMjY1z9f5efftz7PgJLp33o0b1ajKKUvak8bxW07Yh5hYWNGvWjHnz5lGtWjV69eqFo6NjrnvySCQSFi9ejLu7O716/k5/l35YWpgTFR3Dpi3bOHHyFBYWFri5ufHbb7+hp6eXr9gF/xYaGkr//v3R0dFmn88OypcvJ++QfnkSiYSy5avg7NyP8ePHyzucQk9FRSXX9/OcEJIrAsE3iEQi3NzcCAoKwv/0MSpVkt6xfoEgN37mRcjAoCDWrttAQMAVXv9dNkBDQ4M6trXo79oPx84dC9VO2aLu1q1IWrXtwIcPGdSqVpGwm1FYlbIg6ORWVPO4aCgvKa/fUsa2EwBHDu6lebMmco7ox3z27GPQkBH8tWQhgwb0l3c4cvUz39fkwcSsNEZGhjleXBSLxTRs0pI7d6NYOnMUg5y75mneKQvcWbd1L4qKiji0a8bE4c5UrvD/hsJisZi4R08JCrtNeGQMD+Ke8CQhkeSXr3n/PpXMrC+bUKupqqCro42xYTEszEywKm2Bl89RJCjw/Elsjn4nfFqA69qsLmVKGHM6+CYx8Qmf51NVUcbaojitalfFpX0zrMz/f6JGLBZzKeIuu88GEhAexbOXrz6/VtxQn8Y2FWhtW5UWtapg+vdJP5FIRFxCMvefPOfh8xfExCdw52E8D5+/4MXrd2T/3XtATVWFamUt6dWmEX3bNslT8/WCduhSCC4LPVBUUEBLQ52MzCzEEjFisQSJRMJ/P0iqKitjYWKAbcWydKhfkw71a6KqKr2vc/oGX9wPnEZZWRmfHV7Y2X27uXtOxT95Sr2GzXj//j1LhvX+4Ymnb9HQ0GCi+3ZW7T3J1k2eUmtkD2Bd0Ya0tHSePb7/1de9d+5m+MgxzJg2mQnjRkttXmkRi8U0btaa25F3cO3Xl1UrlkptbNv6TXj8OJ6kZw+lNmZ+TZg0jfUbN2Oop0Og51xMi8l3gVdeyZW3aenUmb8ELW1tHj2Iytcz/ebNXoyZMBl9PT3CQgMxkuGu+VFjJrB1mzd6erpcDbiAhUXuErgikQgTs9IUL25aaJJ+eSWN57Wy5avw4sVLAAwNDahjWxu/M/6oqanh4OBAr169qFWr1g9Ps0gkEhYsWICHhwcL589hxLDBX1wTHR3D/EVLOH7iFCoqKnTp0gVnZ2dsbApXz7CiLD4+nn79+pGQkMCObZuLxGewn1ls3ENq1K6Pt7c3LVu2lHc4hZ6QXMkFIbkikIZx48axb98+fHdtp01r4SYlkJ+faREyOzsb37372bZ9B2E3Ij7XbDUwMKBF8yaMGDqE2rVryjnKn9vj+CdUr1WP7OxsdHW0iAs5UiQW+L7mr3U7mLd8Iz2durPeY428w/mhrKwsjIqXpGGD+pw8dlDe4cjVz3RfKwysKlTl7Zu3PI6LzlEpDMduPTh3/gJODnZsWJb3WvBisRgPr304OdphlIeSgmKxmKh7D7kecZfImFgePHzCk2dJJL9I4e37VDIyv3yeV1FRRltLGwODYpiYmGBuboaJ8cfTEgoKCmRmZnHz1m2uBYd8fo+SoiJlShjTolYVXDs0p3IZixzHmJkpYrd/IPsuBBEW85DUv3s9/YiiogJ6WpqUNDUi4v4jiuloEbe38N+n/mv+tgP8tfsYhxePp1mNyl+8LhaLiUtIJvzeQwIiorh25z4PnyeTnpH5+Ro9bU0qWJagSfWKdGtWL1d//5+IRCJajprPzQePMTczw+/UUSwt8t8DJjYujoaNW5KWno77GFf6tM37IpGGhgam9gMQSeBZ/IN8x/ZJQsJzKlSpQYd2dvjs2v7Va+o2aErMvfskPXtYaDdLZGdnU6dBU+7ff8DwoYNZtGCOVMb9dHLvxfPHheprX7HKnVlz5qOprsrpZVOxsSopt1gM2rtRr2xpdgxyKfC53f0vssLvHIMG9OevJQvzNMZWL29GjZ2Anp4uYcFXZLIwBh/vM+3sHQkOCaVs2TJcvnAmTyeNFy9ZxsLFS1m5bAn9XZ1lEGnBkcbzWkZGBstXruHEKT88166iSuVKPH36jB27fNi+Yxfx8U+oWLEiPXv2xNHRESOjf5+AfP78OWfPnmXv3r2EhoayZPF8hgz6fj+s588T2ea9E69tO3j67Bk1a9akb9++dO7cWSgZJgVv375lyJAhXLlyheVLF+PSr4+8Q/pl+e7dz8DBw7l16xYGBgbyDqfQE5IruSAkVwT5FRYWRqdOnVizchn9nHvLOxzBL66oL0K+ffsWzw2b2XfgIDEx9z/3TylZ0pKOHdozcsQQzEqUkHeYv4SsrCyatrAj8s5dVFWUycwSUblCWc7uWYeWlJsmF5QaLXvyMD6BqwHnqFy5krzD+SGrClURibJ59EC6NciLmqJ+XytsNmzayviJU+jbuydr16z47rXXQkJp07Yj9WvbcNrXvYAizBuxWMzDx8+o2bo3+no6NK1fk8dPnpP0IoXX797z4UMm4r9PhfyTooICBsX0eJHymnIWxbm2Yb7UTkG+ePOOk1dv4H06gExRNtbmpigqKmBqoI+liSGlixtTpYwF5sb//4Br3mUoJvp63NgqvR4cBaXx0FncffSUF8c35qpG/os37zhwMZizIbe4GfuYpJQ3nxtqKyspUtxAH5uyJWlRuwoOjWt/PgX0Ld1nrOBMyC0cHTritXmDVL6fUdHRNG1uR0ZmJhsnDeK35vXyNd6F8CgcJ39cTF25bEm+4/tk8tQZrPPcyIljB2ncsMEXr6e8ekVpq0rUq2vLmVPHpDavLGRlZVHTtiGP4+OZNGEs06ZMzPeY8xf9yZKlK7jof5qaNatLIUrp2bNvP4OGjARg2fA+uNo3l0scxdq70cCqNN4DXeQyf4MFf/HifSqREaG5LuO33XsXI0aNRVdHhxuhgTJLrCS/eEnjpq1IeP4cuzat2OuzI899QcqUq0JqamqOT1sWZrJ+XhOLxZy/cAmv7Ts4cfI0WVlZGBsbY2xkhARISkri5cuXKCoq0rRJY0YMG4xdm5yfLhSJRJz2O8umLdvwP3cefX19unfvTt++fbGyEvrp5odIJGLmzJls27aNkSOGMnfW9EJV4vRXMW7iFPzPXSQgIEDeoRQJQnIlF4TkiiA/JBIJ/fr149HDh4QEXRJ+QQjkriguQsbcu4/7uvX4nTnLs2cJACgrKVG5ciV6OHWnv0tfoX9KAXuZkkKDxi14/jyR31vWx3P8AAYu2cD+C8HoaGty8eAGrMpYyjvMXLsX+5g6bZ2xMDcjsgiUXnDo6sT5CxdJSXpSZE8MSUNRvK8VZhKJhIpVa5KYmETM3QhMvvOhoYZtA2Jj47jhv4uypfK/81/Wjp+5TK+h05g+dgAThvX94vXMzEyuhd3m8rUIVFSUaN2kHjVsKgDQostgwm5FcX71TGqWL13Akf+fcceBVCljyYU10mm8XlCyskQUdxhCOYviBG2Yn6+xxGIx12MecvBiMFduRfPgaSLv/3EKSFVFGQtjA6pbl6KNbTU6NqqJrtbH54QPmZmYOQylfPlyBF+9lK84Pom4eYtWbTogEonwnjEc+4a18j1msxFzuPngMfFx0ejq6kohyo8q2dQiJeUViU/jvvr6uAlT2Lh5K4f2+dCyZXOpzSsr6enpVKtVn8TERKZNmcikCWPzNd7e/QdxGzgUD/eV9O7VQ0pRSs+NGxHYd+7K+9RUmlavxJ65o1BXK9gTNsXa96eRdVm2DehXoPN+cuPhY37z2Ez1ajYEXDiT4/ft3OXD0BGj0dHWJiwkEFNTE5nEFxYWTvtOXUhPT2f82FHMnD4lz2Odv3gJhy6/07d3D9auWSnFKOWjIJ/XkpOTuRRwheiYe6S8eoVEIsHE2JiKFcrTsEG9fC+IPoiNY6vXdnbs8iEl5RVNmjTB2dkZOzu7X/qZPD8kEglbtmxh9uzZtG9rx6YNa9HS0pJ3WL+Upi3sKFe+AitXFv37TUGQVXJFuIMIBP+xbt06/P392bFts5BYEQhyID09nZOnz3DylB9hYTd4HP/kc7kvTU1NmjdrwoD+LnS0b1/kd28VVffuP6BZSzvev09lQs9OTOvXBYDNk4fQyKYi49y9qdfBhSPbl9OwTuHa9fkj5cqWxKVHR7buPsrCxUuZOnmCvEP6rjatWnD+wkVO+53FvkM7eYcj+EkoKCiw0dOdjg6/UaFyDfT0dNHS0kJXRxd9fT2MjAwxNTXBrEQJUlJSAChhIrt69dK0ZrMPAAP7fL1/haqqKk3q16JJ/S8Xx7evnYtNMyf6L/KU26mR1PQPZImysTAueqUa1h3yI1ssZohjm3yPpaioSJ2KZalT8f89eT5kZnIqKILTwRGERcfxOOklsc+SOHgphGHLQVNNlZKmRqiqqiCWSBg35o98xwFwLTiE9h27IBaL2TtvDK1sv2wQn1vJr98Scf8RdWxrSzWxkpLyiqdPn9GiebNvXrPvwEF0dLSLRGIFPi7WhgVfpoZtAxYsWsL+A4e4fPFsnkt6Va3y8dRqzD3plWKTppo1q3M/+haO3Xpw6VowVk6jmOnajcEO+e8XlFMSCagoyW/pp2bpkjQtb82lm7c4fPQ4Dp3sf/ge3737GTpiNNpaWoReuyyzxMr6jZuZNGUGCgoKeG3ZQFfHzvkab8bMuSgoKDBvziwpRfjrMDY2lmqvqv+yKluG+XNnMX3qJA4ePsrmLdsYOHAgxYsXp1evXvTq1YsSQjWFXFFQUMDNzY2SJUsybNgw2nZwZM/u7ZiZCX+PBSEtLY3bkXdw6tFT3qH88oSTKwLBP1y/fh0HBwfGjx3NjGmT5B2OQAAUvh3ezxIS2O2zl7P+54m8c5fXr19/fk1NTY2SJS2pX9eWIYMGYmNTRY6RCgAuBVymy289EYlErBnjSh+7xl9ccyEskt9mrEAsgV0e82nfqpEcIs07sViMdT1HXr15x/VrAYX6mP/DR4+oVrNevmqP/wwK233tZ9G0ZVvCwyMA0NXSJCMriyyRCLH464/7qqoqGBsWo6J1KVo1qUuPLnYYFst97xRZSUh8QaXGv1GpXGmunvDK0xhuY+ay76g/6ycMwKlVQ+kGmAO+/oEMXrqJlX8449KheYHPnx9V+44n8dUbnh/2LLANR6/fp3H0cihnr98m4v4jnr14RWaW6PPr5uZmNKhfjz69etCyxbcTDt9y8dJlHLs5oYCEw4sn0OjvU075NXjpRnz9r3Lq+CEaNqgvlTEB5s5fxF/LV7HPZwd2dl8uxl+7FkKb9p3o07sH64rYLvnHj59QtYYtAMX09Tl57GCeynuKRCIMTCzo4tiJbVs2SjtMqfLatoMJk6eRkZGBjqYGw7vaMb6HvUx3zb9PT8eiy3AcalZjeY9uMpvnh3F8yMB27p+oa2oSHxf93Q1Xe/cfZMCgYWhqahAadDnXpcRyQiwW071HH86cPYeuri6njh2iatUv+0rlRmJiEuUqVaOObW38/Y5LKVL5+tmf127djmTzlm347tnHh4wM7OzscHZ2pkmTJnkuC/erioyMpF+/fiCRsMfHm+rVbOQd0k8vJDSMVnYdOHnyJNWqVZN3OEWCUBYsF4TkiiCvXFxceJ7wjEvn/YRTK4JCozA81N67d58Fi5fgd+Yc79+/Bz7uVDEyMqJ6tarYtWlFV8fOmJjIZleZIG+2ee/kj9HjUVZSZN/8MV9tRvzJrdjHtB41n0xRNsd2rqJx3aJ1giUiMoZmjoMoUaI4d2+FFeoPRPpGZtSxrc2ZU0flHYrcFIb72s/oU/LOWF+Xez7/X2iVSCQkprwhLiGJu4+e8Oj5Sx4nviDq0TOeJKfwLu3/3ws9XW2aNajFhOHOVKtcTh5fxmdNOrtx8859zu71oE7NvC16ffiQgWUte9SUlXm0b02Bn6B0mrWS09duErtnNQa6uW+MLC/Rj59Rb9B0OtSvwa7Z0jkxklePnifjczYQ/+u3iXz4lNS/y4kpKytTsWIFxo8dlaPd5n5+Z/m9lzNKigqcWjaF2hXK/vA9OSEWizFzHIqunj73o29JZcxPqtWqx7NnCbx4/virr3d0+I1LAZeJuRtBcVNTqc4tay5ugzlw8DBurv3Yum07oMDypYvz1ABc16A4AG9Tnks5SukTi8UsXLSUtR7rSU1LQ0lJkQZVyjHUsQ3t69eQ+j3q4MVgXBd5MtfRnt4N6kp17NxafyGAJSfP4urSl1XLl371mgOHjuDqNhgNDQ1CggKwtJB++crH8U9o2aY9SUnJ1K1Tm2OH96Ourp7vcR279eDc+QucOX2MenVspRCp/P0qz2tv377Dd+8+Nm/Zxp27UdSrV4/Ro0cLSZZcSkxMxNXVlXv3Ytiy0ZMO7dvKO6Sf2nbvXYwcPY579+6hoVE0+6cWNCG5kgtCckWQFxKJBBsbG4YMcmPKpPHyDkcg+ExeD7UZGRksXbaS7d67eJ6YCICxsRGtW7agaxcHWrdqISQhC7HZcxewfOUatDXUubBmJtYWxX/4ngdPE6k3aBqqqqrEhRxBXV2tACKVninz3VnntZf+Ln1Z+Y0P7YVBaevKKCsrcT9KuotwRcmv8mFdHvQMS9CkWgWO/JnzRtEikYhjV2+w/0IwgbdjePnm3cexdLVp16IBk0a6YFXaQlYhf9XqTb7MWLyO9q0a4rN+Ub7GWuaxg7nLNjKiW1vmD3SSUoQ5U8JhCHpaGkTtWlGg8+aXw+SlXAy/y/XNi7AyL1yL9okpr9l49BzHroQRE5+AWCJBV1eXRQvm0Lf310tjHD56HGeXAagqK+G/agZVy0qvx5jXiQuMXr2dObOmM2bUCKmNm5aWRnGLsjSoX4/TJw5/8Xp2djbGJUphaWlBxPUgqc1bEMRiMabmZShWTJ+YOxHcvn2HdvYOvH33jqZNGrN1k0euFj90DYpjZGRIbEykDKOWLrFYzNat23H33MCDB7EAKCkqYmFiQN3K1nRrWpc2dWzy/aw9csVWvE8HcGXqWIrr6Ukj9HxpvHAZz9++42Z4MKUs//1z+OnnVF1dneCgS1+8Lg0PHz+mXv2mpH/4wMQJY5g+RTrVKu7du0/teo2pWrUKgZf8pTJmYfCrPa9JJBLOnD3H3AWLuXnzFtWrV2fhwoXUqFFD3qEVGenp6fzxxx+cPHmS+XNmMmL4ECFBJSOTp87klN8ZAgIuyzuUIkNWyRWh+L1A8LfY2FhevXpFHdva8mBX0nQAACAASURBVA5FIJCrFy9e0rV7L0zNy7DkrxW8fvOGzp3sCQm6xIPo26z3WENbu9ZCYqUQ6+3cn+Ur12BmVIxb25fkKLECYGVuyoqRzqSlf6D/mLkyjlL6Fk0fQSmLEmzx8uZaSIi8w/mmUiUtSUl5Je8wBD8hsViMRCLBWD93PR+UlZVxbFIH7xnDeeC7ivCti+nZphGKEgm+h89Qq3VvrOs5Mn72SpJepMgo+v97EBfPrCWe6OvqsGPtvHyPN25oH4wM9PE8dIa3qWlSiDBnzl2/TXpGJt2a1yuwOaXhbWo6ARFRVCxpVugSKwCmBvpM79eVoA3zeXJwLSO6tiXzQzrDR45h8NCRX1zvu2cfzi4DUFNR4fK6OVJNrNyLT2CS525UVJSZOH6M1MYF8PD8WOJq0ADXr76+YeMWRCIRQwcPkOq8BcF93XoyMjJwc/3YYL1q1cpERd6gdu2aXAq4TLlK1enRy5nomJgcjaepqYm+XuEpaZgTioqKuLm5cCMkkMexUUyZPJ6qVauQ9CaVveeC6DF7NUYdB1Gh5xh6zFrFTr8A0j5k5Hqe82GRqCkrF4rECoCHcw8kEgm/O/X9158fP37y48+pmhpXL5+TSWIFoF0HBz5kZLB960apJVYAXAcMAWDrJg+pjSkoeAoKCti1aUXAeT8O7vNBIhHTr18/AgMDEYlEPx5AgIaGBuvXr2f48OFMmzmHUWMnCpvfZSTyzl0qVsx9OU2B9AknVwSCv3l5eTFt2jQexUZRTL9oPZwLfm4FtWMoOzub8ZOmstXLG7FYTDlrayaOH83v3bsJu02KiKysLFq0bs/NW7epVb40fsun5qmOt+2AqcQ+TSTu+lH0dXVkEKnsPH6aSI0WPdDR0SHu/p1CmQQcPnIs3jt3cS/qJqa/aCm9X20nZEG5dfs2jZq2ZnhXOxYM6iGVMSPjnvDnzsP4X4/8XI7JwswEJ4c2jB7UG10dLanM84lYLKZio24kvXjF+QOe1LSpKJVxT50LxGnQFNrUsWHvPOkugn9Lx4l/cvlmNA/2rMawCJUEG75sCzvPXGbf/DG0ti0aNdM/ZGbSfMRcoh4/o7+rMyuXLQFgq5c3o8ZOQEtdjUCPuZQqIb3divfiE2g8fDaZWSJ27/CiW1dHqd7XbOs1JjYujhfP479aKqp67frExz8hOeFRofxd9z3WFW148+YtiU/jvvjaAq8GMWT4KB4+fASAqqoqerq66OnpYWRkiKmJMRYW5pQqVRJrKysqVChPg8Yt0NfT43ZE4d1YkRsJz5+z22cvfmfOEnnnLm/evP38mr62JlXKWGJXtxo9WzfEpNi3kyb3nzzHdsBUWlQszybX3gUReo4M8/bh9O27TBw3hunTJnHi5Gl69nFBTU2NwIBzWFtJp2Tff10JDKJ9R0f69OrBOnfp9Si6HHiVDh270LxZU44c3CO1cQuDX/15LTk5mbYdHLn/4AElSpRg9OjRdOvWTSjBlEO+vr5MnDiRRg0b4L1tE/qFJMn7s7CuYEPvPn0YP16ovJNTQlmwXBCSK4LcSk9Pp0njxtSrV4ftWwt3I0TBr6cgHmrDwsLp0r0Hr169xsysBBs81tC0yZeNzwWF18uXKTRs0pKE589xbGKL17RheR7LL/gmv89cyUg3J+ZPyfs48rJy/S5mLV2PQ+eOeHttknc4X9i1ew9Dhv+Bh/tKeveSzgJ4UfOrf1iXlSHD/2DX7j1cXT+PSqWkX6f+ys1olvkc48qtGDL+ftYuV8YS116dGdSnCyoqKvme41MD+rFDejNr/KB8j/dPDe1diYyOJdBjLpXLyLbMmVgsxrTTYCxMDLix9U+ZziVN2dnZlHAcir62JjG7i1aDdJFIRL3BM3jwNJHhQwdhaWnB5Kkz0dHU4NqG+ZgZFZPaXFGPntJsxFwyRR8TKx3at5XqfS0tLY0SllbY1q711cbYCQnPqVClBs2aNuHoob1SmbOgBFy+gn3nbvRw+o0NHu7fvC46JobVa9Zx/UY4L5Jf8j41lYyMDLKzs796vba2Ns8e35dV2HL1/v179h04xLHjpwgPDyf5xUs+LeNoqqtR3qI4zWpWplebRlQo+f/m7+3GLSIo8h5+40ZgZSL9xaS8Eomyabx4Ocnv3tP9t67sP3AQFRVVAi/5U66ctczmderpzMnTfsTcCad48Zyd6s6JGrXr8/DRY+7djZDJop08Cc9rH3+fh90IZ7W7B4ePHMPAwIC+ffvSt29fqf47+lkFBgYycOBATIyN2OOzg7JlSss7pJ/CixcvKFu+Kp6ennTq1Ene4RQZQnIlF4TkiiC33N3dWbp0KSFBAViVLSPvcASCf5HlQ61YLGbcxCls3rINRUVFpkwaz6QJY2Uyl0B2YmNjady8De/fpzKuR0dmuHTN95imnQZjYW5K2NmdUogw78RiMVt3H8Fj235UVJQ5sm05xt9ZIBOLxWz1OcrEuasQibI5sHcXrVu1LMCIfywxMYlylarh3LcX7quWyzscuRA+rMuGVYWqfEhNJf7AWpnOI5FIOHH1Bqv3nSI0OpbsbDGKiorUqFqekQOc6NK+RZ5OPAYE3aBjn9FUsCpF8OntUo879tFTarXqRTnLEgRvXCD18f9pp99lhi/fwkyXboztYS/TuaRpsfchFu88wpKhvRjk0Fre4eRaZqYI24FTeJz4EoBiOloEb1yQ61J533M9OpZ24xaRLZawy3vr54a90ryvLVryF4sW/8XWTZ506+r4xevDRoxmxy4fzpw+Sr06daQyZ0Fp2qINETdvExsTiaGhQa7fLxaLiX/6lOi70dyPjeXhw8ds8dqOtrY2D+/fkUHEhY9IJOLU6TMcPHyEa8GhPH367HPSSUVZidLFjbEyN+XUtQhqlbJk77DCVzru3YcP1J23lMy/Sy2FBF2iQvnyMp3TzNIKLS0t7kXdlNqY0TEx1KnflLZtWrHXV77PzLIgPK/924PYODzWb2TXLl8+ZGRgb2+Pq6srtra2QqWH73jw4AHOzs68e/eW3d5e1K9fV94hFXmfNipcvHgRa2vZJaV/NkJyJReE5IogN1JSUmjYsCE9nbrz15KF8g5HIPiCrB5qIyPv4vibE4mJSVhaWnDs0F7KlBGSi0VNdEwMjZu1ITMzk9WjXejbtolUxq3VfzIJKW94fttPKuPlxdOEZBrYu/Dm7XuUlJTIzs5GT1eb6CsH0NBQ+3ydWCwm+EYki9d4cTkonCyRCCUlRcRiCRoa6jx7/OCrJVUKkkQi4ebtSM6cOUvYjQiOHT9J+XLlCL0WINe45EX4sC59iUnJlKtoQ7t61fGZM6rA5s3Ozmb76QA2HPEn6tEzJBIJqqoqNKpTnWmj3ahTs3KOx6rUqBuJySncvbIPU2NDmcTba+g0jp+5zPbpw+ncWHZ99poMm0Vk3BMSDnugpqoqs3mkrWS34WRni3lycF2RXSiatn43aw+eAWBKHwcm9XGQ2tiXI+7iMHUZoMCBfbtp0azp59ekeV+rbFOb5ORkEp89/OL3l1gsxqykNWpqajx6cFcq8xWUT5sL6tjWwt/vhNTGLVOuCioqysTciZDamEVNSOh1dvvu4/KVK8TGPiQzMxP42GS3ollxOteoRp8GddAoJPejy/ce4LJ5O59Wo5z79sZ91TKZzRcWFk7z1u1wdenLquVLpTauY7cenDt/gbCQQJmVM5Mn4Xnt696+fcfO3b5s2LiFB7GxVKtWDVdXVzp37oy6urq8wyuUUlJSGDhwIGFhYaxdswKn7t3kHVKRtnnrNsZPnEpsbGyeyoD/qoSG9gKBjKxatQokEiZNKJj62wJBYfDn0uU0bNqSpKRkRo0cRmREqJBYKYJSUl7RvFV7MjMz2T1rpNQSKwDlLIqTnofGqdI0eMIC3rx9z5Q/XEmK9OPP6SN58/Y9lrU6UKp2R6zqOWBerR0GFVrQ1mkE5y+HYlbCmHmTh5EUeYbeXduTlpZOl98KpvSWWCwm/slT/PzO4r7Ok+EjR9OkeWtKlq2AvpEZTZq1Zu78xRw7fhKAxKTEAolL8GtwX+sJwNAudgU6r5KSEq4dmnPVcx5PD65jcp/OFNfX5fyVUFp3H4p1fUdmLvHk7bv33x3H7/xVniW+oHvnNjJLrABsWDoNFWVlRq/eJrM5PmRkEhn3hCplLIpUYmXL8fO8TU1nQKeWRTaxMmb1NtYePIOZkT4Gutos2nGYbScvSWXsU9fC6TzlLxQVFTl14vC/EivSdDcqiidPn9KqVYuvbgyYOGU6aWlpjBpZ9Mp2TpwyDYBFC+dKdVyJRFJk/81KSx3b2ixfuohrVy5iU7UKAFXMzSlRrBhRCYksPuGHzYwFdFixlmPht+Qaa+D9WFw3e6OsrMzFQxuwLmPJdu+dDB85WmZzrlzzsQTdmNEjpTbmhw8fuHgpACursj9lYkXwbbq6OgwdPIDrwZfZ57sTE2NDxowZQ926dfnzzz9JSEiQd4iFjoGBAbt378bBwYGBg4ezYNESfsK9/gXm0aPHmJubC4mVQkI4uSL4pb19+5bq1aszfuwoJk8cJ+9wBIKvkuaOIbFYzO89++J3xh9jIyNOHDsg8yP4AtkQi8XY1KxLfPwTPMa50bNNI6mOP3jpRnz9r/Iq5rxcTn2IxWIMK7bCurQFIX7en//8zzVe+Bz0I/3vuuvqamqYFTeionVpJo5wwfw/zYr1rJuhoaFB4tO4XMcQHRPDjp0+nDt/ifgnT8jKzCRbLEYsFiORSL76338pKytjbGSElVUZateuReuWzalfry6t7Oy5GxXFy8QnuY7rZyDshJSuGbPmsnnrNrIyMkk8ul7e4QCQ8PIVMzft5VhgGOkZmSgoKFDBqhTOv9vTrWMripv8O4FSu00fYh894dH1Y+jqyLb5+8wlnqzasJtZrt0Y4yT9kl3LfI4zz2s/HuPd6NlauvdmWSrTfSRpHzJ4enBdkfyw7rrQg4OXQrA2NyXQYx5v09Op6TqJd2kf8Jo6FMemeS+ftfd8EIOWbERVVZXzZ05SteqXJ7KkdV9r37ELVwKvEn79KmX/s/Fl7/5DuA0cgoW5OZE3Q4tUQkEkEmFqXgZjYyOibt+Q6tilrCqhqaHOXSmPW9RIJBI6OnQj4HIg9aysmOrw8dRWtljMpagojoeHcz8xEYlEgqaqCr3q12V825aoFODPe3DsQ/ps8EJRSQn//Z5Ur1IOkUhEw479ib7/iF49fsdz3Wqpz1uybEUAHsdGSW3MmbPnsXL1WjZv9KB7ty5SG7cwEZ7Xcu7e/Qds2LSFnbt8SU9Pp0OHDri5uQklw/5DIpHg7u7O4sWL+a1bF9atWSGc9smDfv0HkZT8kj179sg7lCJFVidXit5Ts0AgRQEBAWRmZtKzR3d5hyIQyFxycjJ1G/6PvfuOq7l/Hzj+OqudlkhkVDbhtjdRhKyo7Mje47YJ2XvvEbJ3yE7ZI3vvlREplUrqdM7vj/C97x9upTMqn+fjcT9ud33O+7oOt9M5n+v9vq46REZGUrlSBQ7s262S4cMC7XBv04GwsJf0al5f5YUVAKMvb3KjomPJaW6q8vV/5dL1uygUCpo1rP2vrw/v58Xwfl5pXqd/N08WrNxC0PEQ6jnW+eX1iYmJzJg1l3X+G4mIeA+AVCohl2UuDCwskMmkSKWp/8hkUiQSKTKZDJlMir6+AfnyWmNrWxB7OzvKlCmNZc6cP4xTvFgxbty8RUxMDCYmJml+PgLB/5eQkMD8haktnNzrVtF2Ot/ksTBj5fDUgfSBZ68wd9sBrjx4xqgpixk1ZTEymRQrSwuK2hfA0ECfR0/DsC9ow427jzE3McbY2JC8VpZqKe6O/7s7azYGMH3jXvq5NVB5IcH/0AlkUgkejlVVuq46+QWG8OFjPL1bOGXJworb6DkEXb6Fg11+Qhb6IBaLyaljzNllE6nUbTRdpi7DPIcRtcoWT/faawJDGLxwPQYG+pw9dfy7gocqPQ8L48zZc5QqVfK7OOcvXKRbj97o6+sTfOxAlrtZN2vOfJKTk/l7kBraFiqVkMV+P1RNqVTi2rwVp06fpUz+/Ixs2vTb9yRiMXVLlKBuiRIkJiez7fx5Dt24waqTZ1h35jztqlRkVGNnJBKJWnMMffqM9ivXIZKIObp9MWVKFgZSN6Kc3b+G6q7ebNqyjeiYGDb5+6ns9f/KlWtER0fT1tNdJet95bduA8ZGRtm2sCJIn8L2dsycNpmxo0awees2lq9YQ/PmzSlVqhRdunShWbNmQhEBEIlE9OvXj0KFCjFgwABevAhj8wY/tdzwzs6eP39BkaLFtJ2G4Avh5IrgjzZkyBCuXb3CxXOqaRcgEKiDKnYM3bv/gLr1GhKfkICOTMblS2cpYGOjogwFmjZj1lwmTZlOpeJ2HJk7Wi0xxq/ZwbxtB7h0xJ/CtvnVEuO/jJ2+lAUrt3Biz0rKlvr901Vv3r6nWHU32ni0ZvnShT+97urV64z2Gc/ZcxdQKBTo6+vTuFFDevXoSsUKqp/LsHKVH0OGjcR/3WqauWadYdeqIuyEVJ1r129Qq64zw9s1ZWSH7wdfZyZyuZx9Z65w7PItrj54xou374n7lPifjxGLxejqyDAyNMDaKiflHYrTsrEjNauUy1Aua7fsZcCY2XRyqcX8AV4ZWuufImM+YucxgJplirFv+jCVratudu79ifuUmOVOrSgUChoOmcrFu4+pXroI+6YP++6G7P0Xr6neaxxSiZg7G2ZjniPtJ6MWbD+Iz+rt5DA25sLZE+TNa/3Ta1XxulbPuTGhly5z+sQxHEqX+vb1Y0HBtPZsj0gEp0OOUaJE+otE2lbIvgQJnz7xJkz1c9DyFyqKkbERd25cVum6WUmzlh4Eh5zAwcYG31at0lR8O3zjBhtOnyY2MRF9HRljXV3wqKSeWVRXn73AY7kfIpGII9sWU77M9/8PKxQK6rXqxZUb9zA3M2PNqmU41q39g9XSp5VHO44cDeLW9Uvkt8mX4fUAAgMP0qZDZ3p082bm9MkqWTMzEt6v/T6FQkHQ8RCWr1zNkaNBmJub065dOzp27Ii19c9/lvxJrl69SufOndHX12P7Zn+KFxeKBWlVqHAJunTxZuBA9bVTzI6EmSsCgYrJ5XKCg4Nxdqqn7VQEArU6f+Ei1Wo68unTJ1q41CFZnkyFSjW4evXPHfqZlQWHnGTSlOnkNDEmcMZwtcXJYfC/kytp8fhpGCv8d6ks/qOnYQDoyDJ2ky9P7pxIJBIePnr87WtRUR84eOgIk6ZMp5FrS2wKFqF2vQacPnOOwvZ2rFqxhPCXT1izcqlaCisAjo6pNwvOnDmnlvUFf477Dx4CYGudS8uZ/JpUKqVF7UosHtyFs8t8ebl7CVEHVmGop4uhng6LB3dmQpdWDPFsTK/m9WlRqyJVStqT39Ic5HJu33vCms17adJ+IJYl6tPAow/bAo6iUCjSnYuXZ1Py5M7JhsOnSfwy+FkVZmzaB8AQNbQbU5e1B0KIjI2jc6M6WaqwIpfLqdF7HBfvPqZh5TIEzhzxw5v2RfNbs3J4NxKTkukwcVGa15+0bhc+q7djYW7OtSvn/7OwogrXrt8g9NJlqlSu9K2wolAoGPT3cNzc2yIRizkYGJAlCytHjhwjMioKD3c3tZxGUwJi0Z97a6NlqzYEh5ygdDoKKwANHBzw792bLrVrk6JQMmrnXlzmLuZtTNre+6XV1Rcv8fxSWDm4ZeEPCyuQWkwP3rWcEf28iImNobmbByUcyrN46XLkcvlvxU5JSSE45CQ2+fKprLACMGHyNMRiMePGjlTZmoLsRSwW41TfkR1bN3Il9Cwerd3w8/OjSpUqdO/enVu3bmk7Ra0rV64cgYGBGBoaUb+hK0HHQ7SdUpYQFxdPZGQU+fNrfgOk4Mf+3Hcggj/e0qVLeffuHa1btdR2KgKB2hwLCsalSQtAyb6N81m7cAKblk5BnpyMo3MjDh46rO0UBenw+nU4rT3bI5NKOD5/LLIMFh7+i4mRIQAfflFcuXz9LrWadeUvp/YMnTD/tz/8/n++w3oiEolw8874zm+lQsGly1fIV7AwpjmtKWhfHI+2HZkxay5nzp5DV0+X1m4tuHPzCqHnT+HeqqXa263Y2doikUg4f+GiWuMIso/K1erQsHFz3rwJ/9fXHz9+AkARm6y5C/Lao+fEJ36mea1KtHOuyQD3Roz1cmNqz7b4jerFgZkjuLByMg+3zud94EqurpnKQPdGWFuYcuHyLboNmYS1Q0PGTl+a7tcf32E9SVEoWLhDdT8Ld524iKGeLnX+KqmyNdVtgt9OdGVSJnZVbcscdUpMSqJCt9HcefYKd8cqbJnw362mWtSqRBn7Apy5+YCwd5G/XH/ksk3M2rwfK6vcXL9ynpwWFr98TEZ17dEHkUjE6pVLuXzlKl179CaPjR2r16wjb15rLp4/SeWKFdSehzqMHT8RkUjEpAk+allfqVTCH9oVrJVHO44dD6ZkvnxMTEdh5Z+alS/Pxt69qWpvz4Pwd9ScOge/06rZ/HHz5Ss8l65GKYLATfOpVO7Xr40jB3TmwbndNG9Yh7fhbxk5ehw5rfLj1NCVu/fSNzPFd9I0kpOTGdCv1+8+he+EvXzFvXv3qVqlMkZG6p0RJsge7O1smT51IvdvX2P61Incu3eXRo0aMW3aND5//qzt9LQqb9687N69m4oVK9LKox2r1qzVdkqZ3suXqTM78+VTXcFYkDFCcUXwR9q2bRvTpk1jyOABlHEore10BAK1CAw8SCv3tkjEIo5tX0KNSmUAaFS/OkE7lyKVSPBs58XK1X5azlSQFsnJydRydCIpKYmNPn3Jb/XjWR6qksNQH4Do2Lgffj/o1EXKO7XD0a0n12+n7pw3NTFW2a7nwrb56dahBa/DIxg/8/cHdCclJaH40gHVxMSEypUq0rF9G2ZNn8yJ44eJfBvGo3s3Wb1yKfnUvCv5/8trbc2Dh480GlOQNR0LCubuvXucPXee4qXK4d29N4mJqe20XrxIPeVVNL+VNlP8bZ0mLQGgZ7P6abq+kHVuxndpxTW/6bzas4RRHZqhK5WwYOUWrMu44Dt7VZpPsrRyrYdUIiHg9KXfzv+fHr18Q0R0LPUqlPr1xZnE/G0H+PAxnm6u9dRasFel2PgEynYewbM3EXRzdWTFsO5pety8/p0AmLMl8JfXLgs4hpVVbm5cuUCOHDkylO/PKBQKbty8xarVa3FyceXBg4colUrKVahK3foubNu+Cz09PSZO8OHOjctqnfWiTs9evODuvftUq1pFbb+XoMxyM2hUwb1NB44cDaJE3rxMbt06Q78HOlIpI5o2ZbK7O7o6Okzad4iOK9eRkpLy22vefvWGVktWoQT2+s+jSvm0f+7OaW7KukUTeHfnKPMnDaF44YJcuBhK5Wp16Ny1Z5pe59++fceCRUswNTWlezfv334e/9/IUalFwqmTJ6hsTcGfwdjYiO5du3Dx7AlGDBvCsmXLaNCgAVeuXNF2alplbGyMn58fXl5eDP57BCNG+WTotSe7i/rwAQBzc3MtZyL4SiiuCP44kZGRjBo1inZtPBg7Sn0tdQQCbToWFEy7jl2Q6cg4vW8N5Ur/u39pudLFCD26HmMjA4YMHYnP+IlaylSQVjXrOPHuXQTD2jXF+UuhTJ1MjQwAiIn9+N33ug6eSMvOQ3ny/BXOdapwYs9KAGplcAbCP4VevcPeQ6nzsDbvPvLb62zbewyA2TOmcvv6JQ4fCGDRgrl07+ZNubJltNoCp1Kl8iQkJBAREaG1HARZwxif1Bs423wHYpPLgu07dpGvYBGcXZoSFByCSCTCIIsOSY2MSX2NKW2X/tYGBnp6DGvXjGc7FjGnX0f0ZFJmL/WnQPkm7DoQ/MvHi8VirK0seRaumr+DU/0DABjZPnPPvvlKoVAw2X8Pxgb6+HZtre100uR9zEfKdh5BeGQ0QzybMLNP+zQ/tlyRgujp6hBy9c5/Xvf87XuUSmje1DXDw4ejo6M5cuQYU2fMokMnb2rUro990dJYWuXHNKc1NWrXZ/DQEVy4EAqAoYEBtrYF6dndm+tXzvP88V0G9OudoRy0bfjw1Nlws6ZPUWOUP6+w4tm2E4cOH6W4tTVT3N1VVlwqlS8f63r0oETevJx59ITqU+fwLjb9bcLuvQnHbfFKFErYvW72t01e6SUWi/HybMrZQD+uHN1AUfsC7Ny1h8ZN3f7zcc/DwqhcvQ4pKSn4r131W7F/JOTkKfYfOEC+fHkpW8ZBZesK/iwymYzhQwdzKvgIRoYGNGvWDF9f3z96vo1UKsXX15fJkyezbMUq2rT34uPHH2/y+9N9+BANgKmpqZYzEXwlFFcEf5yQkBA+ffrEhHFj/sgdToLs7/TZc7T2aIdUKuVUwCqK2hf44XUF8ubh5omtWFtZMm/BYjp37anhTAVp5TN+InfuprZBSJZrZhfP14G/sbHx333v1t3HyKRSnl7ax/ZV09mxL7WA0aNTK5XF9x7kS/i79wBERkX/9jpb96QWZtq19VBJXqrUollTADZv3aHlTASZ2cjRPty5ew/X6n/hXMmB6+tmsHxoV/R1pJy/cJG3b99hbJA1CyvvPsSQ8DmJhpUzXjDu0rgOz3csYnTHFiQmfqZz//G07TX6l7ubLXOakfg5OcPxAQ5fvIGFiTHFC+ZVyXrqtu34OZKS5Qz2aKSWORiqFvYuknKdRxAVG4evd2vGeqW/ta+1hSlvf/Ez5cr91FZ7pUqW+OV6CoWChw8fsd5/EwMGDcW1eWvKVahKvoKFMctpTX7bYrTybM/UabMI2BfI3Xv3USgU2Nnb0bhRQ/4eNIB2bVLbsXXq2I43L59w8exJZkybTKGCBdP9/DKbpKQkjhw7TsECBShZUn2zYkQiUCqUals/s+nUpRsHDh2maJ48Ki2sfKUjlTLVwwP3KlWI+BhHAQuNDwAAIABJREFU3RkLuB8e/usHfnH/zVuaL1xBilLBLr+Z1K76l0rysitkw8VD63GsUZEzZ8/Rd8CQ7665EHqJJs3ccChbiaioKMb7jKZ2rRoqiX/16nVauHkikUjZuW2jStYU/NlKlChO0JFAxvuMYu3atTg7O3HhwgVtp6VVXl5erF+/ntNnztGgcTNevnyl7ZQynQ9fTq6YmJhoORPBV1nj7LdAoEL79u2j/F/lyJXLUtupCAQqd+36DZo2b4VILCZo59KfFla+Ms1hzM2QLdRp0YOdu/bw6tVrDgXuyRI3Wf4Ue/cFMm/BYvJYWaFUKpm7NZCHYW9YP6a3Wv+czI1TZ67Exn9fXJFIxIjFYkxzGAOw/+gpdHVkv70r8f/bFnCU5y/f0Mq1HvcePKNC2d+/IXPl5n2srKwwMDBQSW6q5NLQOXW466Ej9O+rul7gguwjIiKCxUtXkNfSjHWj/7d73aNeNVrXrcLqwGDK2BXAwT5rDrRcsOMQAL2aO6lszaFtXenV3InGQ6cTePQ0xWu0ImT3CvLk/nErxRR5CmIV3Jg8e/M+cZ8S8XCsmuG1NOVo6E0AerVQ3e+/ujwMe0PNvhNI/JzE/AFedHKp9Vvr2OSy4Omb/z6pdONxaqu9v8qVBSAhIYHQS1e4dPkKt+/c5enTp7x+Hc6H6Ohv7fm+EolE6OvrY25uRvHixbC3taV06ZJUrFCesmUckMlk/7peoVCQt0Bh9PX1mTtr+m89p8xs8tQZpKSkMGL49zfBVUmECIUybe0AszKFQkFrzw4cPRaEba5cTPPwUOt7wXbVqlHAwoJZBw7QdP5yNnTvRMVCBf/zMQ/evqX5ouWkKBXsWD2DutVVPydo55oZVGzQkfX+G3EoVYLu3bzx37gZ30nTePv2LQDFihVl6cJ5lC+vmlPVj588wcnFFYCD+3dTvFixXzxCIEgbqVTKwP59adSwAb37DcLNzY3OnTszYsQIDA0NtZ2eVtStW5eAgAA6duyIo1Mjtmxa9+1nsiD15IqhoeF37ykE2iMUVwR/lIiICIKDg4X+qIJs6dWr1zg3dEWpUHJo60IcShRO0+OkUiknA1bi0X0kR0LOU75Sdc6cDMqUN6P/NI+fPMXLuwd6urqcCjmKubkZ9Zwbs//sFew8BjCkTRN6N3dSywdrsy+Fk48ff1xcUX6ZY5KUlMSzsDfYFcyHQqHIcC5R0bH0GTkdXV0dFk4ehkEGduQ/ff6auPgEmjRulKGc1EUqlZInjxWXr1zVdiqCTCYuLo6Tp86wd1/qbIjOjep+93dLLBbTzbWeNtJTmb2nLqErk1G73K9PCKSHkYEeJxaPY+LanczeEohDXU+2rZhG3Rrf3+R7/yEaXZ2MfzidsWkfAMPauWZ4LU0xNkidrRUR/RGbXOof2P677r94Ta0+E0iSy1k7qhfNa1X87bUKWFmivHaX6LiE/7W/jEvg5uMX3H72kodhb9h/NrX3vYtrc+Lj45H/vxOjUqkUY2MjCuTPT4H8NhQrWoSyZR2oU7smOXOmbx7a2HG+xMfHM8l3nFbbVKrLGr/1GBkZ0dbTXb2BRCLI5gdXXr9+g7NLU16EhX1rBaaJzVA1ihbFzMCAsTt30m75Wjb37EL5gj8u6D+JiKDZghXIUxRsXTGVejUrqSUnsVjMid0rKFGzNX8PH83fX1rPyWQy2ni0ZrzPaPLkUe0csm49+pKUlMTO7ZuoVFH1BSOBoEiRwhw+EMCyFavxnTSFY8eOMXPmTGrUUM3Jq6ymWLFi7N+/ny5duuDSpDkrly2mqWtjbaeVKcTExmKithlmgt8hbE0W/FFWrVqFnq4urVulv42AQJCZxcXFUbWmI4mfP7Nu0QQqlSuZrseLxWK2r5pOlzZNefzkKaXKVhTmQGhZYmIijvVdSElJYdfOLeTKZYlUKuXE8cMMGzqIhM/JjFmxFatmPfGeuow3kR9UGj/Hl6JGXML3vX8lEgnKL3cxYuMSEIlEPHoahkWxelRr3JkFq7aSkPDv3byhV+/Qe/jU/2zRo1AocPHsS1JSMn7zxmWosAKwatMeALp28crQOurU2q0FiYmJHD12XNupCLTgeVgYa9dvpG//QTg6NcK+WGkscttgnd8ez3ad2LRlGyKRiHKFC2o7VZWLS0jkxbtIyhdT35DusV5ubPMdiFKhoLnXEKYtWPvdNe8ioshraZahOAqFgrM3H2CTy4Lc5lmn/3XL2qk3PtcdPKHlTH7u6oNn1OwznmS5nE0+fTNUWAEoaJVa/CjYqi+mDbtg5uJNgVZ9aTJ8BsOXbmLV/mDCo2KQSCQYGBhQpowDrVu1ZILPGAL37uLtq6dEvXvJ88f3CD1/kh3bNjJp4jhaubXAxsYmXbnExcWxdPkqLCwssuXpxV179hITG0vH9m3UHkskEqHMpidXFAoFY8f5UsKhPC/CwmhUpgzTPD01esq8pI0NMzw9QQRtl/txP/ztd9c8jYikybxlJKeksGnZFJzrqvcUn4GBHoXt/vd3rlePrrwJe8zypQtVXlh5HxnJ5StXKVPGAad6jipdWyD4J4lEQp9e3Tl3OoT8Nnnx8PBg2LBhfPz4/QzMP0GuXLnYvn079es70b6TN3PnL/y2we9PlpKSglQ4tZKpZL/tMQLBT0RFReHn50ePbl0wN8vYh2iBIDNRKBRUreFIdHQ0U0b1wdX591plAMydOIR81rnxnb0Sh7+qcObkMWwLqe/Gl+DnnBq68iE6mskTx1Oj2r8/oI4ZOZxRw4eyaMlyFi5eys4TF9l54iIlCuZlSg9P6qSzuPYjXz+0x/+ouCIWf+ttntPclDc3DrFq4x427znM3QdPGTttCT7Tl1AgXx6audTBpW5VXDsMJlkuR1dHh35dPXHvNoKnz18hlqSuJZNJ+ZyUTEpKCq1c69HYKeO7tM6FXkcikVCpUubdYThkUH/mL1zCnHkLcaovfGD/EwTsC6Rf/8HEfvz4r2KjRCzGxMiAYjZWFCuQl7+KFKJ22eIUK2CdLVs1Ltp1GIDuaj5941zJgStrpuHYfyJTF/hx7vINdvvNQiwW478tkKRkOS5VMtY2Zs+pSyTJ5bR1rq6irDWjhkNRJBIxB89fY0ynzLfxKOTqbdxGzwVgq+8AnCpmfHi0rXXuf/13rZrVyW9jg52dLSWKF8OhdCny5LHSyFzGXn0HIpfLmT9nhtpjacPEydOQiMWMGztK7bFEIhGKbDZzJS4uDt/J0/DfsJn4+HhMDAwY3qQJJfPl00o+9lZW+Lq1YsyOHbRctJKTIwZiYZQ6n+95ZCRN5i8hKSWFDUsm4lKvmlpzUSgUVG/ShTsPnlKubFl2bN2ApWX6To2lx8hRPiiVSqH7hUBjbAsVZH/ATtasXY/PuIkcP36cGTNmUKdOnWz5nvC/6Ovrs2TJEmxtbRk3YTIPHz1h3uzp6OjoaDs1rVFFtwiBaomU2bDsFxERQXKyagZTCrKP6dOns2rVSm5dC033kX2BQJv09fX59On7G9xf1XduzMVLl+nesSUzfQaoJObGnQfpM2I6MpmMw4EBKutXLEibfgOGsM5/I81cG+O/bvUvrw+9dJkxPr5cuHARhVLJQPdGjO+S8eHyZi7e1Kpajr3r5/7r6w09+3Lx6m2i7gd/9xiFQsGOfUGs2RzAlRv3+JyU+vNYJBJhYWbC+6joLztMlTiUKIxSqUQsFhPxPgrLnGa0cq1P/66eGc4doFy9trx9H82bsMcqWU9dylWoyrPnL3gT9hg9vaw5mDy9fvW6lp3ZFy1FZGQUlUrYUaqQDZVK2FOnXAksTf+s4/1lvYbz+n0U4XuXa+QDolwup+nIWZy9+YDcluYE71qBs0dvwt++5/XuZejo/P6eM8f+E7n68Bmvdi/BQE9XhVmrXxmvYbyP/sirPUu1ncq/7DkZSpepy5BIxATOGE6lEvYqWfdNZDTF2w2me9fOzJoxVSVrfpWe17WXr15T0qE8toUKcvXSOZXmkRk8ePCQClVqUs+xDrt3bFF7PLuipRAh4tH9m2qP9StXr17nTXg4lpY5sbKyIncuyzTdBExMTORYUDALFi7hdXg4YWEvUSqVGOrq0qx8edwrV9ZI0e9XTt2/z6zAQHLnMObkiEG8iY6l4dzFfJbLWb9oAk0b1FZrfKVSiVPr3oReu4OneytWLFuk1ngKhYJc1gUxMzPj4d3rao2VGf3J79cyixdhYfQfOJTjwSEA6Orq0rx5c8aNG/fHDTTfvn07Q4cOpUrlSvivW/XHbpoeO86XfYEHOXXqtLZTyXJkMhmWlqqfvy2cXBH8EZ48ecKKFSvo1aOrUFgRZCudvXtw8dJlGtatprLCCkA7Nxdy5TTHo/sI6jdswuYNfjRs4Kyy9QU/579xM+v8N2JnW4j1a1el6TEVK5Tn8IEAoqI+UKVGHeZtO0CVkvY0rJyxwX8SsYhPnz5/93WxWMzPtmaIxWLcmznh3syJuLgEilZ3Iy4+gSkj++BUpzJVXLzIZWnO1hVT0zwX6HdlhpsQaTFq5DC8u/ViwsQpTJ3sq+10BGp0IfQS7yLe4+5YhRXDums7Ha2JjU/gWXgE1UoX0djOO6lUyoGZI77NYSlT15NkuRzX6n9lqLCSnCzn2qNnFM9vneUKKwB2eXPzPPw9nz5/Rl83c+S/cl8QQxdvRF9Xh5CFPhTNb62yta3MU29Ehb18rbI1f0eXrj1QKpWsXpG5ilqqMnRE6gyMWdMnaySeUqnkfWQk02bM/vaa8s/3AOIvvxb9v+/9/2v/d13qv5OT5STLk7EwM0cqlaKjq4NMKkVHRweZTIqOji4ymQwdXR10pDJkMhm16zX4YY4ikQiJRJIaS5naXDV1n6sShUL5XaubIlZWtKpUicr2qiksqkrNokV5GB5OwOXLlB47GYlEzGd5Mmvmj9dIYcWlTX9Cr93BpaGz2gsrAPMWLCYpKYmB/XurPZZA8CP5bWzYvWMzx4KCCQ8PJ/ztO+YtWMyJEycYPnw47u5qnmmVibRu3Zr8+fPj7e1NfecmbNvij72drbbT0jiFQoFIJJxcyUyE4oog24uOjqZr167kyWPF8KGDtZ2OQKAy430ns3N3AKWL27N5ueo/vDrVrkzQjqU08OiLR9tOLJw3m44d2qo8juB/bt66Rb8BQzA0NCQk6FC6iwPm5macCj5KyTLl6TBxcYZ3+4pEIh4+DaP7kEkkfk6ioI01vsN7IpVK+Gl15R9mL9tAXHwCw/p2pHeX1gBE3D2msZupJsZGPH8ZrpFYGdHarQWD/x6B37oNTJ44XjjmnY35jJsIwATv1lrORLsW7DgEQJ8Wmi/aj/Vyo2JxOzzHLQDArXblDK23fG8QCoWSHs3qqyI9jWteoyLHL99ma9B5vBqp98ZoWoxbvZ352w9iYmTA6SUTsMllodL1U29wi3n//r1K102PK1eucf5CKJUrV+SvvzK2CSIzio+P58TJ0xS2t8POzk4jMWNjP6JUKpkybaZG4v1KESsrKtraEvvpE/GfPxP/+TMJSUl8SkpKPbErEiESib79WyaRYGJgQEFLS2wtLfkrk7fk7VK7NgGXL5OUkgIpKayaO5aWjeqqPW773mM5d+kGTvUd2bppvdrjAewJ2IdYLKZXj24aiScQ/IhIJPpX++C2nu40aebGoEGDCAkJYcqUKZiaZp2ZbxlRuXJl9u3bR8eOHann3JhN/muoXk29M54yG6Xy+4K8QLuE4oogW1MqlQwaNIi3b99y7NA+DAwMtJ2SQKASm7duZ868hVjnzknIbvW1VClXuhgXD/tTo0kX+g4YTPjbtwz7e5BaYv3pYmJiadCoGQAH9+/+7WPeuXPnYtvmDbi5t6XhkKksH9aN1nWr/NZaCoWSD9GxbA04+u1rznWqIJVIScvbuXo1KzFn2Ubi4v/XTkCThQN7Wxuu3LxHfHw8hoaGGov7O3r16Mq0GbNZ7beObt6dtZ2OQA0SEhK4cDGUYgWsyWPxZ7Yx+Gr/mSvIpBIaV/tL26nQeeoyImPj8G7yezcG/Q6EIJWI6dCwpooz0wx3xyr0n7+WgNOhWi+udJ22nB0hF8hraca5ZRPJYaie9+0iRCi0OPzcu3svRCIRfiuXay0HdRrvOwWFQsE4H/XPWvlKJBJhZZKDZR1T24r+c/7Ktz/pLzOuvv731/8Hvt6fUnz5xdd/K5VKBm7ZyceETwx1dSUlJQW5QoE8JQV5SgopCgVyhYIUhYLkf/y3WCSiSdmy5Mjmnzu39u1L28WLkUgluDqp//Xv2q0H7D96ilIlS7Bz2ya1xwNISkri5q3b5LfJJ2x8EWQqefNa8/btOwCCg4OpW7cu06dPx9n5z+g0UahQIfbt20f37t1p2sKdhfNn09bzzznBY2hoyKdPCdpOQ/APQnFFkK2tXr2aI0eOsHXTeooUUW/7GYFAUy5fvkqvPgMwNNDjTKAfUql6X8oL2uThWvBmqjTyYtKU6bx48YJFC+b++oGCNJPL5VStWZe4uHgWLZhD2TIZG9rrWLc2Z04cw9G5Ed2mryAhMYlOLrXSvY6hni45TIy5EbIF/+2BDBgzmxmL1qGrq5Om3TI1KpdFT1eXvYdPMHV03995KhniUMKebQFHOXfhIvUd1b+jMiOG/T2IOfMWMmXaTKG4kk1NmjIDhULBiHbNtJ2K1oVFRGmtwKRQKOg1azVSiYSgeaNxHTGTIYv8eRP5Id1D3aPjEnj86i1VShbOsjfe9HR1yGlizLWHz7WWg0KhoMmwGZy99YBStvkIWeCj1vc2SqUSHZl2BuEG7N3P4ydPad6sCfnyqa7dWWayYdMWTE1NaNqkscZiJicnk9/aitL58qp0XVN9feITP1NZQydwshI9HR36ODuz4PBhOg+YwOblU9Qab7DPHEQiEVs0dGIFYMbMuaSkpAjdLwSZztbtO4mLj2fQgH706NaFAYOH0rlz6ueHc+fOkT9/fi1nqH6mpqZs3LiRkSNH0rN3fx49fsKYkcOy7Pux9DA2MiIuLl7baQj+Ifv/Xyf4Y508eZKJEyfSt3cPXBr+GRV8QfYXHv4WF9cWiERwdPsSzDU0ADmnuSm3QrZiX8iG9Rs207ipGwqF9nZ9ZicKhYIatevx8uUr+vfpRcf2qmm9VqJEca6GnsPY2IgB89dy9uaDdK8hk0pIlqcgkUgoW6ooBvp6nDh3hfuP0n4TzjKnKS9fv+Pt+6h0x8+oKuVTi1QXL17SeOz0kkqldO/ahcjIKBYvzZ67mf90GzZtxkhfj+a1Kmo7Fa37lPiZAlbamYHns3o7Hz7G83ebJpQpXJBb62diZWHKrM372XjkVLrWmr1lPwCDPTR3E1kdyhUpyIeP8SQkJmo8dlKSnCo9xnL21gPqlS/FyUXj1VpYiY3/RIpCgXWePGqL8V86eHUFYOmi+VqJr27+GzcTHx+Pd+dOGov58OEjFAoFBXKaqydAFpnfpg31SpakQM6cHAg6Q+jV22qLo1QquXHnIfZ2tuS3yae2OAC+k6byV8XqzJ2/iJWr/TA0NKBdW0+1xhQI0mvajNlIJBJGDh+CtXUetm32p5VbCwCcnZ05dOiQljPUDJlMxsyZMxkzZgyz58zHy7sHnz59+vUDszgjYyPi4+OF1mCZiFBcEWQ7KSkpzJ07l3bt2lGrZg0mjBuj7ZQEApVITk6mRu36JCYmsnbBeEoW1ewuOj09XUIPr6du9QqcOn2GvypWIyFBOI6aUQ0bN+fO3fu09XRn0sRxKl07Tx4rzp4ORiKR0HHS4nQ/XiaVIpfLAShbqij3z+4C4PnLN2leo0+X1CPac5dtTHf8jCpbMvXE4q3bdzQe+3dM8vXBwMCA8b5TiI6O1nY6AhU6FhRMdHTMb7foy07kcjkKpRIrc833Bn8f85Glu49iaZqDEe1TTxDlMDTg4opJGOjpMnD+eqJi49K83vbg8+jr6uBcKWOnDbWtec0KAGw6elajcaPjEnDwGsqDsDe0c67BzsmD1b7jdN+ZywDUqaP5Nm6z5swDoHq1Kpm+VeXvmj5jDlKplFEjhmos5tQZswHoWrO6ytdWKpUIpZX/5tOiBSKRiLa9xqjtRt/5yzdJlstpqOYNk3K5nHkLFvPo8WPGTZjEh+hoPNxbqTWmQJAeSqWSi6GXePz4CRXK/4Wenh6Q2hpxzcql3L99jerVquDt7U2fPn2IitL85jZNE4lE9OrVi5UrV3Lo8FEaubb81jItuzI2NkahUPwRhaSsQiiuCLKVsLAw3N3dmT17NsP+HsTObRuRyWTaTksgUIl6zo15FxHBqAFdaNpAO33RxWIxe9bNxrttM548fUaxUn/x7MULreSSHXi07cj5Cxdp4FyfZUsWqCVGARsbOrRrw/uYj9x6Epaux4pFon+dUMphbMi4v7vhUKIwFcoUT9MaPTu6oSOTcjj4XLpiq4JMJkNHR8aTJ081Hvt3iMVili2ez+fPn3Ft/mcPPM9ufCdNRSSCcV2EmzRvomIAyGlipPHY7X0XkaJQsHpEj399PYehAWtG9iA5JYVOk5ekaa3nb98THhlNnbIl1JGqRrnVqYxYJGLc6u0aO5X6/O17HDoOJTwqhr/bNGHx4C4aiXvw/DUAWjRrqpF4X8nlcmbOnoehoSGBe3dpNLamXL9xkxdhYTRwrq/Rz1+nz5zFSE8X+9yWGosp+J+cxsY0KVeOd++jmLXEXy0x1m1NPSXo7dVRLet/NXPOPORyOfPnzGTBvNk0btSQKRPHqzWmQJAWycnJ+K31p3K12tRv0ASACxdDqVHHiVOnz3y7Lk8eK7ZuWs+KZYsICQmhbt26HDx4UFtpa5SLiwu7d+/m5avX1HVy4fadu9pOSW1y5DAGICYmRsuZCL4SiiuCLO/Ro0ckJCSwbNky6tevz6tXLwncu5NRI4YikUi0nZ5AoBLe3Xtz7foNmjaoxfB+mmu18DNzfAczZVQfYmJiKF+xOsEhJ7WdUpbTs09/Dh46QqWKFdi2WT0fRr9q4FQPgAt3HqX5MUqlksjYj5j9v9Zzg3u259TeVQTtXJamdUQiEaVLFObpi9daaSVnZmJMePhbjcf9Xc2budLIpQHXb9xk9lz1FNwEmhUV9YHrN25Sxr4gpkbZe8BxekjEmn2PdvLaXc7ffkiVkoWpVfb74nDDymUpX6QQp67f487Tl79cb5r/HgBGdNDsTXp10NPRQSIRE5/4mcbDpqv9tfr6o2dU6jqajwmfmNOvY7pn3WTE1YfPMDYy/HZjQlOGjRzDp0+JTBw/Ntv2gx82IrVbwPSpkzQW89nz54SHv6WsmltFCf5bl1q10NfRYc6yjWp5/Th5/ioGBgbY2hZS+dr/tGLlGvT19enUsR1eHduxecNaDAyEn9sC7ZLL5TRt0ZqBQ4ZRyNaONWvWsHnzZpYtW4ZUKqNxUzc82nakRas2rFm7HqVSiad7Ky6ePUGlCuXp2rUrvXv3/iNOsTg4OLB//35MTExxaujKkaNB2k5JLb62Nn3zJu3dJATqlT3f2Qn+GPv376d27doULlyYKVOm4OHuxrlTwdSoXk3bqQkEKjNz9jy279hFiaK2rF/kq+10vunTxZ3dfjNBqaS5mwdLlq3QdkpZxmifCWzavI1iRYtw+EAAIjX38877ZcBrZExsmh/js3o7n5PluDetn6HYH6I/cuPOQwz0dbVyQ8naypKY2LQ/78xgw7rVmJmZMXHyNB4+THtBTJA5jfedjFKpZFxnN22nkikYG+gDEPdJc/M9FAoFXpOXIBGL2eDT96fXrRnZE4BBC9f9cs3DF65jamRAGfuCqkpTq77+HDp36yHVevp8awmpakdDb+DYfxLJKSlsGtePLo3rqCXOz4RHRlO4cGGNxoyJicFvrT+5c+emq7eXRmNrSnR0DOcvXKREieJqn4nxTz169QdgVOMGallfidDPPi3EYjEtK1Yk4VMiC1ZuUenaycnJvA6PwKF0SZWu+/8dDz5BZGQUrd2aZ9sCqCBrmjFrLucvhLJt2zZWrVpFgwYNqFWrFq6urgQEBDBv3jyePH1OTOxHBg4eRuNmbjx89Bgrq9xs3riWVSuWcPLkSRo0aMDVq1e1/XTUztramt27d1O1alXc23Rg+crV2k5J5aytheJKZiP81BBkafv27fv26/V+K5k7a7rGd6IJBOp08NARRo0Zh4WZCcE7l6n9Jnx61a1RkUtH1mOSw4gRo3zw7t5b2yllenPmLmDhoqXky5eXMyeDNHLCzszcDIDY+LTdzFx38CQLdxwiT+6cDO/nlaHYHfuOJTlZzrKZozK0zu8qbl+QlJQUXr3KOm8+pVIpAbu2olQqcXRuRFxc2mdACDKfHTt3Y2ZsSN2/1HtjKKv4enonIlpzRc/RK7YQ9TGewZ6NyWny8/eJBfJYUq5wQS7cecyriJ/v8HwT+YGoj/E/PAGTFaWkpJCULKdx1XK0darOvRevcRyg+tMHG4+cwt1nHhKxmMNzRuFStZzKY/yXo6E3SFEoqO9YV6Nxu/fsS0pKCosXzNFoXE0a7TMBpVLJpPFjNRbzzp27nDt/AYd8eSmaJ7d6ggi1lTRrVbEiulIpc1dsUum6ew6eQKlUqr2V385duwHYt/8gSUlJao0lEKTVxdDLzJg1lwEDBlCt2vcbiMViMa1bt+b48eMEBASwZcsWXr58TbWajsyZtxC5XI57q5acOXEM6zxWtGzZEn9//2w/CN3Q0JDVq1fj7e3N0OGj+XvYKLVtGtEGczMz9PX1eP36tbZTEXwhFFcEWZZcLuf06dOYm5szdbIvrk0aaTslgUCl7t9/SLuOndHV0eFkwCr09HS1ndIPFcyfl7undlCiiG3qCZvS5bl2/Ya208qUtmzZzviJU7CwMOfi2RMa60luYZZaXPmYhqF3B89dZeCCtRgbGXB63+oM794rmN8agA59fMhXxoVnYZotcrR1cwFgxux2y3U1AAAgAElEQVSsdVOrbBkHZk6bTExMLDVq1yclJUXbKQl+w5Ejx4iLj6edcw1tp5KpSMRiItMxOD4jwt5FsjwgCCtzE0Z3bPHL6+cNSO3p32fOmp9es2T3UQC6uzqqJkktu/44dXZayUL5WDLEmxa1KnLj8QtGLFXdTdJZm/fTZ44fBnq6XFgxkYrFbFW2dlotDzgGQO9e3dUeS6lUcjToONVqOnLw8FGKFSuC85cWndmNQqFg+45dWFhYUL++5v5OeHXtiQhY0Fa9M8oy17amzEssFlOrWDGiYz5y6dodla27Zc9hANq381TZmj8yd/YM9PT0+BgXh1QqVWssgSCtgkNOoFAokEqlJCcn//L6mjVrEhQUhJeXF76TplLXqRHXrt8gX768HNy/m44d2jJixAgGDx6c7YehSyQSxo8fz7Rp01jttw6Pth2Jjf2o7bRUQiQSkdc6L69evdJ2KoIvhOKKIMt6/vw50dHRrF29nD4a+JAkEGhSdHQ0dZ1cSElRcGjrIvJZ59J2Sv/JwECPcwf86NquOa9ev6ZWXWeq16pH8AlhFstX9x88oGffARgaGBB67iRGRpob5vy1X3T8p8//ed3p63dpN3EROjIdzgSuIae5aYZjL5wyjFEDOlO9YhniEj7RvNPgDK+ZHjWrlCOnuSnr/TfxKovt7unerQvenTvy5OkzWrRS700FgXps3rYDgAGtXbScSeYik0qIjovXSCzPcfNRKJX4+/RL0/Vl7AtS2taGkKt3uHz/yQ+vOXzhOjpSCTXKZI+TKxfvPgbgr6KpBQ+/Ub3IbWbCyn3HiY5LyPD6Qxb6M2ndLixNjLm+dgaFrNV0yuAXzt9+RO7cuTD/cppTlS5cCKV6rXoULVmWXNYFMbHIg1vrtty6nXqT2W/lcpXHzCxWrV5LYmIivXt201jMo8eOc+/efeoWL4KNher/PL9SAmSyU+OZmUeVKgDMXrpBZWteun6XnBYWGBurtzvF6jXrSExMpGsXL6EtmCDT6Nu7B31792D27NnUrFmTXbt2/fIx+vr6+Pj4sG/fPpKT5dSt70LHzt0YMnQkSZ+TKONQmm3bttGsWTOeP3+ugWehXR06dGDDhg1cuHgJZxdXXoSFaTsllShc2I6HDx9qOw3BF8JPDUGW9flz6k1CYcicILtJSUmheu36xMXFMX/y31SvVFbbKaXZ7AmDuB6ymRqVy3Lr9h2atXCngF0xfMZPzPa7Y36lTbvOqTtZD+0nZ86cGo399UPiq/cfePTyDZfvPyH4ym32nLzEuoMnmLs1kMZDp+M6YiYSsYRjO5ZQIG8elcUf3s+LA5sXUNS+AE9fvMaxZU9u3NHcm8H1i3xJSUmhaQt3jcVUlbmzZ1CrRnVCTpyid99B2k5HkE4XLoZiqK+LpWkObaeSqUglEj4nqb89w5ZjZ7j99CUulcum66TEpvH9EYtEePrMJ/EH7WFevoskr6WFKlPVqptfTq5ULmH/7WuLBncmRaGgy5SlGVq7zbgFrA4MxtY6F9fXTf/PtmzqdOtJGHGfEqlfTz0nK9w82nIx9BKJnxIpkN8Gp/r1aNqkMQCVKlagZMnsUYj7kdnzFiCTyRg8MG0FTFXo028QErGY2e4t1RondeZK9m6fo0qWOXJgZmhIyLnLKlkvKjqW6JiPVKpUQSXr/YxCoWDCpKkYGBgwZdJ4tcYSCNLD0NCQKZMmsD9gB2FhYfTr14+wNBYHypYty4EDBxg1ahRhL19z/eZtrt24xd179xGJRNy5cwcXFxeCgrLn0Pd/qlWrFgEBAcTFJ+Do1IjQS1e0nVKGlXEozc2bN7N9i7esQiiuCLKsr+10kpOFnqiC7MW1eSvCwl7Ss1MrOrk30XY66VYgbx4CN87nSWgAndybkPT5M/MWLCaPjR0NGzcn9JJqPnBlJZcvX+XR48c0buRCqVIltJbHuVsPqNB1NPUGTKLFqNl4TVnCgPnrmOC3kzM371O4UH4uHFyLQwn1DPvdsHgif5UuxuUbd2nZ+W+1xPiR6pXK0LppfR4+fMSsufM1FldV9u7ZTpEihdmwaTNDho3UdjqCNFIoFLx+/YZiX1rjCf5HKhGTrObe10lJcgYt9EdPR4bf6J7peqxNLguGtWtKRMxHynuP5H3M/9pIJCYlkfA5iRKF8qo6Za25cPshYrEIM2PDb19zquhAGbv8HL9ym9B7Pz7B819SUlJw7D+RgxeuUbGYHZdWTcFAT0+VaafLzM2pcxqHDOyf4bUUCgVTps2ktmMD6jq50KKVJ7GxHxk8sB/Pn9wj9Pwpdm7byOmzZxGLxWxcn/2G6X517vwF3rwJp6lrI43MkANYvXot4W/f4lmpPDkM9DUQUTi5kh5V7e1JSEjkTOj1DK+1ckPqLv0O7dpkeK3/MnrseBISEhg7erjQEkyQKW3dtvPbrzdsSPvJMB0dHXr27MnevXs5cOAABw8eJDAwkAIFCqBUKvn48SMdO3Zk1qxZ2b4FcZEiRdi3bx82Nvlp3LQlu/fs1XZKGVK+fDkiIyN5+vSptlMRIBRXBFnY1atXEYlEFC2inpuAAoE2DP57BKfPnKNOtfJMH6u5HYDqYG5qwoIpQ3l94xBr5o+jsK0NZ8+dp55zYwral6BHr37cvHVL22lqhO/kaQDMnjFFazmIRCJ0ZFIGdm/L6IHeTBvTl0VTh7NhyUQObJrPq2sHCT3ij10hG7XlUNg2P8G7l5PDyBB9Dd9kWz5zFKYmxkyeMoN37yI0GjujxGIxZ04cw7ZQQVau8qNbjz7aTkmQBidOnUahUFC/Qmltp5IJiVCoeaddn7lr+PQ5iWk926Cno5Pux49o34x+rRryKuIDJdsPYffJiwBcf5TaQqOcfUFVpqs1iUlJPHr1FoXi+z+PDeP6IRKJcBo4icTPad/MlJCYSPmuo7jy4CmNq5Xj6LzRWm+zc/zyLXJaWGBvn/FZL45OLkybMZsbN29x7ep1go6HIJPJmDjB59s102fOISrqA6VKliB3bu20QdOEkaN9EIlETJ86WSPxFAoFY8dPRE8mw8dV/e0WlUqhtJJerStXBmDuso0ZXmvvoZNIJBJcGjpneK2fiYuLY/nKNeTMaUGfXj3UFkcgyIjtO3ZhbmZGY5eG3LiRsdmmJUqU4MCBAzg5OaFQKJBIJMydO5dOnToRFRWloowzp5w5c7Jt2zYaNmxIpy7dmTVnfpY9+VGtShWkUiknTwpt2DMDoSwvyLKCg4MpV7aMxtvrCATqsnrNOlatWUtBmzzs8pup7XRUyq2xI26NHXnz9j1jpy9l+95jbN66nc1btyORSMiVy5JcuXJhbmaKsbExxsZG5DA2xsTEBFNTE8zMzMidKxd58uQmr7U1OXJkrRY7F0NDsc6Thzx5rLSWg45MRhG7/EwYpv0PjgmfEilsl1+jMSUSCRsWT6RJ+4F4tu3E8WMHNBo/o3R1dbl04TS16jqzdftO3oS/Zc/OLcIOy0xs25ddhm2FYfbfSUj8TF5L9c1JePr6LTtCzmNrnQuvRnV+e52JXd2pVNwO72nL6TxlGSOXb6HUlwK0XT7tvZ7/yLsPMTwPf094VDQR0R+JjIklKjaODx8TiIlLIDYhgbhPn4n/lMinz0l8TpajVCpJ+nKCaKzX9+2VbHJZ0N65Bv6HT1Gtlw9X1kz7ZR4R0bFU6TGGyJg4urs6MqNPe5U/1/QKvfuYjwmJtHLP+ODz3QF7uXL1Ok71Hdm5bRMKhYItW7fjULo0Ojo631qgLluxCoBDgXsyHDOzevfuHVeuXqf8X+XIZamZz2PjJkwiLj6e4Y2ckUrVf1JGIhKRkJREszlzfvh9qUSMrWUuBjZsSF5zc7XnkxWYGxlhYWTE6QvXMrzW/cfPsbOzVWtxtne/gcjlcubPyV6fvQTZx+at24lPSKBXj27cvH2bxMTEDK9pYmLCmjVrWLRoETNnzkQikRASEoKLiwsrV67EwcFBBZlnTnp6eixatAg7Ozt8J03l0aPHzJ87E11dXW2nli7GxkZUqVyRoKAgvLy8tJ3OH0/4RC7IklJSUjh58iTdu3bWdioCgUqcPHWawUNHkMPIkFN7V2mstYKm5cmdk8kje7N97zEqFLTBwcaGi0+e8iLqA3feRSBXKNK8e0QkEiGVSNDV08XWthC1atSgQ7s2FC9eVM3PIn0iIiKIj0/AtXEjreYhkUr5lPjfA+01oesgX+QpKRTTwq7vmlXKUa1iGc6GXuHho8cUtrfTeA4ZIZVKOX3iGE1buHPy1GmKlSxH0LEDFLBR32kjwe87e+4Cero6FMgtbAL5p8v3n5Akl1OpuP2vL/5N7XwXo1TC+jEZP+XlWr08z7YvYMiiDewIucCxSzcB6D5jBTM37aNO2eK0capOaQ0WjJOS5Kw7fILdJ0O59/w1Hz7G//Jnp1gsQiKWIJNK0JFK0JVJEYkkSKUSHOzyM8Tzx21IFw7qzL3nrwm995hpGwIY0b7ZT2M8fvWWWn3GE5/4GZ/Obgz2aJyh56kqk9althYaNiTjc6smTJyKRCJh4/o1QOrJwrZtPP51zcZNW4mMjKJHN2+MjIwyHDOzGjZyLADTpvpqJF5CQgJLlq3AzNCA7rWrayTm+GaN2Hj+0pfZK6knWSB1FotSCS+iongQHk6fdeuY0LIlZQoU0EhemV2NokUJuHyZkLOXqVOt/G+tcef+k9Rh3LVrqTi7/3n16jUBewOxsy2EaxPtvk8XCH5mxsw5SCQSGjduyKy585nzk2JveonFYvr370/ZsmXp3bs30dHRvH79mubNmzNlyhQ8PT1VEiczEolEDB48mEKFCjF48GCePX/BRv81WGSxInmzpk0YOXocUVFRmGex3LMbkTKrnoH6DxERESQnJ2s7DYEanT59Gg8PD44dDqRSxd97wyYQZBb37j+kSvXaiERw4eB6Ctv++0apvr5+thkGr1AoqNqoM/cePWNDt05U/Ul7jsSkZGI+JRAZl0BUfDxR8Qm8j4sjMi6BDwkJxCQkEJuYyMdPn4mKjyc89iMpCgWQ2lvW3s6Wtm086N2zm9Z39vtv3EyffoNYsWwRnu6ttJaHfdHSKFKSeXwxQGs5ANRp0Z2rN+8za/xAurVvofH49x89o1LDTrRo3pR1a1ZoPL6qTJk2k2kzZiOVSlmzcinNm7lqO6V0yU6vaz9jbpmX4gWsObVkgrZTyVQ6TFzEvjNXuLl+Jja5VD8Ufu/py3SctJgGlRzY6jtQ5eu3m7CQwHNXyWtlydv3UcjlqT3KZVIJ+XPnpHrpIrSsVYmaZYqpfKPEkYvXmeofwPVHz1EolYhEYJHDmKL5rSmW35o8FqZYmuUgl2kOLM1yYGVhRm6zHMgy+HNQLpdTvP3fRETHsn/6UGqU+X44+4lrd2k9Zg7JKQqWDvHGs361DMVUlc9JSVg3702hQgW5Eno2Q2vdv/+QilVr4lzfkR3bNn33/a+va0WKlyEyKoo3YY/R+Y2WdFmBXC4nl3VBDA0NCXt6XyMxvby7s2v3Xha1c8fFoaRGYqbFrVevcVu0El2ZjE19hLadADHx8XRcvhyn2pXZsXrGb60xYtJClq7dwYmgw5QrV0bFGaZq0KgZ585fIPjoQcqXL6eWGFndn/B+LTN7/OQJ5SpUw7FubfJaW3M0KJjz589/mz+sKq9evaJbt25cv34dmUxGcnIybdu2ZeLEiehpcV6aJoSGhtKlSxdMTUzYvsWfwoXVt/lH1SIiIihSoiy+vr7C6ZU0kslkWFpaqnxd4eSKIEvy9/enaJHCVKzwl7ZTEQgy5OPHj9R3boTiS2FgzrINLJ42XOu9ydWloWc/7j16Rou/yvy0sAKgpyNDT8eE3CYmaVpXqVRy69Ubdly6ytlHT7h//wFjfCYwfsIkqlWryszpkyherJiqnka6xETHAJDHSrstZAoVKsDF0MskJyer/A15euxZO5uStdwZOmE+NSqVpXiRQhqNX9S+IDktTDl6LEijcVVt1Iih1KxRHTf3tnTs3A2n+o5sWLcafX1NDPcV/Mrbt++Qp6SQx0J9ra+yqqBLt7A0zaGWwopCoaDfPD9kUgmrR6RviH1a2X9pB7bPfy52hWy4fvshm3Yf4uTZyzx+9or1h06x/tApRCLIZWpCuSIFaVazAi1qVkRPN/032hUKBVM3BLA84Bix8Z8QAaXsbPBuXJf2zjU0soFAKpVybP4YyncZifu4BdzbOJschgbfvr9k9xFGLd8C/B975x1X8//F8ee9DQ0VkiQNsiLZRXY2ySwNKVv2Klu2ZG/ZJEJG9opkZu8ViSJlpYzmvb8/+vL9+lndurcb7vPx+P7x7b7f55xb1+d+Pu9zzuvArhkjaFw9/xx8z9myn0yRCK8RuU+0eY8ZB8As3x/PFzlyNJQX8fG4ODn8sYkVgISEl2RkZKBbJG+ucXFxL9i1ey8mukXyVWIFwMKwBD0b2OAfdpozDx5Qt1w5eYckd3Q0NSmiqcmZCzkfan8w9CwFChSQWWLlxs1bnDsfQa2aNRSJFQX5lrHjfAAYNmQgHR1c8Pb2lslznKGhITt37mTixIkEBgairKzM5s2buXXrFqtXr8bQ0FDqPvMLtWrVYt++fbi7u9OkhR2bNqymQf3fQ9JXT0+P1q1asn79etzd3REIFFPC5MWfeXqn4I8mISGBQ4cO0aO74uKh4PdGJBLR0LYFScnJjGzRBDO9omzeeYgqjZ158ixO3uFJlVPnr1LN1oWIK7ewNS/HnC7farvnBoFAQOWSJZjcvg1HRw7i3vQJTG5vR8lCOoSfOo21TSOsbBpy6nTuqlZzgqamJgDJSUl57vu/ODk6IBaL2bhtv1zjKKSjxa71cxCLxQQEy2fuSYdWjXj//gOnzpyTi39pUb+eDfduXaVqFUuOHjuOiZk527bvkHdYCgB9/WIYGZXkyMUbnLmZN1XdvwNbjp7hY2oa7q1kI/PiszaYd+8/4uVsR0EN2VRaKitlPT59Ss2SWaxSqSyzxg/i3IH1JNw5yvUTQYwd0oPaNSxJycjkUMR1POesoXi7fpg5DqHj2Lms2x/G+48/10zPzMzEZ812SnToz+zNe8kUiehj34To4CWcWjoZj9aN8rQz00S/KHMHuvExJZUaPcbw6l0yAGP9t3xJrOyYNjxfJVYA1h4IQ11dHacuuZu38uHDB06Gn6ZsGTPMSv+4KGDMuIkIhUL8fpKA+RNYsGgpAJMnjssTfx49+yIWi5nr1ClP/ElK34ZZB3FXoqPlG0g+wrpMGT5+SuFsDhIsMc/jeRIbh2VlCxlElkWP3p4IBALWrlkhMx8KFOSGjIwMjoaewNjYiCNHQ1FXV8fNzU1m/tTU1PDz82PevCwZMiUlJe7evYubmxvJycky85sfMDExISQkBEtLS9p3ciJg07fdqfmV/v16ERkZSVhYmLxD+atRJFcU/HasXbsWFRVlnLrIT15HgQJp4OTqwcNHUXSuWQ1P2wYcGTmIrrVr8fTZC6o1dmHJmq3yDjHXnL5wnWpNXLDrOpTHMc9pW7UyqzxcZe5XKBTStU4tQr2HcNx7MDZlSnH//gPa2HekYuXqbN+xS+YxfKZM2ay5Hrfu3M0zn9+jm5sLQqGQeSsCsz3XRlZUr5w1F+dFwmu5+B81yAOAOXPny8W/NClSpDDhJ46wfMkCQEyvvgNo3LQlr9+8kXdofz2H9oegpKSE/ejZuE5eTHRcglTtbzgYjlHHAei37Uu70bM5ff2eVO3Lgjlb9qIkFOLtbC912yKRiJUhxyiipYm364/nguQWY/0sKYGHj2O/+7qpkQGjBrlzKGgxT6/uJ+bqfuZNGU7jejURCwUcv3KbYYs3UrJjf0w7D6SN1yxGL9/MvjNXOHPjPrM2hdBi+AxKtO/Pwu0HKaCizIw+TsTsWIpff1d0Cmp8129e4N6qARM9OvLyXTKVu3lRz9OHZbuOYlRMl6hti2hSU3YHoTnhzM37vH6XTHt7O4kKsoK2BbNz956vfjZ1mi8ikYgJ48f8cN/9B5FEPnxEo4YN0NbWznHcvwMBgVvQ0dGhXR5IUn7uMKhmXJJqxiVl7i8naP7TlfZZolYBOFhbAzDPP1CifW/fJdG4Q1YybeYM2chqHjp8hAcPImnVsrlibp2CfMu8+YvJyMigVw8P1q7biLu7O1paWjL326VLF0JCQtDT0yM9PZ379+/Tv39/MjMzZe5bnujo6LBx40acnJwYMHg4EydN/aIukp+xqVObGtWrsWDBArk/4//NKJIrCn4rHj16hL+/PwM8+1K4UCF5h6NAQY5ZvGQ5hw4fwbKkIb6d/z0EmtzBjmDPnmioqjJu5jIatu9N4jv5djzkhLj4VzRz6E8bl8FEP31Os4oVuDDeiwXOeZ8UNdHVJaC3BxfGe9HGshJxcS/o2duTUmUrEbhF9gmsOtZWAISfOiNzXz9DRUUFj25diY1LYMQk+SYV3n/I0m5+lySfKig93cIYGxbn7LmIP+Ym1NXFiceRd7Bt3IjLV65RtoIlixYvk3dYfzVGJQ3ZunkjBgYG7D93lardR1O9+2g2HT6Vq8/dragYqnUfxZCF60kXidDTL8bJa3exG+VHyQ796T5jOQ+e5r/ux+jnCTx6nkCDquaoqkq/42Ju0H5S0zMY9ZOB69LA3KQEAJGPnmZrvbZWQXq6tGP3+rk8vrSX+FtHWOY3mpaN66BSoABnb95nRcgxuk5dQhvvWczcFELEnYcUVC/A7P6uPAleQv+OzfONXOhwJzsWD/PgU2oatx7HYFu9EtfXz6KIdv4b3O6zZjsAk33GZ3tPfHwCffoNxKNHH0qalmX8xMmkpKSwMXAL2tratLe3++HekV6jAZjtOy13gedzAjZt4cOHD/Tp1T1P/PXs3R8BsFAO95DZRfhP8k78GxzE5RW6BQuiW7AgpyKu/XKtWCzm6MkIOnYfSRnr9rx8/ZaxY7ywqllTJrENGjISJSUlVi5fLBP7ChRIA//Va1BTUyMpKRmRWEyfPn3yzHflypUJCQmhWLFiABw/fpyFCxfmmX95oaKigq+vLz4+PixcvAw3j958/PhR3mH9FIFAwJhRI7l06RLHjx+Xdzh/LfnjLl2Bgmwya9YsihfXl4pusgIF8iIy8iETJk1FR0OdoH7dv6mmrGZqzKUJ3jSuUI5rtx5gVK01uw+GySfYHOC7aD0V6ztw4eptapUy4dz4kaxwd6ZIQU25xlWkoCaLXB25MXksbnWsSHz7Fs8BQ7CsZsVtGXaVKCsrU8LAgEuXr8jMR3aZP3cWRkYlWbt5D09jX8gtDu8pWTfnZUsbyy0Gx3bNSE1N5eChI3KLQdpoamqye0cQu7ZvQUNDg/E+U6heqy5PnsbIO7S/lubNmnDnxmUizoTRpHEjniS8ZuD8dRi096Tv7FW8ePMu27bef0yhy8SF1OvvQ/SLVzh07kDM4wfcuXGZh/du0LunB2oamuwKv4hVn3GUdRrKqOWBvEzMvg9ZMuYf6aiZfZ1kYn9X+AWUlZTo3dZWJvY/Y1km67p1696jHO1XUyuAa8dWbF3ly8OI3by+f5z5U0bQw7kdmv9ImY3r1oFH2xbR276J1OKWFvFvEpm4Oitp4WBbm50zRuSbxM9/iX+TyOV7UVhWtqB4cf1s7xs7IUvfvmXzZojFsGjJcvQNS/H+/Xu6u/9YjuXTp08cDT1BKVPT32oYbk7w9ZuLsrIyo7yGy9zX0WPHuf/gAbbm5THMo/kuueHPKNeQHvXLlyclJZXQUxe+eS01NY1Vm3bRuGNf9Co2pXNPb0JPXURfX5+tmzcw2muETGJas2Y98QkJ9PDo9sd3mCn4fTlz7hwvX76iXds2bArcgqOjI0WKFMnTGEqWLMnatWu/DLSfP38+Fy58+2/5T0MgENCnTx/Wrl1L6PETtGzTnrg4+T03Z4dmTW2xqVMbX1/f36Lb5k8k/90JK1DwA27cuMGBAwfo37e3YmCvgt8WkUhE67YdEItFbOrlToEfDKRTVlZidXdXlrg6gkiE+yAfHHqNIiMjI48jzj7RMc+pZuvCzEXr0FFXY5tnT4L69aBowfxVzaqmqsKk9m1wqJk1vDL6yVPq1GuMc1cPmVWmuDg7kpKSwu6QvTKxn10EAgGbA9YhFosZPG623OJw7tCSAgVUWb4+mHbdZH848z2G9HYGsg7O/jSaNGnMk0d3cejckYePHlGlujWTp86Qd1h/NebmFdi1I4j4Z48Z7T0SLS1ttoaeo4LLMGz6TWD/2Z8nX2dv3kspx8EcvnCdShXNuXrpHGtWLqdAgQIAFCtWjLmzfYmKvE3E2ZO0t7fjQ1oG/iGhlHUaRlWPUVy+H5UXb/W7iEQiQq/coqReESqYyGYo6uO4lxgV05X5Qb+aqipqqircvPdQKvaUlJTo4WLP23dJfPiYQudG1ni5yF5qKSdExsRRrccY3iZ/YGovR1Z5510VraQ0HDgZMeA7Y2q294hEIvbsPYC+fjG2BQXw7Ekkq/yXUqmiOV0cOjFp4tgf7p0ybWbWnJyfrPkTuHT5CjGxsbRp3QJVVVWZ+xs4ZDhKQiFzHDvI3FduUMwB/T6drLK6t+f7Z80viH76HE/vmVS1dUbfojkjJy3g6s37mBgbM2LYEB49uMXdm1do1bKFTOIRiURMmDQVdXV1Zs3M/rVBgYK8ZsLErM9nvXo2vIiPx8XFRS5xVKtWjQkTJgBZ/34GDx5MSsrPZ8b9KTRv3pxdu3YRn5BA42atuXnrtrxD+iECgYBJE8Zy584d9u6V73nD34oiuaLgt+HgwYOIxWJ8pkzn8tWr8g5HgYIc0cdzIPEJL+nXqD4VDQ1+ub6VZSWuTR2PhWEJjoSdp7RVOy5evZMHkWYfkUjE6GmLqdbEhainz+hUoyoXxntRw1R+XQnZ4fOD8MndK6lQ1pT9Bw5hXLrClyGt0mTk8CEIBALmLZC//GX45S0AACAASURBVEAVy8qoq6lx4swlucXQuF5Noi/upUwpI8LOXqaMdXt27AvN0xi0tTQxKWnAlau/lqv4HVFSUmLNymUcP3oA3SJFmDt/EeaVqxMZKZ0DYQU5Q1VVlbGjR/LowS0OHwjB2qoWd588x3XKEkw6DWTCqq2kpKZ9WR9+7S7lnIcyfeMu1DU0CFi3inOnT1C6lOkPfZhXKM/G9auJi3nE7uAg6tW14WnCa1oMn8H525Gyf5PfYfuJ86SlZ9CtZX2Z2H/1LplPqWnUKP/jQePSxES/KDHP4qVmb/ayAHYdOIGlmTGrR/eVml1pcuHOQ2w8J/IpNQ1/r14M6txS3iH9kMzMzC9dYfXq1sn2vhUrV5OamsoAz3//Bl0cOnH21HFW+S9FSUnph3t379mHkpISHdtLf55QfmLUmKxDttm+sk/YBwRuIS7uBZ1qVkVbI38X1imSK99HW12dYtranIm4RmmrdlSxdWbzzkM8e/GKmjWqs3jBHF69eMqVi2fxmTAGvaJFZRrPjFmzef/hA6O9R6CsLH15SgUKpMG7d++4fOUqlpUt2BK0HWtrayws5DfTrFu3blStWhVd3SI8f/6cDRs2yC2WvMbCwoJ9+/ajq6tL85ZtOXg4/yoe1K5tRYvmTZnt50d6erq8w/nrUCRXFPw2fK7YT01NpWlzO06fPSfniBQokIzDh4+ybftOyhTTY2TLptnep6OhQcjgvoxu3Zzk5A80dfBk1NRFMow0+9y+/4hydTqyfH0wupqa7BzYGz/HDvlSIuRHlDYxJOLgBtYsmICqijITJ02lfKWqRFy8KDUfGhoaWFa24PqNm7x8+VJqdn9FSkoKx0+cxNdvLpOmTGfazFn4+s3l0z8VR3sOnyT+pXyGymtoqDHFux9FixTi5eu3bNpxMM9jqFnFnJSUFF6/ls/vIC+oWaM6kfdu0LtXd54/j8O6biOOhZ6Qd1gKgDq1rTl6aC+x0Q/o07sHmQIhi3ccpkSH/tiPnk2L4TOwHz2b10kf6N+vD0+j7kk0PFogEGBr24gDe3dyeH8ICAS08Z7FxRzKWeWGJTsOIxQIGOzQSib2d57MkqloVbuqTOz/P3UsypGWns4tKXSvHDh2hmnzVqOno8Wx+dmfDZKXBB45RYsRMxCJxARPHUaXJjZyiePjp1QCDp+iy8SFmDkORs+uN8Xa9qFEe0/MugzGxnMi0zfuYs6WfQASV6YvXLwMFRUVBg3oJ3Fsb9+8pWA+69SVNi9fveLS5StUrWIpkdRaThCJRIwZ54OqsjKT27WRqS8FsqWmqSkisZhPn1KpXq0KixfO5dWLp4Qe2Y97t66o/KCLXxasXrMBTU0Nhg0ZmGc+FSiQlImTpiEWi3Hq0pmz587Tq1cvucYjFAoZOnQor1+/oXTpUmzYsOGvkp4qXrw4O3fupH6DBji7erB0+cp8O7Nz4vgxPI6OJigoSN6h/HX8PqdfCv567tz5t1pfIBBgZ9+J7Tt2yTEiBQqyT3JyMm7de6OipMTmvh45stG7YV2OeQ3CQEebFRt2UK2JC+/fy2/A2sRZy6lr15NXbxLp37gB58d7UcWopNzikZTPN0WfE0Gd7Zry9Mo+ejjbEx8fT7MWbbHv4Mi7d9KZVzB71nTEYjHDR46Wir3/kpiYyNbtO+jTbyCVqtTErLwFuvpGFCthSvtOXZjhO5t5CxbjN3s+M3z/lQNzGzCRcnU6Ut6mI/uPnpZ6XL+iTbN6PLoQgoqKMq/fJOa5//q1s6ThTpw8lee+8xKhUMhcv5kc3LcLoVBIJ0cXQvbsk3dYCv5BS0uLObNm8PzpQ9atXoGZWWnCr90l4s5DbOpY8+DudXxnTMlV0trauhYH9+4GBLQa4cu1yGipxf8rPqakcOtxLJXNjFGTkYzQsYs3AWhjU00m9v+fAR2bAzBveWCu7Nx/+AS3ARMooKJC+LJJqKrmv0rqVXtCGTBvHWIxmBnqU8u8dJ75TklLwz/kGHbeszDtPIgSHTwZNH8dhy9cJ1MgoFIFMyqUMaWEQTGUVVV58DSO2Zv3MnNT1vdK3949s+3r8uWrxMW9oE2rlj/tUPkehw4f5eOnTzh3cZD0Lf5WjB3ng1gsZsb0yTL35TdnPklJSfRrVA9VRYfBb023+lkdizVqVCcs9DDubq5yieNk+GnevHlDp475W2JOgYJtwTspXLgwN27cwsjIiBYtZCOTJwm2trbo6+ujoa7OkydPuHz5srxDylM0NDRYtWoV/fr1Y8y4iQwfOTpfyrVXtqhE504dWLBgAZ8+fZJ3OH8VijsVBfkOsVhMbGwsQqGQEiVKIBAIEIlEXy7g5cqWIWDDaho3bUXP3p48e/acoYMHyDlqBQp+TtsODqSkpDDfqRO6uahsNNHVJXz0MMbt2su2C1eo1NCRs/vWYWigJ8Vof05k1FPau48gNi6BYloFCejtQRn9vPMvS5SUlJg/dQReA7rh4jmesJPhlCpbidHeI/AeOSxXtmtbW1HS0JADh44gEomk0t1z+uw5Bg4aRtTj6K9+rqWhTgXj4pQraUCVMiZYVSxDYS1N0jMySc/IJDU9jVeJySQkJnPiyi0Onr+Oi+c4uju1ZcG0kbmOKzu8//CRMxeuc+7SDUQiMc9fvMoTv/+lTk1LAC5fvkLnju3z3H9eY1OnNhfOnaR23cZ0696b7UGbaN4s/w3M/pvp1LE9nTq2Jyb2GSkpKZQtYyY129bWtdi3Jxg7+840Gzad0IXjsTQzkZr9HzF/W5as6xAH2clI3Yh6io6mhsySN/9PWSMDCmtpfndIc3ZJSn5P4459yRSJ2OfnjYqyMkcu3KBQQQ2sKuaPgegTVm1j8Y5D6GgVpEJZUyKu3MK400CK6mhRspguNSuUZphjawz1pDtk91pkNGP9gzh/JxKRSIwAKKpbmOY1K2PXrD6d7GwpqKnxzT6RSMScZQFMX7CWejY2En3Pjp0wCYCZMyRPHEyd7otAIGD6VB+J9/4uiEQidoXsRV9fn3o22ZdaywlpaWnMnb8ILTU1BjVpKFNf0kaUT6uZ5Yl6gQLoaWlx8ZJ8D2MnTZ2OQCBgik/+7BBUoABg67ZgPnz4QBeHTgQEbmHMmDESJ/xlgZKSEra2tly9cpnChQtz4sQJatWqJe+w8hShUMi4ceMoVaoUY8aM4XH0EzasW4mOtra8Q/uKcWO8qVW7PuvXr8fT01Pe4fw1SJxcuXv3Lnv27CEqKorExES8vLyoWbPmD9ffu3ePwMBAnj9/TmpqKnp6ejRt2pQ2bf5t7w0LC2P58q8HyqqoqLBp0yZJw1PwG/PixQs2bdrE9u3biY2NBcDS0hI/Pz+Sk5NJTk4GwNXFCfMKFbh+OYLadRsxcdJUYmJjmes3U57hK1DwQxYuXsaVK9doVL4s9tUsc21PKBQys1M7yhbTY/q+w9Ro5sr1E1vQ19OVQrQ/Z9HqIHxmrUAkFmNVyoTAPh6/lQTYf/ncufI9newSxfUI2+XPoeNn6es1g2kzZnEs9AQH9u7MlUbzoAH9GDV2AsuWr2RgDmRH/svESVNZsGgpQqGQRnVr0LG1LUYl9OnQfSQ97RozqUfnbNnp0aYRSR8+0njwVNYF7SU9I4OlvrnrrhGJRLx8/ZYHj54S9eQZT2JfEP30GY+exPIs7iWJ75JJ/79qn1dvEqWWdMouZUsbAXDn7r088ylvSpcqxblToVjXbYyjsxuHDoRQ2+rvejj6HTAqKZuh73Xr1GH3jq206+hI0yHTObXUh/IyGjD/mc1HT1NARYUODaxkYl8kEpHw5l2ezVv5THMrS7aGnuNe5GMqlJXc98hJC/nwMauqsPVI368OZSsYl+Dsitx1K+UW92nLCDl9iZIGxTh3YB3aWgU5ejKCBSs3cy8ymltRMVyLjGb13uPYVq9E0KQhueq8ycjIYHlIKP67jxL78g0A5c1MGNzLCacOzbP13SsUCjkWnpXwWrliSbZ9Jycncz7iAhXNK2BYooREcb98+ZKbt25Tq2YNtLW1/9hK0YWLlpKWlsbwPJBT8ho9jtTUVHw62v9295gZmZnyDiFfYm1mxr5r1zh3/gJ1asvmu+BnJCUlceXKNSwrW1CkSOE8969AQXaZNXseSkpK6OoWQUVFBScnJ3mH9IWqVasSFBSEvV1rTpw4gbe3t7xDkgsuLi4YGxvTp08fmrWwY1tQAKYmsi9Wyi5mpUvRrasLS5cuwdXVFe18lvz5U5H4Djg1NRVTU1NsbW2ZM2fOL9erqanRqlUrjI2NUVNT4969e/j7+6OmpkaTJv9WS2poaLBw4cKfHnYp+DPJzMzE39+f+fPnoyQU0rlTB1q2aEZmZiYz/ebi4OCAlVXWTZhAIKBfn6wWf339Yty+cYna9RqzavU6YmOfsXXzRnm+FQUKviHq8WN8Jk9DW10N/27OUrXdo74NxbS1GLI5mJZOg7gaulmq9v/LqzeJ2LsN4/b9KLQ11UlJTefa01iSUlIopPFt9ejvgOj/ZMG+R0tbGx5f3EOnnt4cP3WBchWrcOrEUQwNJTt8+UzfPj0Z7zMF/9Vrc5VcWb5iFQsWLf2SBPqcWPusf3s3OlYie9qaGkT4T8XG04dNwQcpbVKSEZ5df7g+MzOTYRPncSz8AqmpaaSnZ5CemUFmRiYZmZlkZn5fh1dZWYlC2lpULFeKcmYmVLesQP3a1Th0/CzT5q8hYNt+3J2yP1MitygpKaGhrsaTJ0/zzGd+wMzMjNAj+2nUpCXNW7Yl/MQRqlbJfeJXwe9Bwwb12LFtM50cnGk4aCoXVk7DuLhshggnffjIs5dvaVarsszu7S8/iEYkFlOvirlM7P+IkU52bA09h9+SjaxdKHnHwvQx/VFVVSbqyTPEYihX2ogKZUtx9GQEoacusGb/CXq3lU9nmcOE+Ry9eJOqlcoRumP5l8RGs4bWNGto/WXdxat3GDFpHsev3Ma863Ca1KzM0/hXGBXTxb5eDVpZV/kmKfI66T2X70Vx/dET7j6OJSruJXGv3/IqMZlMkQgVZWXsWzTAd8IgDIsXkyjupOT3XLh6G4tKFdHXz/5en8lZsp0+E8dJ5A9g/MQpAEydPFHivb8TS5ZlPb/37ZN9qbWckJiYyMaAzRTT1qKLdQ2Z+pIFis6V79PRyop9166xaPFSuSRXJk+diVgsZuL4MXnuW4GC7PI4OpqHj6Jo2KA+W4K20759e3R0dOQd1heMjIwQi8VYWFQiZO9+EhISKFZMsu/pP4V69eqxZ88e3N3dsW3Wmi2bNmBt9eOmg7xmlNdwtmzdxooVK/7aJFheI3FypWrVqlStmv1hkaamppiamn75/3r16nH+/Hnu3r37VXIFUGTU/mDev3/PyZMnadnyax3jpKQkBgwYQFhYGJ59ezN61Iiv2urq169LtZp1CA0NBUBHRwd1dfUvr2toaHDt0jmat2rLwUNHaNC4OcePHshVZbkCBdJCJBLR2q4jYpGIdT3cUFaWfkuvXZXKHL/7gJCrN1i7ZQ89nO2l7mPjtn0Mnzif9IwM7Gyqs35sP45cuInLlMU4r1jHweG/pyxf6j+dE2oFfi4jIxQK2bVuDrOXbGTagjVY2TTg2qVz6OlJLoUmFAqpUb0qERcukZaWhmoOJGxiYp8xdrwPOloFuXosEDW1Al/ZFwoEfExNk9iusrIyp5dOpqLbCKbMXcWj6FiWzfp+B0t9+17cvh9FQU0NNDXU0FAviKqqCupqBdBQV0OvaGFK6BelZAl9ShmXoIypEaVNDL+K9b+UNzPGb8kGps5fnafJFYCiRQrx8mXeS5LJmyqWlfFfuohe/QbQ0LYF717HyTskBXlIE9tGbFi/mm4evbDxnMidTXPR1lT/5T5JOXU9qyusac3KUrf9mZ1h5wFwaGT9i5XSpayRAbraBTkaHpGj/XpFC7Nk5qhvft67a3v0LZqzOPiQXJIrjhMWcPTiTerUtOTA5oU/LUCoVa0i4SGrmTxnJfNWBLLt+DmEQiHnb0ey/UTW30VHUwOhUECmSMT7jynfHD4rKyuhXVCTiuVL092pLd2dc96t0MZ1KGKxmLGjvbK9RywWs2XrdgoV0qFVi2YS+fsslaWnVxSbOnn7+ctLQo+H8fLVK7p1dZZ5J0m/AUPIzMzEt3M7mfqRFRl/0ZBnSdAtWJBCGhqcDM/7+X4AQduCKaSjQ7OmtnLxr0BBdhgzNqtQo1XLZoweOxFXV/nMJ/oR6enpADRrasv0mX6EhYXh6Ogo56jkR5kyZdi7dy+9evXCrl0nli1ZgEOn/DHTycCgOH1792TlqlV07949R+cWCiQjz0+gHz9+TGRk5DftbSkpKQwYMACRSESpUqVwcXGhZMnfZzCygp8zZ84cVq1ahbW1NYsXL8bQ0JBPnz7RvXt37ty5w45tm2li2+ibfTra2tSoXo3DR44B0KhB/W/WCIVCjh3ej5tHL0L27KNKjdpEnAmjYC7mWihQIA169xvA87g4etSrQ1Vj2V3PfDu34/Ctu4yfuRSPLnZSe/B9//4jHbqP5MLV22ioFWDzxIE0s8qqbm9tU40ODWqxK/wi8w8fZ1iL3+9h5fMDcHarqb0GdqOYXhEGj5tNDat6XLt8PkfSAi5OXTgfcZGAwC307O4u8X779p3JFIkIXuv3TbLiXuRjRGIxZQyLS2wXQFVVmevrZ9F48FQCdxzkxu0HHN2+DHV1tS9rdh44we37Udg1q0fg8uk58vOtX1XcHNqwZnMIQbuP4NS+uVTsZgfjksWJeX49z/zlJxwdO7F77z727T/IkmUrGNg/d1J1Cn4v2rVtw8Rxo5k8bSY7wiLo3qaR1H2cv/MQgIZVZddVcvZmJMpKQiqWyvvnhjY21dl4KJzL1+9SQ0qdM8rKyjStb82hE2e5//Q55Y1z1imZE9qNns3Ja3epU6PyLxMr/8VnZB/2HA7n4eMY7p0JRigQsjXkCIfDzhMVHYtILEYoFGBRsSxlShlRsVwpqlQqT7XK5VBXU/u1g2xy694jAOzatMr2nm3bd/DhwweGDRkksb+AwC2kpKQwfKjke38nxk2cjEAgYNoU2c6UiYl9xsFDRzDTK0rD8mVl6ksWCAQC0vLhgOOcIhKJuB8Xx6WoKO7FxfHs7Vvep2QlSEViMYjFCIVCNFRVKaypiUGhQjQ0N6dOmTLfvXZYm5lx+OZNLl2+Qs0a1fPsfYTs3U9ycjIDPPvkmU8FCiQlIyODI8dCMTIqyalTZ6lYsSJVqlSRd1hfcfLkSfSLFaNa1SpUq1qFU6dO/dXJFYAiRYqwZcsWvLy86Nnbk0ePohjlNTxfKDENHTKQtesDWLx4MVOmTJF3OH88eSZi6unpiaurK2PHjqVFixY0btz4y2slSpTA09MTb29vBg8ejFgsZvz48bx58yavwlMgYwwMDACIiIjAysqKPXv24OPjw/Xr19ixNfC7iZXP/Pe1FcsW/nBdwPrVDOzfl5iYWCpZ1uTZs+fSCV6BghywdfsOtgfvopx+Mca1ld0QXwBVZWUGN23Ih48p+Mz2l4rN3QfDMLNux4Wrt2lUrSJR2xZ+Sax8Zs3ovugV0mbp8ZNciv47ZJXcu9gxa8JgEt+9o4Z1XZKSkiS24eLsiEAgYPOWbRLtS0lJoUXrdjyKeoxrp5ZYVav0zZrJc1cB0K99U4nj+oymuhoRK6fRoUEtbt57RHmbTly58e9MEq9JC1BRVmbV3Ak59vE9ZowdgIqyMj5+K6Rq91dUKGOKWCwmJuZZnvrNL2xctwqtggXxmTydxMREeYejII+pYpnVUSKrA8FbUU8RAOWMDGRiH+Dh83gMdOWjoe/lktVpN3uZdGVpZ4ztD8C4lUFStfszevn6c/LaXRrUqc6hrUskLtRY7pclt9N/1Cz0ihZmYM8u7A2Yz+1T27l7Opjb4ds5uGUxi2d44+nhgE0tS6kmVtLS0hCJRDSxbfzrxf9h5qy5KCkpMWbUCIl9zp2/CGVlJUYMGyzx3t+F6KdPuXPnLjZ1rClUqJBMffXo1Q+xWMw8504y9SMrVJWUSPz4Ud5h5JqIR4/ov24dHRYsYPTWrQRfvMjtZ7GIBVDO2IAa5UtRt3I5bGtYYGlmjIZ6AeKT3hHx6BF++/bRaeFCBm/cSMTDh1/ZdbDO6u6aOevX0vLSZOas2QiFQiaMy908QQUKZMmCRUvJyMjA3c2VQ0eO4urqmi8O6D8THh5OQEAAPbp3QyAQUL16Ve7cuSPvsPIFBQoUYOHChXh5eTHDdza9+w4kJSVF3mFRpHBhhgzqT0BAwJeZ1gpkR551rkyZMoWUlBQiIyMJDAykePHi2NjYAFCuXDnKlSv3ZW25cuUYNmwYx44d++szoX8Kffv2pVSpUvTo0QOxWIynpycAC+b5YW3980G6fXv3ZOz4SZiamqDxi9kOM6ZNxtCwBGPG+VCtlg3HjxzAwqKi1N6HAgXZ4UlMDJ79B6OuosK2/rLVpv5M30b1WXXyLMvXBTNuSI8fyi/9itTUVJz6juP46YsUUFFm9ei+dP6B1IpQKGSvnzf1PCfi4r+OTb3dsSptmot3kbekpufsMLGfeydSUlPx8fOnhlU9rl85/8tr039RVVXF2MiIa9dvMHf+Ij58+MD79x9ITUslM1OEWJQ1s0QkEpEpEpGZmUFs7HOuXrtOeno6TepbsWzWt5rRaWlpHAk7T0m9IrmudBYIBKwb60kdi3KMXr6Zxh374tqpJRYVyvDqTSL9PTqjoSG9QzEANbUC2DWvz64DJ4iOjcO0pOwOY/9LzaoVWR24m1NnzuDi9PfdcygrK7PKfylOru44uXpwaP9ueYekIA8pXlwfgNV7j1POyID6luWlKq0a9TwBDXU1mUkJJX34yIdPKdhWl8+9nlExXYoX0eHk2StStWtWyghToxKEXb1DRkaGzOVufTeFEBwWgUV5M0I2zM2RDatqlShvZkLoqQskJb9HWytvO8iPhV8EoEnjhtneE/nwEVGPH2PbuBFqEiZ6Ih8+Ijr6Cc2a2qKioiLR3t8Jb++sOTSzfWfI1E/ExUtEXLhIDRMjLHI4107eFNbU4HVysrzDyDGXoqJYfOQIiR8/IhQIqF2pLA2rmtPSuipVyhj/8jqe9OEjq/ceZ2f4Re48jmXGnj1oFihA+xo1cKxdGz1tbfS0tQk7eYrMzMyvpMJlRXx8Anfu3KO2tZVE9+oKFOQ1K1au/vI9pKqiQseOHeUc0b88fPiQPn360LBBPUYOHwKAWalSBG0NlnNk+QeBQMDQoUMpXbo0Q4cO5WlMDJsD1lK0qGxmGmYXz769WbFyNXPnzmX+/PlyjeVPJ8+SK5813oyMjEhMTGT79u1fkiv/j5KSEqamprx48eKH9k6fPs2ZM2e++pm+vj4eHh5oa2sjVgyTy3c4OTlhY2ODm5sbFy5cAKB/vz6/zMhvD95FRkYGbq7OX81b+REjhw/Nkpbr6kED2+aE7NxG82byGQiq4O9DJBLRrLkdGZmZbBvQm2KFc19NK1QSZuuzP6WjPYM2BTHBz/+7Ou6/4tjJCBx7e/P+wyesKpZh/+wxaBf8+YNItfJmHFvkQ9PBU3BduZ5N/XrSyLzcT/fkF1IyMhAKBNn63f4/Y4b0JCNTxNS5q6hZuz53b16R6GCmalVLnjx9yuSp2TusEAqFGJXQZ7J3X1w6tf7uGh8/fzIyMpnU0zFH7+l7DOlih32DWrQZMZPAHYeArBk1c6eMkMlDcTdHO3YdOMGRE+cZ0sdF6va/R4vGdQC4dPlKjmTa/gQ6dWxPXZvanDl7nhNh4VhUMmfPvgM8ePCQmNhY4uMTEIvFqKurYV6hAraNG9KiedNcyW8Khdm7rimQLbVq1cS5iyNbtm6jw9isQ/WihbQwNShGgyrmzPTMnd7363fv0S+sI7O/ddDxrLkebevVktvnycG2DouDD3H20k2a1JfeoOYxQ7rTd+R0rPtOYOWoftSrUkFqtv/L0h2H8N0Ugr5eEc4f2pCjWWCf8fMZRrtuQ5k0exXLZ4+VYpS/JuLKLQDs7e2y/VkYOz5L5mr+3FkSf37GT5z8z16/L3v/tOtaSkoKR0OPU7qUKbVqyXa4fM9enggFAtb0dv9tf4cWJQ05dvsuYqEQjQI5K3KSB8/evGHqjh1EJSSgrCSkp50tfgPcKChhEY26ujrjujswrrsD7z+m4LN6K0t2HCLw7FkO37zJKHt7HOvUYenhw0yd7susmdNk9I7+ZdLULPna2b7Tf9vPlbz5065r+ZGz586TkPASpy4ObAoMorND56/mVsubCRMmYGBQnK2bN36Zk61TSIePHz9SuHDhfNVhI288PDwwNzfH0dGRpi3s2L1zG+YVysstHnV1dcaNGcWwEd4MHz4830nNyYPPn9f169cTHx//1Wt169alXr16ObMrzkUWokuXLnh5eVGzZk2J9gUHBxMWFsaSJUu++7pIJGLEiBFUq1aNbt26SRzXy5cvvwxbUpD/uHfvHk2aNGH40EFMmjjup2tFIhHWdRtx//4D4mIeoampmW0/ERcv0aZtB9LTMxjlNVyi4ZYKFOQU+w6OhJ0Mp3/j+oxomXNppv+irq7Op0+fsrXWaqofSSmpRF/aS8FfJEY+k5GRQc9hU9l9MAxlJSX8+rvSQ0Lt/WsPn9Bs6DQyMkUsd+tCs0qy09eXFl2Wr+HK01jePjiRYxs+fitYsHILpibGXLl4NtvVxXfv3sW6bmNaN6nHxBG90NYqiLp6AVSVlVFVVUZZWVmiSm+RSIRhlVaoKAl5Evz979bc4huwG9/APQCUK23M0lmjvytNlhtevn5LGev29HJtz9zJw6Rq+2foVmhC+XJlOXc655+F/Mb+/Qfp4zmIUqVMOX3yWJZ2+oMHXL9xizp1rDExMvqyNjMzkzXrNjDS+/uHocrKyggEAjIzMxH9Z1ivhoY6lpUrM6B/X9q1bSNR2T14fgAAIABJREFUfJJc1xTInsjIh+zZu5+lK1by6tVrIOtAJWHPilx1Tei27kXNCqU4PO/n93s5xXXyYvafu0rszmUSHwRKi1fvkinTZQgNbaqzZ6N0qwK7DZzInsPhiMViTA30mNLTkSplTTDRl04l5K7wC3SfsYJC2gW5HhZEIW2tXNssXcueTympxN08LIUIs4+L5zj2Hz1N4qvn2fr+TElJwcDIDKOSJblxNUJif8UMTNArpsft65e+/OxPu66NnziZRUuWs8p/KV0cZCfVtXDxMib4TKFTjar4OeaPYcA5YfvFK4wODmFA06Y0t7T89QY5IxKJmH/oEOH3sqRfm9a0YPXofhTK5vNDdijRvh8ihF9k+5pZWHAhKorklBRuXb9ESRl2KYlEIoqXLI2WVkEe3b8lMz9/On/adS0/0qylHREXLrFm5TJ69ulPSEiIxGessiItLY3SpUszf+4senj8ezY7wWcK24J3cunSZTlGl3+JiYnB3d2duLg4AtavpnGjBnKLJT09nTr1bNEtWpTt27f/9ckwFRWVL80f0kTiHv2UlBSio6OJjo4GID4+nujoaF69egXA5s2bv0qaHD58mMuXL/PixQtevHjB8ePH2bt3Lw0a/PvhCg4O5saNGyQkJPD48WMWLVrEq1evaNJE0W3wJxIWFoamhgajvIb/cq336PHcv/8AXd0iEiVWAKxr1STi7EnEYjG+fnOZMs03pyErUJAtfCZPJ+xkOLVLm0otsSIpUzvYkf5PsiQ7XLx6hzLW7dl9MAxzE0PuBs6VOLECULWMCaeWTqKAsjKeG4M4evuuxDbymiKaGl8dFOeEyd796OfeiegnT6ldt1G27Zmbm6OkpETC69eYlyuFoYEeRQppU7CgBqqqqhJL6GzeeYiPn1Lo1052n7vRbu2J2raIFlaWRD5+SjOH/pSuZc+0eatJS0uTig/1f+Ts0nMo2ZYT7j2IJiMjg9t37vL48ZM88ytLPHr2wdmtO8nv33Pj5i109Y0oVLQE1jaN6NNvIFa1s+7Bzp47T6MmLSla3PhLYkVHRwdXZycCA9Zx//Y13r2O401CLK/jY0h89Zyb1y4yx28GHdrbo6urS8SFi7i598SgZGmGDPeS2mdBQd5StmwZRgwfwu3rl9gfsoOli+YjEoloOTLn904ZGRlkikQUK6wjxUi/5sqDx2hpqMstsQJQVEcLY/2inLt4I9ffKf/PxiVTiDy3C7vm9Xka/5pu05ZSxd2bg+eu5tr2ncex9PRdiZpaAS4c3iiVxAqAg31TPn5K4VRE7mOUhLeJySgJhdn+/vSbM5/MzEy8R0qeyL9/P5KU1FSaNbWVeO/vxLoNm9DW0pJpYiUy8iGTpkxHW12dGR3tZeYnL2hjmVVwcv7RIzlH8mvevn9P7zVrCL93j9IlinF62WSCpw2XamLlbnQsH1PScOzcgci71yldypSjt24hFmVJ39rZy3a2TuCWraSkpNCrp4dM/ShQkBuSkpK4cPEylS0qsX3HLiqam1Ojhmw7BSVBRUUFLS0tHj7897r2+vVrArdspWnTZnKMLH9jZGRESEgINWrUoKODM+vWB8gtFhUVFWZMm8S5c+c4ePCg3OL405E4uRIVFcWoUaMYNSpLcmbjxo2MGjWKbduyBvMmJiby+vXrL+vFYjGbN2/G29ubMWPGcOTIEdzc3L6apfLhwwf8/f0ZNmwYvr6+pKSkMG3aNAwNDXP7/hTkQ27fvo2FRaVstZdu37ELgI3rVufIl1np0ty9laWDPWfeAmb4zs6RHQUKfkXI3v3MX7iY4jrabOgpecedtGhhUZEyxfQ4fOIs0TFxP1wnEokYMm42TR08eZf8nokeHTnnPxW9Qto59l3BxJCz/lNQVVGhf8BWrsfk78Fp2v9cgz59Ss2VnVkTBtPNsQ0PIh/StIVdtvepqqqSlCydwaebdx5CIBAwokv2/eeEItoF2TplKHc2zcWpiQ2fPqUwe1kA+pWaU7dND27cicyV/XdJ7wHQ1JS9/MCrN4nYdxuOdet/pcC6uveQuV9ZceXKNWrVboChcRl27tqDRaWKzJg6CUPDElQ0r4Bdm9YMGzIIff1ipKWlMXjoSFq2ac/Va9cpW8aMaVN8SHgeTczj+yxfuoC2bVphYFD8m+omE2Mj+vTqwYa1K7l9/RJxMY8YOngAaupqrFsfgKFJWebOWyin34KC3KKurk79+nVx6+pM61YtuHQvCocJC3Jk68LdKAAszUykGeIXRCIR8W/eYW4i//kMHq0akJaewdaQI1K3rVe0MIHLpvHk8l76uGVV9febu4ZVe0PJyMhZIlokEtFuzBzEYjGHtixCX09XavEO75slJbd49Vap2cwOGupqZIpE2U7wbg/eiYqKCq4uXST2tXHTZgDcXJwl3vu7sHX7DpKTk+nu4SYzH3fu3cO6biMyMzNZ6+GCsrLsZ3DIEo0CBdBRV+PR/8mM5Ddux8bSe80aXiUnM7BjC66s9cWitNGvN0rIkp1Z18OBA/qhp6fHtcvn8ejWlaR/Bj1HPX6M1yjZdDUCzJ23ECUlJUYMHSwzHwoU5JZJU2cgFovp2d2dw0eO0b1Hj3zVWSAQCOjduzdLlvnj4NSVEd5jqN+oOSKRmMGDFf+2foaWlhbr16/Hzc2NIcO9GDdhEpmZmXKJpXmzJjRrasvUqVNJ+ecarEC65EoWLL+ikAXL33To0IFSpsasWvFz6ZojR0Pp3MUVVxcnli/J2YP9Z5KSkqhhXZ/4+HjatG7JqhVLcqUVr0DBf4mMfIiVTUNUhAJOjh5GUSl/tiRtx74X94I2C5ZTw9Kc4ztXfPt65GPsuw0n/uUbTIoXZc8sb6lJjADcfhxD/QGTUFdR4fx4LzRyod8uS8bu2MPWC5e5cyoYQ4Pct4Y69xvLgWNnsGvTis0B6365vlgJU0xK6nPh0MZc+27Qrhd37kfxct+qXNuSlMAjp1i55zg3Hj1BLAan9i3wn5Mzrf0nsXFYNnJiUM8uTBvTX8qRZpGamsawifPYsuswIpGIKhXLsm6hD6OmLuZoeARBgRto3aqFTHzLkuX+qxg1ZgLKysp0c3NhwVy/766za9eZ8FOnATAzK82RAyFSa40OCNzCmHE+JCUlYVBcn+PHDmJY4vsH3wqZid+D5q3sOR9xAecmNiz36iXRXr/AEGYEhLB/9ijqVpa+3nTY1du0HzOX0V3bMbprO6nbl4S0tAyKt+tLxXKlObN/rUx9jfSZz9qgPWRmihAKBNSvUoGtU4agJsF3reec1Ww5dhav/m6MHy7Z3zU7mFnZIxKJeXxpr9Rt/4iVATvxmryQVSuW0MWx8y/Xd3Rw5ljoCR7cvU5xfX2JfNl3cOBk+Gnevf66iOVPuq5ZVrcmJiaWuJhHEs2Uyy4rVq5mzDifLwdNK9ycaGaR/yVlf4Wr/zrOR0UTPGQIKnkwsF1SDt24wYpjx1BSEhIwfgCt6lSTma/yzsP4kJ7B86dfd/JsDtpGv/7/HsqG7Nwmdcmc6CdPsKxmjW3jRuzeESRV238bf9J1LT9SwrgMyspKdHVxYtPmrVy6dCnfzbgRiURs3bqVHTt28PbtWywsLBgxYgTGxsbyDu23Ye3atfj4+NCqRXNWr1wqsSqPNHjwIJLa9Rrj5eXFwIED89x/fiHfyIIpUJBbPn36hKbGr1uOR3qPQSgUMnPa5Fz71NbW5vrlc5hXqMD+A4cwLl1eppUyCv4e4uMTaNikBSKRiE293KWeWMkJFQyKU8vUmMs37nLx6p2vXvOavIDarbuT8Ootgzu34vp6P6kmVgAqlTJi/qBufEhNo9+GLVK1LU0ev8ySs3yR8Eoq9rasmEF1ywrs238Qr9E/v76kpqaSkpKCYfFiUvFd2rgk6RmZxCS8/vViKePavD4nl/hwbe0sypQsTtDuw9i06c7Hj5JXxQj/qdSSRdmHWCxm1uINGFVvQ+COgxjoF2XfpgWE71mNWSkj1i6cCICTq7vUpX3yAs++vSlXtgwZGRk0tW30w3VJSUkAGBsZcTnitFRvLt1cnXkadQ/7tm2IexGPuUV1bt68LTX7CvKeQ/t3U6FCebaEnmWChJ0IoZdvIRAIsDY3k0ls209kzclwblZXJvYlQVVVmSplTLj9ICpH1z5JmDN5GAm3jzJ/6gjKlTHh5LW7lHMexvWH0dnaf/FeFFuOncXMtKRMEisARobFSXr/QSa2f4RT++YIBAJmzZ6XrfVeI4YCMHnKDIl9JSS8pEA+LRyRBnfu3CU6+gnNmjSWemIlaFswFSyq4T16POqqKswf6EYBFRX6BQThH3ZKqr7kweeZg+cePJBzJN+y/Ngxlh87RkENNc6tmCrTxMrb5A/Ev31HbWurb15zcXIkKHDDl/93cukm9cLYMeN8AJgx1UeqdhUokCY7du7m/fv3dHHoTEBgEM7OzvkusQJZM/icnZ0JDg4mNDSUhQsXKhIrEtKjRw/Wr19PWPgpWrRpz/PnP1YYkRXlypWld8/uLFq06JtB7gpyjyK5oiDP0dLSIjEx8adrDh4+SvSTpzRsUJ9ChaSj1a2hoUHE2TCCAjegq1sU/1VrsGv368o2BQp+xKvXr6lpXY/37z/g29meaqb55yZjoasDAoGAPiOmAXDi9CV0yjRkZcAuiupocW7FFKb0cpCZf/dWDalWzpQzD6O49iRGZn5yQ1n9rMSGhnoBqdk8tn0ZJkYG+K9cw/wFi3+4bsPGQADsW0inUm+4Z5YMS48Zy6ViLyeYGOhxafUMOjW04vb9KOq36ylxkkLwj1a+GOkmNzZs24dx9TbMWLgWVRUVFs/w4s6p7dSv/e/BgrZWQRrXzRoe2bf/79nmfvjAHgoUUMWjZz9evf5+oq1N65ZoamoQFnpQ4tk+2UEoFLJpwxomjh8DQAPb5pwIOyl1Pwryhk2BQURGPkQoFLI4+DALtx3I9t7ouFcU1tJEWVlZJrGdvx1JAVUVqRcI5JQhDq0Qi8XMWb5J5r6UlZXp4WxPxMENzJk0lPefUmg0aCqr9ob+cm9fv5UIBAL2BuSuK/xnFNfTJSMjk7wUSNDWKkjb5vV5+CiKvft+/TmtU9uawoULEbhlK6ZlKjJw8HCinz7Nli/xP//9qdRtmDW/zW/WdKnYS09Px82jF8aly9On30AS4hNwamJD9PZFdLdrzJW1M9HVLojfwWN4bd0pFZ/yomONqgCcun9fzpH8S4ZIxJitWzl04walDPS4HTCHskYGMvXpH3IMgF49PL77eutWLVixbBEAn1JSGDxspNR8i0QijhwNpaShIRUr/v7dUAr+XGbOmoNQKKR0aVOSk5Nxd3f/9SYFvy1NmjRh9+7dvHr1msZNW3Ht+o08j2H0qBGoq6sxeXLuC9gVfI0iuaIgzzEyMiLyUdRP16T/o5ccdjKcadNnSdV/61YtiLx7nYYN6hN+6jRt7DtK1b6Cv4PExERqWNXlXVISk9vb0blmdXmH9BX62tq0sjAn6ukzzOt1or3HCAAqmZbkXuBcKpjIfqbVlkmDEQhg7M49MveVE7T+qcZUkqJsg5KSEuf3r0e3sA4+U6azZev2765bsXINSkIhbg6tpeLXsmJZGtpU5+K9KHrOXCHXzos1Y/rRrWUDHj6OpZ/XTIn2fpYYluQ8Lj09nX1HTzF0/Bw69fSmvccI+oyYxuhpi+k1fCplrNszeOxsUlPTGDXQnZir++nm+P3ZNLvWz6F4MV22bd9B5MP8P5D2/9HVLcKGtatIS0ujeavvDwYe5TWcuJgoihaV7YH0yOFDOHZ4P0KhkPadnDh0WPqzKBTIHp1COmRmZn65pvisDc52h9yH1FS0ZTg/KSbhNabFpd/Wn1PaN6iFmqoKW3bm7bDQ3l07cG7/OrQKauC1NJBJa4N/uPZQxDWinifQtnl9qchh/gjjksUBeP5COp2h2WX5rDEoKysxZJhXttafPx2GY+dOZGSks3HTZiyrWmFiVoGDhw5/s/bV69dMmeZLzdr1uXv3HqmpuZvXll+Zt2DxF6kuU5PczUt6/jwON49e6OobEbJnH4mJ7+hj34TYXUtZ4dXrS+LVUK8ItzfNobxxCXZeuU6jWQuIevky1+9FHmirq1FIQ52bsflj7uD7T5/ou3o1d549o2lNCy6vmYm2pvSG1v+IXeEXUVZWomWLHw+8dnFyZOrkrK7hwM1beflSOteLZctXkp6ezoD+faRiT4ECWfA0JpYHkQ+pa1Ob9Rs20axZM4yMpD/7SEH+omLFiuzfvx/94sVp2aYd+w8cylP/hQsVYtoUH0JCQggPD89T3386iuSKgjyndu3a3Lx5i5c/uWm2b9uG8BNHKKqri9/c+TRo3DzHQzt/xN7d22nYoD6nTp9VDLpXIBHx8fFYVrfm7dtExtm1oGudWvIO6RviEt/x+h9JjucvXtGwqjlR2xZxZsUUqSYTfkbxIoWoW7k8918kEJf4Lk985gRpF9ZqaKhx/uB6NDXU6dd/MEdDj3/1+o2bt3j46BEN6lSXakV38OpZWJQ3Y8fJC9ToOZaXiUlSsy0pi4Z6UN7IgK0hR9h/9HS29wkF/3Su/OSPkpmZyZGw83gMnkT5Oh3Rq9gUV8/xrAvaS+jJCMLOXGZryFGWrw9m+55jvP/wEY8udjy7fpCxQ38+JFIgELBjrR9isZhOji7Zf8P5iNatWuDq3IWHDx8x0lu+8pdWtWpw9lQoqqqqOLl6cPrsObnGo0By2rVtg8+Ef2co1a1cHl3t7OlEf0pJo3hh6XQf/z9P41+Tlp6BlYwkx3JKo2oVeR7/ipjneSu3UKFsKa6fCKJ4MV0WbDtAFXdvnsR9e589ckkgSkpClvqOkmk89ayzqvc3bM27mSsABQtq0NO5Ha9ev2Zz0PeLG/6LgUFxVq9cSmx0JOEnjtC6VQvevk2ki4s7zVvZc/jIMQYMHkZZc0tKl63EnHkLiIp6jJaWFgBv3r6V9VvKU9as3cCkKVndKv365Fwy7ljoCWzq21LBohohe/ZRomhhetk15s2B1fj1d/3ufCA1VVXOrZiCS7O6xL55S/M5SxgdvPu3lOl0rFWDT2lpHLx+Xa5xPHn5kp6rV/Pq/XsGd25F8LThMulY/X8yMzOJjI2jorn5L/39j73zDqh5f+P4q72jNJAtsiUyMkPZ5Gbv7L3JJntTycjeKiOyV0aSGSIqiUpJpD1Op9Pvj+71u65VOSP3ntc/9zrn+3mep07n8/18P8/ned6TJoylTu1aADS3/n4ipiC4bXVHVUWFMaNGiMWeHDmSYM6frevsunXl+YsQHBwcZByRHGlhZGTE0aNHsbZuTb+BDrhu2iLVSt++vXvS1Koxc+fO/dceFJEF8uSKHKnTpk0bVFVVOXj4x727zevWIezFE7p27sSjx0+o18CK9PR0scbifewIhgYGrFqznsdPgsRqW86/kzeRUdSztCIxMYl5XdoztLmVrEP6gtTMLIbtPkCzFeu5E/EGE73iAOhoaqCvK309mIUOea33Nl8teicjFD9XSYj/wd3IQJ8bJ7ejoqJMj179cd/+f4FjO/veAGxcJr4WCACqqqrcOrMLhz5diIh9T40B0/DyDRCrj4Jwbt1sVJSVGDV92XeT42cv32LCnNX0GTmbTv0n0X1o3u/Ew/siLboNp439GGx7jaNNjzE0aj+YYqYt0TdrTc/hjpw460taRgZNLc1ZOmsMz254kfjyOolh13j/7BJPb3gSH3yJd08v4rxsBioqKvmKu1Y1U/rbt+f16zesXrtBbL8PaeLmuoGyZcvgvmMnvtdl+90zq1qVqxfPoqioSFe7ngQ+ku1mk5yCM23KRCaOHwNAtlCIZj40GNIyMskRiahQSjy6Uv/k+PU8vZWuzepLxH5hcezfDYAVzpIVtf8W+sV1ee53lEG9OvEm7gN1HRyxGj0fn1sPALh07wnR8R/p3tEaXR3Jrgc62zRHU0OdDe6HiI59L1Ff/2TJrDEoKSmyfqNLgcaZ163DkYN7OXH0CLVq1iDgzl169hnA/gOHSUtLx9amDcc9D/ExLgr3rXltP3fu3COBn0A2zFvgxJTpjujq6nD29AlWLl9coPFCoZDVazdQsUpN/ujZl2fBz2lcw5QrzvMIPrCOteMH/nSjXVFRkc3ThnF72xLKGhvgdS8QC6eVXA5+8Ss/mtSZamuNmrIyO3x9iU9JkUkM/qGhTD5wAIFQiNvUoRJtBfxPjl27g0iUS6+e+esOcfnCaSCv0unmLf9f8j10xBjevo3B1tZGKokkOXIKg0gk4tyFi5iULs2Nm36YmprSrFkzWYclR4poaGiwdetWxo0bx9wFTkycMkPs2lPfQ0FBgfVrVhIZGcmWLbJrKf5vQyFXmikyKREfHy+1P0w5hWPatGn4Xr3K/bt+FNPV/en1M2fNY6v7DgwNDLhz+zoGJUqILZaQ0FAaWbVCV1eH8JCn+d6Ak/Pf40VoKC1a2ZKVmcmKHnb0tJScEOTf0dDQICMj44fXpAsELD51lhMPHiMUiahibMSqHt2oW64M7ddvIiwuntOrZtCsrvR7D5e2G42Oqhr+c8WbTPhV1l+4gtvVG9w+s5saZpUk4uPV62hadh9Fckoq7WzaUrWqKa5uW6lRtSK3z+6RiE+AS9fvMGDsPDKzBHRqUo/988fJ5CFz8/GLzHE/QjvrJnhuX/n59ZUue3Db7Ulyyv8FjxUVFVFUUCA3NxdlZSVyAZEol9zcXBQUQFlJicysvJaRtq0a4bLckVJG4rsX/B2RSESlht1ITEph2xZX+vT6/fS5YmJiqWVuiYqKCmHPH6Obj3utJLkdcIeOXbqjpKSM/40r1K1b56fzmpyiRY9e/bl4+QrVy5ugoKhAanoG9apWZO/csV9d6/f4OZ0d1+A0tAeTeomn/eHf6TZrDTcePSf+tLvENF0KS4UeE8hVVCDy4RmZxfDoaSgzFztzL/AZotxcdDQ1UFCA1IxMIu77UFxXR+IxnLtyiz6j5lBMV5tn1z3R0clfxZM4aNV9FI+fhZLwPrrQ976XL8PZd+AwPeztPp+s/wuRSEQJ47KYmVUhwO/a59fzs14rivQbOJTTZ85iYlKaAD9fihXLf8VZQsInpkyfyekz58nOzkZdTZUerRqxdERvimv/WvupDR5nWLbPG2FODnXLmrBtUF8MpfC3Kw4uP3vBqH2HKaapyY7hw1GV4jx12N+fIwEBqKuq4LNqJpZSrvDrNGMVt4JCiI0KR0srf9/7Xbv3MnlaXkVdcsK7QvlNTU2ldDlTAJ4E3vnltnZy8vhd57WizAbnTSx0WsrM6VNYt8GFRYsWMXToUFmHJUdGeHh44OjoiFWTxuzbsx294sWl4nfBoiVsdd/JlStXqFChglR8FgVUVFQwNBR/a1x5Ol+OTJg6dSpp6emfyyH/IjEpiZSU1K+uX71yKQvnzSb+wwfq1mvE6zdvxBaLWdWqLHFaQGJiEn/0/D3bwMiRPLdu36Zp8zZkZWXhOqCX1BIrPyMhNY1x+49gvnA5XvcCKa6pweaBvTk/dRx1y5UBYO/wQSgpKtJv8Saxt9fLDw1rmBKXnEJyEVuYf9b3kKAsbaUKZXh+04u6Naty4dJlXN22AnD12FaJ+QSwadmIsIAT1Klhypnbgeh3HM79kB9rXUmCsX/YYl6lAhd8b3Pmkh9RMXFUb2rPCpfdiEQixg/tRfjdkyS9vM6nUF8+hlwlIdSX98GXiQ++zMcXV0gIucrHF1eJe3aJ2CcX0FBX45r/QzTV1SQWt6KiIte9t6OhrsbI0eNpbdORmJhYifmTBKVLl2Lzpo1kZGTQsYvstcWaNG6E55EDZGdn09zalqioKFmHJKeAeB7ZT61aNQiJiiU8Jp63HxI57f/wm9cGhuWt0+pWkczmVnBENPq62kUusQLQsYk5ScmpBAbJ7rS9ea2qXPR0IyrwLGMdeiIQ5pCclkGDujWkklgB6NCmKavmTyQpOZWW3aWrfdCmuSUikYiAO3cLbcPUtDKLF837KrECefeIatXMCAkJ+y3bVv2FUCikeSsbTp85i0U9c4IC7xYosTJ/4WIqV63JCW8fjIprs278QGJObGbTFIdfTqwATOndiZcezrSoW43HUW9punwd6y9c+WW70qBtzWpMaNOSpPR05nh4SKXli0gkYvnJkxwJCMBIT5fHe1ZJPbEC8DA0gjJlTPKdWAEY6jAYdbW8dd2mzdsK5ddpSZ7O3ybn9fLEipwizeYt7qj9+feupqZGjx6/3yEuOeKjd+/eHD58mCdBQdi068KriNdS8es4YyoGBiWYPXu2VNuS/VuRJ1fkyAQTExOcnJzYf/Awzi5uAKSkpNKkqTWtbTp8c8y0qZNw2biO1LQ0LBu34EnQU7HFM2HcaKysGnP9xk3mLlgkNrty/h2sW+9Mx85/kJuTw95hA+lQu6asQyI+OYWhO/fTcOlqzj99TqlixXAb0Js782fSrlaNL6411tXFsaMNyWkZOKyQ7Kb+txjeyRqAvbcKv8khGfKyK5JeTGhra3Lj5HbaNP+/Nk992wEF0iIpDLo62tw8tZMm9WsD0HbSUrxv3JOoz29xauV0VJSV6DdmLrVa9CIm7gOjB9sTFXiWZXPGYaCf/9M5mprqbF8/D4Egm17DJasZUL5MSV74H6V543rcf/CQGnUsGD1uEgKBQKJ+xUmfXj3o3KkjT4KeFokWZzZtWrNnlzuZmZnUrd+E+A/SFbuW82soKirif+MqiR9iiI99Q5fOHcjJEX1zc/n5m7cAWFStKPY4RCIRH5JTqFbeROy2xcHsgXYALNso/dZg/0RbW5MVc8dT7c8k18HNS6Xqf/Rgewb06ED462imLZLeHNTHzhYAr2MnJOajd097cnJyOHrcW2I+JEliYiK1zC15/CQIu26duXblfL6TlbGx76hZpwHOrpspUUwH7xXTeLZ/HcM6W4uPGqJgAAAgAElEQVS9Sra4tianVs3kzBpHiuto4Xb1Bk2WrSUo+q1Y/UiCybatsa5WlbC4ONwuXZKorwyBgAl793InPByLqhV5tm8txgVYX4mLByGvyMgS0KGdbYHHvngWiJKSEitXrytU0vLQYQ+KFSvGoIHyw5Jyii7+twOIe/+eLp06sG//Iezt7WVeXS5H9jRp0oRTp3wQCoW0tunA7YA7EveppaXFxnWruXHjBp6enhL3929HnlyRIzP69OnDhAkTmL9oCU1btsWycXPexsQQEhr23TFDBvXn8IE9ZGdn06pNO7H2kj913JMyZUxw3bQV67btCQ5+Ljbbcn5PhEIhXbv3xGnpCopranBh2niaVpGteG5ccjIOO/fTZNlaroe+pLKhAQdHDuH6rCm0r13ju+OGNbfCrKQRPrce4vvwmRQjho5N6qGspMiZIqZrpPhnckUkks5pQv97TyimpUk/m6a8i/tIvzFzManbnt4jZuPrd18ip1/DXkVyJ/AZKirKqKmqMGT5Fnov2EhC8tcVgpJCV0uTAbb/7yN8bNdqVs2fWOgNmC62LWhkUYuAh095+uKluML8JsV0dDh9YCMXPd0wKWnEocMelKlQFbct7hL1K07KmJQGIPZd4dpsiJvu3brgsnEtKSkpNGjUnOTkZFmHJKeQlC9XDoDwt1+Lt0fEvEdRUQFdrV8/vf5PzgY8JjcXWtWTfpvL/FDWqAQmhnrcCAiUdSgAxMZ94PGzMCzNa2BkqC91/67LZ1LOxJgdB7zxu/NIKj6rVCqHiooy/rcltzkxYtgQAI5KMIEjKcJfvaJmXUtiYmKZMmk8+3bvyPfYY8dOUNvckqjoaEZ0ac2Lg+toVU/yh46a1jYj7MhGRndrS3xKKt1d3Vl9TrIJC3HgPrgv5Uvoc+npU4kJ3L9LTGT49u1Ef/pEf9tmXHWZj4qKbKr6tpzI+0zGjxtV4LH6+vrMdpxOcnIyY8ZNKtBYr2MnSElNZcig/gX2K0eONJm3IE/PqkWLZryLi2PQoEEyjkhOUaFSpUqc8vHBzKwaXex6csTzqMR92tq0oU+vHjg5OfH+vXQ18v5tyDVX5MicCxcucO7cOXR0dPDz80NdXQ2/az9eLAfcuUunrvbk5AjZ6b4F+z/sxBJLVlYWdva9ueWfJwJdoUJ5Shobo6+vh7GxEaVKlsTEpDSVK1WkcaOGcqG8fzGvIyNpY9OR+PgPNKxYnn3DB6OirCSTWDQ0NIiMe89ML29uhr4kF6hibMiKHnbU+7P1V374kJpK02XrUFdT5ZWHC6qq0nvwaj5uIcGvoglZsRCFv/pxFZCUzEwuBj0n+N07XsbFk5yR+fk9RQUFtNXVMNTRprKRIQ3Kl6V+hXI//I46X/LF5fI1rntvx7xW1ULFlF82uh9i4eptLHCwZ2rvTqSmZ+K0+yjeN+8Tn5i3uaygoICujhZqqqqoqamgqqKChoYaJQ0NMK1Yhob1amLTslG+hYhFIhFVG3fnw6ckfI9vpWJ5E7oMmMyT4LyEhOLPPgcFUFVWprSBHh0b12NCj3aFOgV56d4Tei90QSQSsXjmaCaN7FtgG//kzdtY6rTsg0kpI/a4LKKhFDZ2AHYfPsXcFZtJS8+gZEljtm9zo2XzoitAuWv3PiZPm0nZsmUICrxbpO5ZW913MHPWPEoaG/P4YQAaGhqyDklOAdmz7yATJ09jz5wx2LWw/OI98yGOfEhKIfrE5s+vxX78xOLdx/B/GkpyWgYaqqpUKVuS0d3a0qFJ/lttNhuzgKcR0fhtXkStSuXE9vOIE6fdx9jgcYYDm5fQxbaFTGMZNH4BJ89f5+qxrdSXge4aQHTse+q26oO6uioR906hqqoqcZ8Wbfvx9t0H3seIr5XwPylTvgra2tq8eJaXSPsdtAlu3b5NV7teCIVCnNevYcjgAfkeu2bdRpYsW4mCAngunoyNZR0JRvp9ImLi6DB9Fe8SErGuVpUdDkV7Qz05I4PmKzaQlpXFit69qW4ivqq7R69fs8TbmxyRiOWj+zLGzkZstguDae9JCHIViH4dWmgbFpZNeRkezlmf4zRrapXvMREREcRGv0JdXb3QvuV8ze8wr/0uJCR8omKVGtSpUwsjQ0M+fPzE6dOnZR2WnCKGQCBg1qxZeHh4MHP6FObOnlno/ZP88DEhAcvGzWnYsBHbt2+XmJ+igqQ0V+TJFTlFhoSEBCwsLHBaMJfx40b/9PqQ0FBaWLcjIyOD1SuXMnrkcLHF8ioigrHjpxD46DECgYCcnJyvrjEyMuTKpbOUL1tWbH7lFA2Oe59i+MixCIVCJrVtxUQba5nFIhAKmel1ktOPn5CbC6ZGhqzsWbCkyt/Z538Hp5Nn6dDInMNOE8Uc7fdZsMMTl6PnOTtlDGYlS+ZrjEgk4sTDxxx/8IigtzGkZf2/HZOCggLKSkqfhVNyc3PJycn5osWXooICJnrFaVK5Ir0sLahX/svvquvla2y85Mu1E9uoV7uaGH7K71O+fmeyMrN4e2LzVxvc8YnJuJ+6wq2gECLffSBLkI1AmINQlEO2MAdB9pc6OTramjSoW4NxQ3th07LRd332GTWbc1f8mT3RgVkTh3x+3ffWffZ6nOZDQuIPF2pCYQ4fEj7xJiqWLEHePVVfV5umtasytJM11hY/T2h437iHw4qtqKgoc+XoFurUqPLTMfll5LRleJy8CIC2lgatmjbAbaWjxPUEhEIhM5e4sPuwDyKRCIt65uzfu5OyZYpOi6Lk5GRGjB7PufMX0dXVIfCev0QWkb+ChoYG8xY6sWr1esqXL0fgPf8iqZ8h5/vcu/+ANradmDuoOzP6dfniver9p5KVLeSVpwsAi3YdxdnrHLm5uWhqqFNcV5v0jEwS/6yiM9YrxtKRvelp3finfm2nLOPu83ASz8u+7db3SE3PpKz9WOrXqcGVY1tkGkupOu3Q0dIk9LZsKyx2HDjBtEUbaVy/Nhc8Nknc35iZKzh0/DzPgx5i8mcFn7hpYW3L02fBJLyPBor+JuQRDy9Gj5uIoqISXkcO0KZ1q3yPHTpizOcqHVMTY+7vXCGZIPOJSCSi44xVBDwLo3aZ0hwfN6JIHSD4Jy/j3tNx4xaUFBRwHz4cvQLokXwP7/v32X3jBirKSngtmUKret+vYJcGcQmJmPWbSscO7TlycE+h7bx9G0Mtc0u0tDSJCAtGRUXlh9e/iojAvH4TWrVswakT8tY24qaoz2u/E+MmTGb/wSNs37qJkWMmsHr1avr1k7exk/M1ubm5uLm5sWLFCuz/sGPLpo0STRwfP3GSIcNG4e7uTqdOnSTmpyggT64UAHly5fdDKBRiZmZGZmYmocGPKVnSOF/jYmPf0ciqJYlJSUyfOokF82ZLLMaEhE9ERLzm9Zs33PC7xe49+1FWVmb7Njfsu3eTmF850mXi5Ons2XcAdRUVdjn0p1Fl8feLzy8B4RGM2HOIdIGACiX0Wd2rO/Ur/Pop3S7OWwiOeYfn4snYNpTOqcNt3pdw3HqYnQ79aVXtx1Uiga8j2XDJlzsRrxHm5LXKKlWiOFa1qnLa/yFGJY15+uj+NxMDaWlpPAx8zPUbN7l0+SrPX4SQmZlX4aIA5ALlS+ijp6lJXHIysUnJWNQ2o4R+cYrpalO7uimtrBpQp4ap2B7SDx47x1jHlYz/ox1LR/YulI03sfFcefiM64+CCXgWRlxCEgAa6mr06NKGlXMnoP038dgDx84yznEV5rWqct3710+g3AwIxG23JwH3g/iUlAKAspISVcuVomvT+gzv0hqDYl8mNVyPnmfBDk/U1NXwO7WDKhI4YR4b94E1bvs4dfEG8R8+0ciiFhc93cTu51vEf0xkyMSF+N15hIKCAgP698F14zqZbu68e/+e6TNmc+bseXJycqhVswbnz3gXyV7Ofz2sz5w1j63uO6hezYzbfr5FenNMzpekp6dTskwl+ra1Ysv0Lw+4mPWbgihHRJiHMwMWb+K0/0OMDfU5uHkZln/bAExNTWfuCjcOHDuHUJiTryRL87ELCYmK5b1P0W7P12jEXF6+jeN98KUCJQ7fvI3l0NHzxMTFo6uthZVlXTq0sSrUdyMw6AWtuo9iWL9urF88tcDjIW8T+8rNe1y5maebVr9udew7tS5UPHWt+/A6KpYZ4wYxb8qwQsWTX85f9af3yNksWjCXqZMnSMTH+IlT2HfgMOEhQRgaGhbpTci5851wdduCgoICd/yvUc3MLF/jcnJyaNexK3fvPaBWxbKERcdSoaQhd7Yvk2zA+WTQUjdO+T2gWkljfCaNLtL3kPNBzxh3wBM9LS12DB+ed0iokGw8dw7f58/R09bi+qaFlCtpIMZIC8fCnV44e53jlLcXrVo0/yVbW7a64zhnAR3a2+JxaN8Pr+3ddyDnLlzijv81qleT7GGp/yJFeV77nRCJRJQsUwltLS0GD+rPtu27ePDgAdra+etIIOe/yZkzZ5g0cSK1atXk8IE9GBlJ5rBcbm4u/QcO5c69+1y9ehV9fem3kZUW8uRKAZAnV34/zp8/z7Bhw1jqtICJE8YWaGxiYiINrVrx7t07Bg3oyyYX6Qhm3rx1G/uefcnMzGRg/764ucpeLFhO4fn06RNtbDvxMvwVFQxKcHzcCIppyq5NzV8tq5QUFVnaoxu96puLzXZCahpNlq9FTUWFCE9XqbQHm7n5IO6nrnDNcRJlv3GzTkhNw/mSLz6Pn5L05wK+QklDhnZqxfAu1mj+eVKjQo8JaOnq8vxp/nvZv3wZzq49+zl6/ATv3uVpAygrK5EryiVHJEJBQeErUXtlZWVqVavMOIee9Or2ay0WLNr2501UDDEntortd52QnIqz1zkOXPTjY1IKioqKdLVtgfPy6aSkpmNu3RdVNRXC/E98kXQRB3HxH9m+/wQ+F28QFhFFzp8JMCM9XUrp65GdIyQiNp6MLAHFdLW56bOD8ialxBrDt2hgO5BXb6KJfXIBNTXJt5z5iwdPnjNkwkIi38ZRrmxZbvtdRUdHstUz/8Tv1m3mzF/Io0dPAChXrixrVy2nfTvZtgf5EX9/WB8zbhIHD3vQoH49rlw8K9HSdznipViJUjSvY8apVTO/eL1Kn8kADOnYkjWHfLCoXY0rx7Z8d+MzMzMLxyUun5MsRnq6dG3WgFIlimOkVwzD4jqkZWQR9ymJtYdPk5CcSscm5qgqK6OloY6Ohjramuroamqgp6NFwxqmVClTUqYbrWsO+7Bs7wkc+nRh49LpP7w2MOgFG7Yd4pr/A5K+oYmlpqpC6+aWLHEcU6BE9eJ1O1i3ZX+hKjTDI6KYs3wzV/3uflVBqamhzsp5Exjcu3OBbCYmp1DeojM62ppEPjwj0c9HKBRiUL0tTa0ac9ZHMlU7O3buYeqMWRzav4vOnToW2U3IseMnc+DQkc//7tOrB1s3u/z095+SkkKT5q2JjIyifaO6HF40kdJ2YyhvbECA+1JJh51vRqxyx8s3gOqljDk1sWgnWNadv8xm35tUL12alX36FHi8QChk1pEjhL9/T7VypfF1nY+GmpoEIi049YbO4u2HT3x4FyUWe82tbXn8+Ameh/fRvp3tN68RCASULFMJk9KlCXp0Vyx+5XxJUZ3Xfjd279nPpKkzmDZlIjt376Nnz54sWrRI1mHJ+Q149OgRDg4OqKmpcvTIAapXl0wS+d27OBo3a0WjRo3Zvn37v/Z5TJ5cKQDy5Mrvh729PcpKCpw5dbxQX2KBQIBV89aEhr2kva0Nnkf2SyDKr/n0KZE27Trx8mU4VUwrc/nCGfT0Cq5JIEe2+N++Q/cevcnIyMS+QT1W9xSPhk9hEApzGLr7ALdevqKEthYnxo3A1KS02Be1h+/cZ95xH2wsa+O1ZIpYbX+L9tOWczc4nLCViz6/JhKJOHL3Abv9bvMq/iMAOpoadGlqwfwhf1CqhN4XNkQiEQadR1K3Tm2uX70g9hgzMzPxv30H32vXOXfhEi9fhiMSiSheTIfZEx0YPdi+wDY/JCRSuWE3rGpX5eyaWWKPGeDc7UActx4mMu7DF6+fOeRCs4Z1JeLzL0QiERevBbDz0EkCHgSRmSlAQQEMS+jRs2tb5k0ZJrVWT54nLzFi2lL6dG/HtjVzpOLz78xc7MK2fccwMCjB4wcBEk+wiEQiNm9xx3nTZuLi3qOgoIBFPXNWLHWiceOGEvUtDv75sN5voAOnz5yjVcvmnDrhJcPI5BQEo9IVqGCk/9VGaz2HWUTE5gljGhno89zPK19zQWZmFjMWO+PhfYksgeCn1/8MDTVV9HS0MDHQo5KJMbUqlsWyemUsqlSU+MGC7Gwhhl1GUryYDm8efNlT/XVULKcu3OCCrz8Pg16Qnp5XYamvr0eb1tYMGTSA+hbmxMS+w9PrGPsOHCImJhaAciYlmTyyLw59u/50E7nXiFlc8L3Np9D/V4WJRHkJ8W+NFYlE7D58CtedHkRExgBQtmwZ+vftTZ/ePVBSVsbT8xhr128kIyMT04pl8XRfQeWK+W+Ru8p1L8udd7Fg2gimjcm/3kdhMG1kh1CUy5vwFxKxf/TYCYaOGMPWzS7069OryG1CikQiOnfrgd8tf8zKluLkqhl0m7WGkMhYypcry5WLZ797CvbDx4/Ua2BFUlISY+xsWDE6Ty+tVLfRRS65AjB85TaOXruDeVkTvMYOL9IJliE79nEzLJxO5uaMbN063+M+pqYy9cABEtPT6dKsPvvmji0ym18CgRDjbqNoUN+CKxfPiMVmQsInqlSvg4qKCq9fBn+zJc7ylWtYuXodrs7rGDywaGvv/K4UtXntd6VWXUtiYmNZ4rSAeQuc8Pf3p0yZwrX5lvPf4+3btwwZPJio6Gj27nKnbRvJtK0/5XOGAYOHsX79enr3LlzHjaKOPLlSAOTJld+LhIQErKysmDxxHDOmTS60HZFIRLuOXblz9z4N6ltw+cJpqS2s/zoRpqGhwfOgh+jr6/18kJwiwZp1G1m6fBWKCgqs6/0HXcxryyyWuORk7Fy28T4llYYVy7N/+GCUlZUktqjt7rqNJ9ExHF44oUBiwoWhSp/JCAVC7i90JDE9HaeTZzkXFEx2Tg5Kioo0rFEZx/5dafUDYfL1R06zeM9xVixzYtyYURKNF/KStgsWLWH33v1kZGRSsVxpju9eS6Xy+dfWcFziwta9xzixfFq+NEp+hSv3n9LfyZXMP+9/y+eMY9zQXhL1WdSo1tSe2LgPGJbQY+2iydh1aCVV/+u2HGDxuu2UKWNCUOBdlH6h5cf3+PgxgTnzF3H8xEmysrJQVVWle7curFjmhIGB7NuC5JdvzWtd7Hpw/YYfXTp35OC+oqunISePhIRPVKtVD10NNUIP/796NycnB3OHWUS9/4iOtib3LuynlHHB/zZDXr7B+5wvOTkijA31UVdXo7SxITo6mrSxH8OQ3l1wXjadzMwsPn5K5lNSEonJacS9/0BgUAjBoRG8iY7lw8dPpKSlf66y+wsVJSV0tTQoWaI41cub0LCGKeam5aljWg71vwmui0QiBEIhKemZpKZnkJKeRUpGBmkZWaRlZpKankl6loD0zCzSswRkZApIy8wiPSsLr6sBiHJzKWdiTFpGJmnpmWRlCb6olixVqiTt29kwdcrEH+r4hYW9ZO78RVy+eg2hUIiaqirdOrRk+exxGBp8e93Z2n40j5+Fsnr+RFx2HOFN9LsvfCsrK6OupoKmhga5uSISEpPJyRGhrKxEq5YtWLHMCbOqX7fyFAgEjBwznuMnTgFQzbQC173dUVf/+Ql6kUhEyVrt0CuuQ4j/8Z9e/yt0HzKdq373+PAuElVV8Vc0HvE8ysjR49m+zY3ePe2L1CZkeno6TVu2JTz8Fa0tanJ06ZTPz0XTN+1nx2lfVFVV2LPTnc6dOnwxVigUft4IXDWmH6O6tf38Xsmuo6hQypCAbUUruQLQ38mVM7cDaVK5IgdGDpF1ON8lJyeH1mtciP6UyKR27Whd8+frwxcxMczz8iI7J4c5g+yY2a+rFCLNP7tO+zJ10342rFvNMIdBYrO7Z98BJk6ejq1NW456HPjq/YpVapCenkFsVHiRTqj9zhSlee135enTYKxatKZDO1ueh4RQp05dtmyRrR6bnN+P1NRUxo4dy7Vr11izahnDhw6RiJ/RYydy0ucMly9fplw58bf1ljXy5EoBkCdXfh9SU1Pp1asXb99Gc/XSWSqUL//LNvv0H8zZcxeoZlaVWzeu/FQET1z8Veo5cdwYli5ZKBWfcgqPUCjkj559uXb9JvpaWhwdO5zyBrLrLXkzLJyRuw8iyMlhrHVzprX//4OspBa1yekZNFy6BhVlJV55uXyxmSRu9DoMxVBbGy01NSI+5FWplCpRnDF2NoztbpOvE82l7cagqKRM9JswqT5ACYVCxk+cyqEjnigqKrJq/gRGDvwjX2OrNO5OamoaMd6SX0Cf8nvAoKVu6OpokZMjIi09g9LGBuzcuAArS8lWsBQVhEIhs5dtYtfhUwiFOdh3as2ODfOl+vcyb8VmXHd60LhRQy6eOyUWmzk5ORw67MGOXXt59PgJubm5GBkaMmH8aMaPHS2RJI6k+da8lpubS2ubjjx4GEj/vr3Z4uYso+jk/Ix9Bw4xZZoj2dnZjOjSmjXj8ioQvG/eY/z63aRmZGKgX4x7Fw+gX1y8mj8ikQi9qtbYd27Dro0L8j0uNTWdO4FPefj4Bc9CXvEqMprYuI8kJiV/1fZKQQHE/YRkbGRE8eLFKVWqJGZVq9CqRTPatcvf/e/vCIVCnF3c2Oq+k7j371FQAEvzmqxZOBnzWl8mQqo2+YO4PytDVVSUqW9hQflyZRHl5pKYmEhCQgKfPiWSnJKCooIipUqVpId9d8aNGZmvuB48fIh1244AqKmqMmeyAxOH9/npnDtk4iJOnPXl8tEtWJpLToR7004P5q7YjMehvXRo30789jdvZc68RXgf86C1dcsiswkZG/sOq+at+ZiQgEPHlmyYOPiray7efczAJZvJys5m0IB+bHJZ//m9LnY9uX7jJpN7dWTR0B5fjCvZdRQVSxlyuwgmVwC6z1mL78NgrKtVZYdD0a1kSEzPoPmK9WRkZ7O2Xz9Mjb+vN3opKAi3y5dRVFBg77yxdLaykGKk+aPt5KU8CIkgPvaN2BOZLaxtefT4CSe8DtPmb6e1fa/foFv3XlJtC/5fpKjMa78znbv14MZNP9asXMqMWfM4c+YM5ubia/kt579DTk4OTk5O7Ny5kzGjRrB86SKxPwcmJ6dg1aI1xsYlOXbs2G/5nPkj5MmVAiBPrvweZGZmMmjQIJ48ecJZn+PUrSO+ioG/+reXK1eWe7dvoKEhHe0Mo9IVKFFCn+dBD6XiT07hiIyKpnXbDryPj6dhxfLsGz4IFSm1LvoWrpevsfGSLypKSmwZ2Afr6l9ujkhyUXv0/kMcvU5ibVGDE8t/3BO+oIhEInac9mWHz1VCo/LamSgpKmJZvTKzBvy4SuWf+AeF0nHGSiZNGMsSp/xvpomTBw8C6fZHL5JTUmjVtD5e21f+8AEyPCIKC5sBdGlqwf754yUaW3xiMjUHTEdBSZEXt46hq63JDCdn9nicRiQS0cSyDvtdF3/3dPO/jbS0DNr2HENwaAT1alfj2oltUvXfY9hMLl2/w+CB/XF1XlcoGxkZGezcvZeDhzx4/iIE0Z/6QLVr1WTZkkW0bNFMzFFLl+/NayKRiMbNrHnxIoRRI4exZmXREE2Wk4dAIKBDZzvu3X+Iproa22eOoJOVBSFv3jJo2RZCImNQVVFh4YyRjJdg5Vwx05a0s26C5/aVYrGXnJJKh74TefoinD52tsR/TERZWQk1VRXU1FRRV1NFXVUVNTVVNDXV0dLUQFMj779amhroaGuipamBtpYG2lpa6OpoUVxXG0VFRQxrtMXI0IjgoAdiifXv+PnfZvacBTx+EgRAaWNDSugXo5xJSW7eCSQ5JQ2AKZMmMH+uo8TaNB464smMmXNISU1FR0uTCSN6M2PsoO8mWd69/4CZlT01zSrhf2a3RGICCHr+kmZdhjFtykQWzhd/u8hhI8fidfQ4r8KeYVCiRJHYhHz8JAib9l3IzMzEaWgPJvXq+N1rPyalYDt1OeFv46hUsQKXzvsQ9DQYO/veNKpRmQvr5341pihXrvxFu6nLuRP8ssgnWIJjYunmsg0VZWV2Dh+OzjeeV7f7+nI6MBBtDXUub5xLtQJUT0sToy4jKVu2LIH3b4vddvyHD5jVMEdDQ4M34c8/z2PNW9nwJOgpEWHB8q4REqQozGu/M+np6ZQuZ4qpaWX0ihcHBUWOH5ds1aacfz979uxhwYIF2LRtzU73LejoaIvVvv/tADp07o6joyMTJkwQq21ZI0+uFAB5cqXoIxQKGTVqFNeuXcP72BGsmjQWuw/H2fPYsm0HxsZGPLjjh66ueE9Ofgs7+95c9b3++SFLTtHj1KnTOAwfTbZQyIQ2LZlsm/9ex+JGJBIxdNcBboaFU0JbC+/xIyn9Dc0eSS9qe7htJzAymj1zxmDXwvKX7fkHhbLigDe3n4YhzMn5/HrftlZsmuJQqNMPrkfPM3+HJz7eR2W6qZyZmUm3P3pzO+AOesV0OH1wI7WqmX7z2r/akdxxX4pZudISjav+sNmEv43Dw30F7VtbfX49Lv4jA8ct4M7DpygpKjKsfzdWzZ/4n2id8FeLLjPT8tw9v0+qvkUiEZbtBvEyIoqVy5cwdvQIALKysti1ex/HvU8RExtLZmYmxkZGVKtmRvOmTWhoaclhDy9O+ZzmTWQUubm5KCkqUr1GdQb0680wh8GoFRHh2l/lR/NadnY2FpZNeRMZieP0qcydM/Ob18mRPpcuX8W+Vz+KaWkQcmgD6VkChq/cxtWHzwDo2LYp29fNQ1tLU6Jx6FW1JjdXhLqaGhrqamhraYVVav4AACAASURBVKKrq0XZ0sbsc3Uq1MnpDn0nEvAgiE+hvmKN9a97QdjzJxgbG4nV9l9ERb9l2nRHzl+8/Pk1HR1tRKJcsrKySHgfLRG/f0ckErF8xRrctm4jLS0dDXU1hve3Y8G04d/8PP5KQm9bO5c+dt8Wq/5VcnJy0DdrTcf2thw5JP77QGWzWmRkZBIT+RKQ/SbkufMX6TfQgdxcEbtnj6Fb8wb5Gjdp4x72nr+BqqoqOTlCFIDQwxvR1/16s6Z4+6FoqqkSc3KrmKMXHyKRiI4zVhHwLIyWZlXYNVSy2j6/gvfDx0zzOI6hjg7uw4Z9oY00/+hRnkZHU87YgBtuiyiuLdl5tbBce/gMuznrmDJpPE4L50nEx+at7syas4AB/fqwedNG4uPjqWxWmwb1Lbh66axEfMrJQ9bz2u/OrDnz2bx1O44zprJqzXp27dpFu3bir6SU89/j2rVrjB49mnLlyuJ1eD9lyog3+b7QaSmublvx8fGhTp06YrUtS+TJlQIgT64Uffbu3cucOXNwXr8GhyEDJeZn2YrVrFqzHj09Pe7f8cPQQLIJj78Wftu2uNK3d0+J+pJTcKZMc2Tn7r2oKSuzY0g/rKpUllksyekZdHLeQkxiEpYVynFgxBCUlb+ddJD0ojYlM5OGS9aAAgQfWIdBsYILccclJLJsnzcnb94nKS0dgMqVKzFqxFCys4XMnb+I48um0rp+rULFuOn4Bea5e3DyhCfWLVsUyoY4cXbdzMJFSwBYOGMkk0f2++L9uPiPVG3yB/q62rzydJFoLNPdDrDD5yoDenTAbeWsb15zMyCQ4VOX8u79B3S0NFnrNEVim1myYOdBb/YfPUdKahrp6RlkZAlIS0tHkC3k+O41tGkufYH3tPR0ajTrRVJKKnt3ubNz915u+vkjEolQVFRAW1sbNVU1EpOSvlqzqKmpUs/cnCGDB9C7p/2/rhwbfj6vZWZmUseiEe/exbF08UImjh8jxejkfA+hUEilKjVJTEqiYfXKPAiJIEckonZ1U/a6LCqQsPmvsGbTPq743eVTYjJJKWmkpWeQnpGJUJjDgc1L6GJb8PtE4w5DiIh8S9yzS2KN1f/eYzr0nciIYQ6sW7NCrLb/SW5uLq9fv8HAoAQ6Ojp0sevJTT8/Ej/EStTv3xGJRLi6bWXdemcSk5JQUVamWWNzdjsvRK/Y/w86JaekYmZlT2ZWFvs2LS7UZ5YfjGraUKliRe74Xxer3ZDQUCwbt6C7XRf27toOyHYTcqv7DmbOmoeaigpn1zpS36xSgcafCwhk4JLNCHNymN63M/MGf7v9afH2QwFIPF+0dbFEIhGdZ67G/2kozatUZs9w8emAiJulp86x+1YAdcuVY3GPHqRmZjL5wAHik5NpaV6DE8unFulDMX0XuXAu4BEvXzzByEgyCWSAmnUa8DbmLcFBD1m4aBkeXkc5f8ZbIoc05fwfeXLl1yhTvgoogHWrlgQ9fcb16zeK9PdZzu9FSEgIgwYNIlsg4MihvdS3EJ+OrkAgoE27zqSkpHLhwgU0NYtmgr+gSCq5Iv9Wy5EJlpZ5p+Nv3Q6QqJ+5s2eyfOkiPn36hLlFIyKjJHty75RP3smZrp2/X4IvR/qkpqbSuJk1O3fvpay+Hn5zpso0sRKXnEyLVRuISUxiWPMmHBkz7LuJFWmgo66OS98eCLKFtJ+6PN/jhEIhm49fpJ7DLMz6TWXf+RsoqKjgMGQg4SFBBN7zZ/TI4Xz4U2PFxLDwmjbmlfPE1G75ib/dQGGYNGEs/jevUqxYMRau3kb7PuPJzMz6/H6HvhMBcBwgWcFR34fP2OFzlXImJXFd/v3T/c0b1yPE/xiLHUcjyM5m1PRl1Lfpz4uwCInGJy0Wrt7Go6cviHkXT0aWAA01VcqVKUXThnVpUl82J220NDW57u2OspISgxxGcP2GH1WrVsF141o+xkUT/TqM8NCnfIyLIvJVCLt2bGXs6BH4eB8lPjaSi+dO0a9Pr39lYiU/qKurcz/gJvr6esxb4MSuPQU/dR4V/ZaOXf6ghbUtHTp3p3ffgYwcPZ6Q0FAJRPzfQFlZmZatmgNw93k4hgZ6eO9Zh5/PTqklVgBmjB/E+SObuHN+Hy9uHSMq8Ozn5HJmlqBQNpNSUvMlyF5QrCzroq2lyYmT4tFg+hEKCgpUrFgBHZ28QxLa2lqIRNI9R6eoqMikCWOJjAhhk/N6soVCfP3uU6F+F7oNnsrrP9uE6upoc+XoFlRUVBgwdj5b9xyVSDx6xXSIiX0ndrvLV64BYM6sGWK3XVAcZ89j5qx5FNPW5P7O5QVOrAB0aFyP5wfXsWpMv+8mVgDUVVWoVl6y1bjiQFFRkbNrZ9Gsjhk3w8IZtH2vrEP6LvO6dqBhxfI8joxk47lzDNu+nfjkZMZ1t+XkyulFfiPWPygUgxIlJJpYAdizaxsiUS4dOtnhfcoHYyMjeWJFTpHmuPcpklNS6NShPT6nzzJs2PAi/32W83thZmbG6dOnMSlTho5dunPK54zYbKuqqrLLfTPv3sWycKFcU/pnyL/ZcqROdnY2s2bNQl9fj+lTJkrc3/ixo3HZuJaU1FQsGzcnLOylRPwIBALu3rtPxYoV0NLSkogPOQXn/oOHVKlel+Dg53SuWwvfmZPQl+HnE/MpEZu1rqRkZrGke2fmdG4vs1j+jk2t6tjXN+fl2zjmbff44bU3Hj2n44yVGHcbzRz3I0TFJ9CyRXMunjtF5KsQnNev+eI0wMeEBABMDAqfXLGqbYaaqgqum7cSFf220HbESY0a1QkPfYp1q5bcvh9ElSbdefQ0lC17jhL+OpoOjcwZ1bWtxPwnp6XTz8kVFWVlLnq65WuxPmlEXyIfnqF7B2vCX0fTqMMQeg53JDklVWJxShqRSERKWjqtmzUkNugCr+/78PzWMR5cOsDZQy5oaqrLLLYK5Up/FtxWU1Pl1HFPBg8a8FXCpHjxYvT4w46Vy5f89loq4kRXV5f7ATfR1dFh8tSZLF6ygosXL3P5ii+x/9gsFQgEJCR8+vzvpStWUdvcEr9b/jwLDuZ2wB3OXbjEEc+j9O73tbiznJ9z63YAlarW4uTJ0wDMnjSEEP/jWDfLX+shSaOultd6KquQyZW09Ay0tSSj0deuVWM+fPjIk6CnErH/PUr8qUPw9++GNAl+/hzIa1FmVrUq1249oK51H1p1H8W9wGBqmFUi8PIhihfTwXGpKy47jog9hsYWtUlKSuJVhPgOE4hEIs6du4iRoSFmVav+fICEEIlE9OozkC3bdlDe2IBn+9ZS1qjwVfqGxXUZ1e3H65YckQh1FZVC+5A2p1c70qJuNW69fEX/bZLT9/lV9g8fjJqyMr7Pn5OZnY3b1KEsG9VH1mH9lOj4BJLS0qWydrFsUB+HIQOJeP2GrKwsxvzZclWOnKLK8hWrUVRUpFixYmhra9Orl+S06OT8dzE0NMTT0xMbG1sGDB7G+o2uiKtBVZUqpqxesYxDhw5x5oz4Ejf/RuTJFTlSJy0tjbCwMExKl6Z0aemcfBoyaAB7dm4jMzOTJs1b8+jxE7H7WLx0JUKhkMkTx4ndtpzCsdBpKa1tOpKens7KHt1w7tcTBQUFmcWTkplJx41bSMsSsLqnHf0a/7q+iThZ2aMbxTU12Onji0gk+uK92I+fGLd+F+Xsx9F11hr8g0KpVLEiG9as5MO7SHy8vWjc6Nutl3JFeborysqFv+UoKiriOtmBjIwM6phbMnnaTIRCYaHtiQtlZWVOHvdg9cqlpKZl0Kr7SOYs34SOpgZ7546VqO+OM1aRkSVgy5rZlDI2yPc4dXU19rgu4sHFA9Q0q8TFawGUs+jMDKeNReJ3WlDuBuZpPTSsV1PGkXybru1bsmP9PLKyBDSyaklKSoqsQ/qtMDAw4O7tm6iqqrJ2gzM9+gzgj559MatpTrWa9fijZ19MzWpjULIcFUyrY9O+CzXrNmD1mg3oFdfhktdmPjy/wqdQX5Je5rUF+t0+g+s3/Bg4eBiNm1lTs24DKprWwKR8FUqWqUSpspUwKV+FiqY1MKtpTv1GzRg4eBgnfU6TlZX1c+P5ICrqLdY2HejQyY6EhITPYsItGluIxb64UP1zw1eQXbh5LCk5FW0JtTxYOHMkAEuWSrYt2D+xqJfXHuLGTT+p+k1NTcWqRRs2b91OmTIm3A/w417ADQL8fGnU0JLAoBe07TmGGs174uVziYBzu9Evrsv8lVtw3n5YrLFMG5unt7Fy1Tqx2Vy1dj2ZWVkyWfMLhUIWLFpC9NsYmrZoy/mLl2hYvTKBu1eiLeHDBAKBkGxhDqVK/F7i4adWzcTaogYBr17Td2vRbGfm5nuDLKEQJUVFDjtNor/t73HQYvupPJ2nYcOGSMWf8/o1n///ytWvn1fkyCkqvH7zhtCwlzRp3JAjnkfp27fvv6atkpyih4aGBm5ubkyePJlFi5cxbsIUBILCHTb6JwMH9KVzp444Os7k3TvxVwL/W5AnV+RIneLFi+Pl5UXYy3A2OLtKze8f3bvh5XEQoVBIa5uO3PIXX0sykUjE9p27Kaary5BBRVc08b9CTk4Odva92eC8CQA9LU3s65vLNCaRSERXl62kZGbi1K0j9g3E1w9TXCgqKjLIqhEZAgH7L/ghFApxPXYB8yGOVO8/jYMX/VBSVWPY0MG8CnvGg7u3GDZsyE8rJoyNjQEIiYz5pfh6tW7M2TWzMNTTZdfufVSvbUFc3PtfsikuRo8czh3/aygoKCAS5XJwwXhUVZUl5s9p9zGevoqiW/uW9OxSuOqYyhXLcvawC0p/fn7u+09Qxrwjuw5LvnWNOLly8y6ATHRV8kvPrjYsnzOOT4mJNGnempycHFmH9FtRunRJAm5dQ00tr2WTfefWtLNuQsKnBC5f8UWQlUlLKwsa1K3Bnbv3iI5+y9C+XXkZ4P1F0u2vTZjsbCFTZ8zi4cNHMvl5fkZycjIbNrrSrGVbShiXpYtdD076nCE8/BXJScmoqKpQQl8Pk9KlKFWyJPr6eqioqpCVmUVUVDQnfc4wcPBwjEpXwKymOX/07IvTkuUc8TzGixch+f77i4p+yyCH4dQyb8CDB4E0a9qE0ODHPA96iKKiIkMmLpLsL+InrHTZQ+2WvalvM4CmXYYyf9UWoHCVK3uO+ABgoF9crDH+RXmTUpQyNuCGn79E7H8PdY28zXZpzjk3/fypUr0OT58+o7tdF54+ukepUiWBvIrPS+d9CHn2iK6dOxH/4RMLV2+jmlUPEhKTAViwaiuzl24SWzx1alTB2FAfr2MnSExM/GV76enprFvvgq6uDmPHjBRDhAXj/ft4Nrq4UaO2Bc+Cg+lp3ZiLG+ZKpdXMocu3ALBpWFvivsTNieXTaVO/Fncj3tBny84isykvEokYvfcwLpevYaSnS/CBtXRoVFfWYeWbswGPUFFRoakU23MlfoihVcvm3PTzp279xryP/yA133Lk5JdZs+cD0KBBfZKTk3FwcJBxRHL+7SgqKjJjxgycnZ3xPHqc7j36kPDp1yuXFRQUcHVei5qqGlOnThVbVcy/DXlyRY5M0NLSIjc3V+q95G3btuasz3EAOnX9g4uXrojF7mEPLzIyMpg4YaxMKyPkwJuoKMxqmnPV9zpNGjdk+LAhJKSm0WHDZpk+SE31OE7kx08MaGzJAKtGMovjZ4yzzhOUneS8B6Muo5i/3YO3Hz9h3aolVy6e4U34CzasXYVBify3nWjevCkA5wIe/3J8VrWr8uLgeqb16URc3HssLK348PHjL9sVB/v3H0YkEtGnTRNamFeXmJ+7wS/Z6HEGY0N99rgs+iVbDhOdyBGJOOpxkLWrloGCIlPmr6Ne236/jR7Lg8cvAKhft5qMI/kx44b2YvRgeyIjo5gwabqsw/ntMK1cift3/dDQ0OD4GV/627cn7ulFPoX68ubhaU7t28CVY1t47HuEZze82LBk2lebjYqKijRpUJv09DR27NxDq7bt0TcqQz1LK5atWC2jnyyPjIwM1q13oV6DJpSpUJWFi5fx9FkwFSuUZ9qUiYQGPyY+9g1Rr0MJDX7Mk8C7PLh7i4f3/AkKvEto8GNehz/nfcxrXr4IYtGCuTSob0FycgqXr/iyboMLI0ePo6FVS/QMTTAoWY7KZrWwatGavgOGMG3GbBY6LWPBoiX06T+YqtXrUrNOfbxPnqZihQpcv3KBsz4nMDIyxNjYiDGjhhMXn8AKZ9m12dnj4UPk23fEvIsnLDyS11ExKCsrUbtGlQLb2v1nUnnfJidxh/mZ7h2tycjIwPf6DYn5+CfJyXkJi2LFikncV1zce4aNHEunrn+QmZmFm+sG9u7a/s1N/1KlSnJg307ex75h62YXOnZo98X7m/d44XNBfL+nTctnkpOTQ4fO3X95LThs5FgEAgHO69fIpHd+6dKlPlePzR5gx3ZH6SV4Dly8iYKCAgNsmkvNpzg5tmwqtpZ1uPc6kj5bd8k8wZIuENBhw2YuBb+gftWKBO9fi7GEErySQCjMITw6jurVzKT6/KuoqMipE14MHzaEN28iqV6rHlvdd0rNvxw5P0MoFHLx8lXKlSvLxYuXsbW1pWxZ6enSyflv06NHDzw8PHj67DltbTvzMvzVL9ssoa/PxvWruX79OgEBktXN/l1RyP0Xpp3i4+PJzs6WdRhyfoCTkxPe3id4dD8AbW3p6188fhJEG9tOZGdns9N9Cz3s7X7J3pat23GcM58TR4/QpnUrscQop+AcO3GSEaPGIRQKmTVjGnNm54mM9h0whDNnz9OpTk1c+ku/1+nl4BeM2nuYKsaGnJ86vsDjNTQ0yMjIkEBk/ychNY2Nl3w5/fgpSX/60tLUZNmSRQwZPOCXNhBEIhEljMtSsaQB93eKryXK/vM3mLBxD2XKmBD85IHY7BYGkUiEcekKaKurEnZko8Q2XDIFAkz7TCYjS8D9iweoVN6k0LaeBIfRvOtw6tSuhd/1vLYOAoGA0eMmcey4N7m5uXTvYM3WNbMlIvIsLuq06s3HT8m8fXxO1qHkizqtehP5No4Hd29hWrngosP/Fgo7r72KiKBxU2uysrLY77aYLrYtCuX/RVgE+73O4nvrPiEv3yDMySHhffTnTUtpIBKJOOzhhdvmbTwLfk5ubi7KyspYNqjPqJHDsOvaWSxziVAoJDQ0jMdBT3n+/AUhoWFERkYR9/49yckp32wboKWlScvmzZgxbQr1639daSkSiahoWoOUlBRe3vVGr5juL8dZUMrW64iuthbPbnr9kp0PCYmYNrKjbo0qXD+5XUzRfdtP5YbdaNPamhNHxdv66nus3+jKosXLuHju1HdbdxaGVxERXLl6Df/bd3j06DHRb2M+t6GrUsWU095HP1erFJR3799Tp64l2UIht8/uxqxyebHEPHSSE8fOXKVWrZr4XbtUqO/WkydPadYqr1p0354d2HXt/MX70livffj4kcpVa2FWthQB7ksl6uufGHUeQRmjEjzctVKqfsVNn4XOnL/zmHrlyuA5ZphMkmRRHz/RzXUbSRkZ9G1rxZbpw6Uew69y+NItxqzbycpli2VSxQVw4eJlhgwbSVpaOuXKlmXDulXYtG0tk1j+rUhjXvu3sWL1WlasXMswh8Hs3L0XT09PmjZtKuuw/sfeWUdFmbZx+JohRUBAUBERMRABAxMsRDHB7lZcmxW7u7u7RbEDA1FRMAEDA1ERMRAQERCkJGe+P1jdddcgZhjkm+ucOR5n3ue+f9Qbz11y/s948+YNAwcOJDY2FleXXTRu1DBf9sRiMdUt69O8eQsWLVokIZUFj5KS0jfzgSWFvHJFjkzw9/fHpmkTmQRWAGrWqI7PTS9UVVVxHDqCPXv358ueuoY6AJ/+yhCUU7AEBj6hSTM7Bg8ZjqKiIu5nTn4NrAAcOrAXC3Mz3AOecNK/YNvAiEQixh8+iZKCAodHOBao75wgEomYcsyN+guW4+p3F7GSEh0c2gHQ3qEdjoMH5PuhUygUYtO0CSERUTx9HS4J2QD0b9OUYR1aEB4ewaw58yVmNy+sWbuBtPR0JvSSzGboj+g4dQVJKamsnDsuX4EVAOeZKxEIBLge+DvzXFlZmd07tnDH9xqVK1XilIc3RnUc2LrvRH6lS42o6DjK5mLmjKw5sn0pYrGYmbPmylrKb0lFY2N8bnihoqJM/9GzOf9Xm5rcYlrFmEXTR+PjvofWttYABVZNKxKJmD5zLqXKVmDkaGeePguiZo3qbN+6iZj3b7l4/jRdOnWQ2LlEUVERM7Nq9O7ZnflzZ3HkoAu+N715FfyEmPdviY95x6sXT7jnd4PbPleJj3lHZNgrDh90+W5gBbLP6zu2bSIzK4t+o2ZJRGduCI2IJCExmRrmOa9S8bn7CKPaDoyasoTU1L/n0UyYvQaxWMyiGb9OfoiOiWPcrFWMnroUp2nL+HP6csbOXMm4WatYsm4P/o+e/XCtro4WZcvoccvHN8ea88uX3+n8Zui7u3vQ1LYVhsZV0dLVp1YdayZMmsaJk25EvIvEyKg8fXr14LDrPvxv38xzYAWgTKlSnHY7hkgkwq7bSJKSU/Kl/Qu7182hewc7AgOfUNWsVq7bAorFYrr3ym79q6SowIBBf1DPqglPn/74Zy5pRCIRbew7IRaLWfVn/wLzC3DlXiDpmVl0bFK45gXmhcPznGlnZcmDt+F027yzwCtYbrx4SctVG0j4/JnFw3r9loEVgH0XriMQCHAcPEBmGlq3siPsdTB9e/ckPCKcrj36YFzFjKXLV/2WcwTlFA2279hNsWLFePcuElNTUxo2zN+mthw5eaFChQqcPn0aMzMzOnbpieuhI/myJxAIsGpQn8DAQAkpLFrIgytyCpy3b98SEBBAbUvZzsAwqVwZ/zs30dDQwHn8JNZt2JxnW1+yjy9euiwpeXL+RXhEBEePn2Tu/EVMnjaTcROn0HeAI+Y16tKwaQseBQTSqKEVQYEPaNL4vzcwF9zdUFMrxtTjpwmLzX/vyZySnplFcloaJqVLoVXIhtglpaZhvXgVx+89wKiCEWfdjhP+JpgDLrvR1NTE+6rkWnKsXb0MgAmb8hfI/DdLR/RGr4QGGzdvk0gv9byya48LKspKjOiUt/knOWHNEXduP31Jiyb1cezdId/2gl+GUr68IUbfKVOvamLC/bu32LRhDUIFRaYsWI950+4/3TgsaLKysli5eT+paWmYVqkgazk5ppqJMRrqxQl8Uni+l78blStV5Na1KygrK9N35AzcPK7my96XAegpKZLZxP0ZYeHhmFpYsnHzVjQ0NJgzazpREa+57n2JXj26yiSDWigUoluyJCYmVahmappjDa1atqBObUtu3n7Iq9AIKav8lnnLtwMwbUzOe5gPdp5PfEIiricuUK5WO+av2snDwGBOX7xGxfIGNK7/6zkHyze7sPvQGQ4c92D/sfO4HHVnz+Gz7D50hqUb9tK86wjMmnT/4fejSztbUlNTuVFAs1e+zNTKyMj7JmPXHn3o3X8wAY8DUS+uhrWVFaNGDOXQ/j28exvCh3dvuOd347vtvfKKdYP6rF65lITEZGw7D5eITYCdq2cxYWR/PkRH08yuDZZ1rTnvcTFHa6fOmE3k+/eM6GTH62PraWddi+fBL7BqbEurth24c+eexHR+D5FIRONmLQkOfkGflo1oVL2qVP39mx1ns1spj+7SqkD9SouDc/+kfaPaPAqLoPPG7QUWYNl1w4fBO11AAKeWTGDUb/r9FIlEPHzxBkPDcqiqqspUi6KiIls2reNNyDMGDehHSspnFi9dQWkDY/oPHEJERP5mPsqRkxu8vK8RG/uRFs2bceGSJ46OjvK28XJkhpaWFq6urvTo0YORo52Zv3BJvq53OtraJCYmSlBh0UHeFkxOgTN58mQ8PS8RcP82aoVgszk6Opp6Vk35GBfHpAljmTVjap7smFpYEvU+ipfBgejo6EhY5f8ne/buZ9PW7bx8+eqHw1jV1NSwalCPtatXUMGo/E/t+fj60dahMyXVi+M7/b/9+KVF1007ePg2HLc/h1G9XO6rDaRRji0SiWi5aiNvYmKZPGEcM2dM+ebz1u064nf7Dp9iIyXms1HTFgQ+eULwobXoaUmuhYzn3QC6z1pboK1W/o22ngHVKxpydcNsqdgPfBVGk9Fz0S6hwQu/UxJpXVTavCUVjI2543Ptp8dlZmYydvwk9rseRiwW06xRHfasm4uOBH+GeaF+6wE8fxmKirISJ/espHED2Qbsc4OJdRcyRWJev3gqaykyQxLntefBwTRp1orU1FRWzxvHkL55a/G5y9WN8XPWoK2lxbWrl6hQ/ufXkrzyPDiYxjYtSUtLY+yY0cyfW/AVH5LGx/c2bew7Mn3MYKaMGVRgfvWrt6Z48WKE+Lnl6PiNu44wY8lmhvbthHW9Gkyat47YuE8oKCggFovxO7+XqpV/3X5q3KxV7D50hqBbJyihoY5IJEIkFiESi3n5Opzt+09x5PQllJQUuXtxPxUM9b9ZHxUdi4l1F7p368Ku7XlP6skp8xYsZtWa9fjd9MbMLPezwCZNmcG2HbuoX68ubicOo66uLgWVP2bkaGdcDx3BybEHi6aPlpjdd++jcZ65ksvX7yASidDV1WX2zKkMGtDvu8cHPA6kSbOW6JfU4sn+lV83yl5FRDF4yVYehYQCoKurS68eXRk/dgy6un/PpnseHMzEyTMQiUQIBAKEQuE/XgIUhEIEf/1fIBCioPDlGAWEQgFCoQL+/g94ERJCt2YN2DlVcgGnnFJz0GRiPyURfkr6v7cFycBFmzl94x4WBvqcchom1WeDCYdP4PYgAC11Na5tmIORvuTbkhQUO85eYdImV6ZOnsD0qZN+vaAAEYlE7N13gJWr1xEekR3otrAwZ+G82TS3tZGxut8PeVuw3NHYxo7HgU+YOnkCMJvKVQAAIABJREFUq9duICAgoMCvnXLk/BuxWMy2bdtYuHAhHdrbs23z+jztxQ4aMpx3kVGcOFF4u1r8Cmm1BZMHV+QUKJ8/f8bc3Jwpk8YzcbyzrOV85dOnBGrXb0h0dAxtWrfk6KHcZ9df9vKmS7feeV4v5298fP3o2WcAnz4loKiogIW5OXVqW1Lbsia1a1uiraWFajFVNNTVUVJSypXthUuWsXzFGppXM2HHoL5S+gq+5V1cPE2XrsGkTCnOj8v95oA0bmqXe3iy7epNBg3ox/q1K//z+YRJ09ixaw/PnzzMV3uPf+Lj60cb+050alKXvTNGScTmF5qMmsPjV2H4XPfCwsJMorZzgqZOGalteKSmp1O193gSP3/m1tndmFWVzJyO8pb2aJQokeN5NWHhEfTtP5iHjwJQEApx7N2B5XOcZZJpD1CpfkfSMzJ4e9/9t8sIM7HuQmaWmNch8uBKfvlyXtEvrUvQrbzf6G/cfZSZSzahqKjEujUr6NenV761/RsTs1pERUVxcP8e7Nu1kbh9WZCYmIiBURUG9nBg/eKC2WBz87jKwD/nMH5EX+ZM/HWf/5SUVCrUdUBJSYmwB+4IhUJEIhG17fry+u076tUy4/LxLTny7XrCg1FTlrJo2iichvT87jGe127TbchkKhuXw9/T9T+f69dojW5JPQIf3c2Rz/wwaMgwTp46k+d5QqXKVkBDQ50XzwJkcq4XiUTZyUtRH3jodZAKhmUlaj8xKYUZSzZx6NRF0tMzqFK5EmfcjmFQ9m8/IpEIk2o1iY6J4c72hVT5V8AMIOpjPLN3HefsLX9S/mo5p6OjTd3alrRr15YtW3fwPDgYoVAAYvj74Vv8r///nA6N6+AyU3JBptxg2GUUOhrqPNq3XCb+pcmXAItZ2TKc/nO4xH/X0zMz6b55J4ERkZiWL4vX+pmoybjaI79U6T2WhORUIsNfFeisstzi7/+AaTPncPvOXcRiMbq6JRk5fCjjnJ0Kte7ChDy4knOioj5QpVoN6tWtA4BOSV12794tY1Vy5PzNhQsXcHJyopppVY4cdKF06VI5XpuVlUU1i9p07NSJ2bOlk1BaEMhnrsgpEty6dYu0tDTa27eVtZRvSEtLJSUl+6bhwkVP+g7I/WwMu+a2VDUx4cJFT654XZWwwv8f9rq40sa+E0lJyUwc78yHd6Fc977EmlXL6N+vD+Zm1ShbVh8dbe1cB1YAZk6bQp3alng9C+aAr/Q3NgDKamuhp6HB8/cfeBH1oUB8/ooDvncpoan53cAKQIm/hhMnJEpujlBDayvKlTPgnM990tMl2wfZZeYoBAIY4DhUonZzwpfSWkUpzWvoOHUFn5JTWDzdSWKBFYASmuokfMr5z9ewnAHXvS/hduIIunq67HB1o1ytduw9fEZimnKDUChAVUX5twusAMTFf0JP7/eZE1NYiYmJoXvPfggEAnauzl8ViJNjD07sXoGCgpBRTmOpb23Dm9C3ElIKJ0668f79ewYN6FdkAivA12zMj/EFN3Nu5eb9CAQCJo3KWZ//Qc5zSUvPYO3CvytWhUIh9y+7YlrFiLsPnzLQac7X40UiEUPGzUe/emsMarZl1rK/Ay+9O7dGQUHIoVM/biXV0qYBzRrVIeR1OBXrdcDEujNmTbpT07YXdVr2IyUllbdhYQXShi48/B0KCgp52kRMSkoiNTWV5s1sZBZEFwqFHDnoglgsZuRkyQ9R11BXY/2iSbx75EH39na8CHlJ9Vr1v7mPHzN2Ih+io3Hu3ua7gRWA0jpabJv0B3EX93Jy0Xha168BmRlcuuzF2PGTsqvWalTl4/ldfPTYRdzX127iLuwmPgevj+d3yiywApCSmk7pkloy8y9N9s0YReem9Xj67j3t122VaIuwqIQEGi9ZTWBEJB0a18Fn6/zfPrDidv0u0XEJ9OzZvdAHKOrUseSSxxlCXz5jQL/eJCUls2DRUkobGDPQcSiRke9lLVFOEWL6X/MUx4weyd17/tjb28tWkBw5/6JNmzacOnWKd5HvsW3ZlsAnOU/0O37SjfdRUXTqlLdOAUUdeXBFToHi7u5O5UqVMDHJ+QBSaZOQkEA9axuSk5PZumkdtWvX4uy583Tp3jvXto4edkFZWZluPfvid+eOFNQWbc6eO8+YsRPQ0NDg4X0/Zs+cJpWbdo9zp9DQUGfeaXdCoqL/83liaiqdNmyj3vxlnHv0WCI+F3ZxAGCL9w2J2MsPD968JTktjW7dOhe479kzp5GZJWL+XsmWkhqXLU2HxnUJCXnJsROnJGr7V3x5CM/8Qeu6/DB5s+vXOSsjB3WTqG09XW1S8pCJ1tzWhhfPAliyaB5ZIjHOM1dh1qQ713zvS1Tfr1ArpkpySmqB+pQEPncfkZ6RiV2L5rKWUqjw8r5G736DsG5sS83aDbCsa411Y1tatGpH+07d6NV3IH8MH4XzuElMmT6LkaOdMatRl8SkJNYumCCRtnAtmtTnrf852rdqQtDz59Ss3YBOXXvSvGU7DI2rYmhclVWr1+fJ9ryFS1BQUGDp4vn51lmYEAgECASCPJ1L8kJSUgqBQS+paW6CmtqvNyjvPnjKRW9fLEwr0b39tzOxhEIhvu57qWVugtuFq7TuMRqRSIRDv7EcP3sFLU11lBQVWL/jMP1Hz+KClw/OM1ciEol/GdSdMXYI5Q3KoKioQGZWFskpn4mN+8S7f9xzVDatTlj4t7NZPC97SXQey4cPH1BTK5antW/eZAcXDQ3LSUxPXrCsVZPalrXwufuIp8GvpOJDSUmJnWtmcf7gOoQCAV269+bESTcue3njcuAgRmX0mDM4Z9fg5nUsODJ/LK+OrifSbStbJg6hd8tG7Jk+Ml8aZRXg+oJILEZVqXBvpOeHPdNH0qO5FUHvo7Bfu4XMzPzf0/m/eUuzZeuITUpmev+OuMwcLfOfoyQYv3E/SkqKLF00T9ZScoyWlhYb16/hffgrVi5bhJ6eLqfczlLVvBaNbewKbA6WnKKLSCTizFl3SpcuTURkJEpKSrRs2VLWsuTI+Q/Vq1fn3LlzaGlp06pNey56/npu9JvQUKZMm0m7du2oUaNGAaj8/fj9r+5yfhvEYjGXL1+mYwf7QpNpnJ6eTn1rG+Li4li8YC59evfE69J5Gja04vIVb9o6dCY3nfOMK1TgovtpANrad8bzipe0pBc5kpKSGDRkOKoqKty/c+u7Q7YlhaqqKufcTiAGem3d/c0D1NOISBovWc3j8Hckpmcw9tAJHr0Nz7fPFmamFFdR4Wbwy3zbyi/br98CYOK4H7fmS0pKBkBNrbhEfffq0Y0SJTTZff6qxIeHbpngiLKSIuPGTy6wwaSQPUhTUUGBF+GSzX5b7nqa7WeuYFROn6M7lkjUNkA5/VJkZmbm+Xs1euRwwt8E079vLyKjYujQfxwN7QcT9OK1hJV+nyoVy5Oc8rlAf9aSYLtLdvBv9MhftzP6f8Bl/0GMq5jTqWtP3M9fICTkJdHR0byPek/Iy5c8ePiI6zducd7jIkePnWTPvv1s2boD10NHUFIQsm3lDAb1ai8xPSoqyhzYvJBrbtsxKKOHl/c17j94SDEVRTIz0pm3cDFjx0/Olc2g4GDevAmlua0NxYrlbaO7MCMQCEjPx8D03LBh1xHEYjETR31/Nsa/GThmDkKhgKM7ln33c6FQyLXTO2hta43f/UDK17bn1p1HNG9cj2e3TvDq7hlqVzflzMXr9Bw2DZej7qioKLN6/vif+q1vac7ja0cI9j3FqztnCPU/R/hDDyIDLrJ3/Vwg+zpbs3Z99uzNbiW7ZPlKuvbog32HLhw5JpkEhI9x8aiqqBKVy6rZqKgP+PjdBrLb3j59+kwievLK7p3Z1UNDxi2Qqp9G9Wtx69wuVFWUGfzHCHr2HoCSogIXV03N07NLMVVlets1YsuEIRKdNScLFBWEJKQU7dZA2ycPo7ddQ4KjPmC/bnO+AiwH/e7Sc+tuRGIRrrOdmNy3owSVyo5FLqf4mJCE06iRv+UcCaFQyLChQwgKfIDnxXPUq1uHx4FPsO/QBYua9Th91l3WEuX8pmzbvou0tDScRg3n9JlzNG3aFE3N3/u8L6fooq+vz8mTJ2nYqBE9ew9g5ep1Pxyt4ed3h7b2ndHULMGyZd+/n5YjD67IKUACAgL4+PEjDa2tZC0FyM4usGpsy7vISCaMG4PT6BFA9k3XhXNutGjejFs+vjRv1S5Xm3d16lji6XEWBQUFuvXoy779/+23Lee/jPpzLBkZGezasSVXvR/ziqVlTWbPmEpcSgqOew4AcMDnNh03bCMlPYO1q5Zz85onAoGA/jtdSElPz7fPpiaViE1OJjQ2Nt+28sOtkNfo6epiYPDj3uUvX2VnhxqU/X4LjPwwxmkUKalpjN8g2dlEaqqqTO7TgYTERKbPnPPrBRKkfHlDnr4Jl9hG/+aTl1i8/zSldHXwO79XKhVcFcpn//xfhITk2YaysjKbNqwl5Plj7FrY8uT5Kxq0HYRDv7FERUv397xuzezZOncePJGqH0nj4e2DQCDAxfUg6RI4r/yu7N13AOMq5jg5jycxIYEhfToS4ufGh6eeRDzy4N2jC3x44klskBfxL67yKeQaH5548va+O89uHifo1gnCH3nQq1MrqeirZVGVJzeOEf/iKnHB3jz3OUn4w/OUNyjD7r0udOrai0+fPuXI1vQZ2eejpYuKVtXKF8RiMcrKuW/TmRcuXvVDQSjE3q7xL499HhJKROQHutg3x+AXg6OP7ljKoJ4OJCaloKAgZPvK6UD2PaH3qW10bmuLhWklAq8fJSrwEvUtzfP8NTSsVxMAC9NKKCkq4jx+Epo6ZViydCUlNNRRUVZm2AgniQRYEhMTiY6JoUq1GmjqlEFbzwB9w4pUNq2OZb2G2DRvTRv7TjS2saOahSVlylWkREl9qlSrwcTJ0wB4+DAAq8a2aOqUQVOnTIG0M/s3FY2NsWnamKfPXxH8MlSqvkwqGXHnggsAGRkZ9LC1okxJban6/B1QUVIiPqngf/YFzZaJf9CvdRNCPsTQZu2mPAVYZp86x6xT51AvpsKtLfOxb1hbCkoLnqevw1l16BwldXSYM2uarOXkmwb16nLlkjuvXzylc6f2RLx7R/+BQ6hsWh2X/QdlLU/Ob8baDZtQVlaie9fO+N2+g4ODg6wlyZHzU4oXL87OnTtxcnJiwaKl1LVqwuKlKzjvcZErXlfZtWcfXbr3plW7DpTR1+f48ePo6OjIWnahRR5ckVNgbNmyhYoVjbFt1lTWUgCwa+1ASMhLBg7oy5xZ0//z+anjh3Fo1wZ//wc0aWZHVi5a/tStW5s7vtdQL16cP50nsGhJ0Rv+KElSUlI4e86D8uUNae/QrsD8ThjvTENrK26FvKLu/GXMOX0edXV1bl69jOPgAVQzNWXNymUkp6XRc8uufPsbZZv9u7/16s1828or3s+CSU5Lo2uXn/fKfP06FFVVVam0L5g0YSxG5cuz1+Ma1x9KNht2Ym8H9EposGPX3gLduO7ftzcZmVkcunwr37bm7jrG9O2H0VBX4+4llxy1vskLVSsZARDwOP/BCd2SJTl57BAP/X2xrFWTG34PMG3YFUfneaRIqXVX8yb1APC6UTCzkyRB0IvXpKamIRDAkqUrKW1QgbYOnbh9956spRUYR44ep6KJOUNHjCYxIYFhA7oQ8eg8q+ePR0/35xuYKirKlNBUp2wZPfRLF8zMmn9mq3/ZaK9pVgUv76tUqmrB0eMnf7o+LS0N76vXMTauQJUqlaUrVkaIxWKKF9AMgfDIKLS1NHN0bXK/nH2tHdAjZxsc6xZNYsKo/mRliajZvA8vXv09c2fvhrncOrcbw7Kl8yb8H5TWy34wNTQozas7Z755P+jWCe56ulBMVYVhI5w4cdItz35EIhFisRhT06oM/WMw9u3aUNuyFmVKl0YkEhEZ+Z7AJ0/xu32HoKDnJCWnoK9fhqZNGjPEcSBrVy3H0+MsbieOMGb0SIoXz65ktahZj/j4+Px9E/LAmpXZ2ZIT5qyRqh+xWMyAP/8e1OrqeYt9Htel6vN3QEdTnZhPibKWUSBsHDeYgW2b8jo6ltarN+Y4wJKZmUWvLbtw9buLsb4eT/avpGr5Hycy/U5kZmbiMGU5YuDc6RNFor3ZF3R0tNm3ewcRoS8Y0L8vcXHxODmPp3xFU9Zv3PLbVUjLKXju3vMnMvI99u3acu68BwoKCrRqJZ3kHzlyJImCggJTpkzhwoULWFrWZvPWHfTqO5DO3XoxYdI04j8lsnbtWk6ePIm+vuSTbosSReeqKKdQk56ezs2bN+jRrUuhGHzXtUcf7vnfx75dGzasXfXD4w4e2Ev3rp15HPiUBg1tflgq9z0qGhvz+OFdSpcuzbIVqxk20kkS0oskK1atJSsri/lz8zeQOC+cOXUUgLjkFMyqmRL87BEWFmZfPx88qD8dHOx5+u49i85eyJcvMwN9VBUVufPyTb7s5Id1l70RCATMnP7ztjZhYWEYlS8vNR3nz51CUVGRHnPWSTwTcnK/DmRkZLBj1x6J2v0Zo0cNR1FRkTm7jufLzvpjHqw95gFAYlIKNWx6MXLyEkIjIiUh8xuqV8ve6H0eFCwxmxWNjbnmdZFLHmcob1SeE+5eGNV1YN+RcxLz8YW6NasB4B8QJHHb0mLJur0A3PbYx+ZlU6loVI5bPn60bO2AcRUzZs2ZL5Os8IIgKSmJZi3aMHSEEwmfPjFqcHciHp1nxWxnlJWVZS0vx+jqaHH9zE4ObF6AUCBk2IjRBAb+eBjk8pVryMrKYvKEcQWosuCIj8+u3tHS0pCIPecZKyhlZofeD17RMXHEfMzdxn5uNsZmj/+DrSumkfI5FWv7wfjcfZTbLyFHCIUCkpI/o6amSlywN8tmjeG+pytqaqoYGejjd2EvxVRVcBw6ErfTZ/Pk421YGAB2zW1ZtXwJhw7s5coldx7c8+VV8BPeh78iNiqM+Jh3xESFEfb6OQ/u+nDW7RhrVi7DcfAAGjSoR3NbGxYumENk2EvGjhlNTGwsFjXr8SZUuhUk/6Zy5UpUNTHh5p1HJEmxgmKg0xwePH5Oh9ZNCfY9iYa6Gs7r9rLpxEWp+fwdKF+6JCmf02Qto8BY5zyIIfa2vIn9iMP6X89giU9Jodnytdx985YWdSzw37UEzeJqBaRW+vSYs46PCUnMnTUdc/NqspYjFdTU1Ni4bhWRYS9xGjWC1NRUZs6eh4FRZRYuWiYPssj5ITNmZc8fWrpoPqfcztCkSRO0tLRkrEqOnJxjYWHBhg0bePr0Kf7+/vj5+RESEsLp06fp3r17odjDLezIgytyCoSFCxeSmJhE546S64ueV4YMG4XnZS+srRpw6MDeXx6/a8cWBvTrQ/CLEOo0aJyrbHgdHW2ePLpLNdOqHD5ynNbtOuaqAub/heMn3FBRVqZLpw4F7ltZWZk3IU9Zu3o5freuoqb23wchl707MChblt03fbn2/EW+/Bloa/HuU0K+bOSVlPR0AiMisTA3/2kP2NCwMNLS07G2qi81LYblDNi2ZQOpaem0Gb9YoraH2NsiFAhwOy35Df0foaqqyvChjsR8SmTd0fN5srH/wnVm7zqGjrY2e3dtp1vXzggUFDh48gI1bHpRt1V/ic4zMa2cXbkS8kryc4CsGtQn4P5t9uzcioKCImNmrMC0UVc8r92WmA+hUIh6cTWpt4iRJJ7Xb6NXUhuTSkb07dqWe5f2E+x7kj5d2pD6+TPrNmxG37ASjZracfjo8SL1IG/Tog33HzzErml9wh6cZ+3CSb9VUOXftG/VlCsntoAY2nXo/MN7g917XFBTU6NP7x4FrLBgeBQQAEBlY8nMSXP3vIkoS4Spof53X1+44ffgl6+yZbKrm1ZvzV171t6d23Bq70rEYjH2fZ05ce6KRL62fyIUCElLy/6dEQqFjBjYFXX1v+8/jAz08T2/F1UVZQY6DuPsudxfVx4FBAJgYlJFMqKB+XNnsW71ChKTkmjc1K7Az1FzZ09HJBIxc9lmidsWiUR0GTyR0xevYWlRlf2bFlBaryT3L7uiXUKDGTuOsGR/3iuJfncqG5RBJBb/31SvAKz6sz99WjbiRVQ0rddsJDH1+5W4QZHvabJkDZGfEnDq2poTi8YXqcqOnee88PJ/QoP6dRk39k9Zy5E6ysrKLF44l/fhr5g5fQpikZjlq9bgcuCQrKXJKYQkJCRw+85dLMzNePs2jFs+fvToUTTv+eQUfQQCAWXKlMHQ0BAVFRVZy/mtKDpXfTmFluvXr7Nr1y4WL5xLtWqmMtUycfJ0jh0/iYW5GR7nTuV43cb1qxk21JE3b0KxrGvN5885H+iorKyM362rtGjeDF+/29Ss3UAm7RQKK8nJyYS+fUudOpYy06Cjo4PjoAE//FwoFOLleR5lJSVGuBwmJikpz74sypUlPTOTeBlkp2+4fA2xWMzkST/PoJ4xcy4ALZo3k6qe7l0707N7V4LevmPipgMSsysUClFWUiQhsWA3ABYtmIumhgYL9mUP+8wNV+4FMmbdPjTU1bl/14cunTuwe8cW3r56znXvS9g2syHkdRjW9o5c8vYFYP6qncxevjXPer9sbEszCNW1SyfCXj9nQP++fIiJo9uQyTS0H/xNu538YGZizNuI91z863tSmLnme5/klM90trf95v3SeiXZsnwa7wIusH/TfGqYVebJkycMG+FEqbIV6NilJ36378hItWQ46+7BixchdGvfghO7V6CqWjRu1i1MKzF/6gji4z9Rp0FjTp50QywWf/386vUbxH78SLcunfI0DPt34MWL7OBsFQkFV+I+JWJmXI7rm+Z+92VuXA4Ah35jf/kaPjE7cH/d9z7et3LXes+2UV1und2FirIyjmPns37nEYl8fV8QCgWkp/+8GrqCoT4+7ntQUVGm38AhuLt75MrHs2fZVX3Vzc1+cWTuGDyoPxPGjSEhMREPj4Kt5rBv1wZd3ZIcPHFBoslKnxITqduqP1du3KVRvZp4nfz72lpKV4eAq0corafDMtczzN55VGJ+fyd0/6pOexcdJ2MlBcvmCUMY3K4Zb2I+UnfeMobsOcDxe/dJSs2u4jn/6Akd1m8lNSODrROHsHBoTxkrliwvI94zZfNBNNTVOeuWv+rs3w2hUMjkieMoXz77+rZi1RpGjnbGy/takUp+kZM/Zs9biFgsZu6s6SxYvIxq1arJ563IkfN/iED8z6fAIkJ0dHSu2jfJkR6pqanY2tpiVL4c506fkOnmwqIly1m2YjXGFYzwv3MrT6VtM2bPY8PGLejrl8H/9k3U1dVztX7q9Nls3roddXV1rlw8J/NgU2Fg1er1zFu4mD27ttG1c0dZy/kp7u4e9O4/GEMdbbwmjclTVtpJ/4dMOnqKJV070qN+zgZcFitWLFcBvR9Rf8FyPotEvA//efWDWY06hIdHEBcdgYKCQr79/gyRSESN2g14+zaMo/PH0qp+DYnYLd1hOJUrV8b3prdE7OUUz8tedO3Rh5qVjLi2aU6O1jx9HU5Tp7kIhQrc8btORWPj7x4X8DiQFi3bkZaejq6O1tfWOBsXT6Z/D/s86S1R2QZFRUU+fgjP0/rcEB8fz9Dho7nomZ0F3sa2ITtWz0BTI3fn0X8SExtPtcZdEQqFvPA7lS9b0qb3iOmcv3yLl3dOo6vz81YBqalpbNh9FJcj53gb8R4ATU1NHNq1Ycb0KRiWMygIyRKja4++eF6+wtv77pTQzP4ZSeq8Vhj4Y/wCjp+9glgsRkVFhSaNG9KnVw82bNrKw4ePePXiKSVLFs0BkBMmTWPHrj08uXGUcvr5m0cSGhFJDZteDGprw1rngd89JiL6Iyev/R1sFAh/fl+ZkJzCqkPuKCsrEeLn9k11SE6Iio7Fqu0gPsYnsGbBBBx7S6bCtrR5SyoalcP3/K/bV758HYa1gyPp6RkcObiPNq1z1sd92AgnDh89zod3b1CV8EycqKgPVKlWg149urF960aJ2v4V23fsZuKU6UwY1Y/Z44fm294Nvwd0/2MKn1PTGNTTgXWLJn33uOSUFOq1HkhE5AeGONiyyqn/f44pSue1f7P55CWmbz/MiYXjaVHXQtZyChx3n/tM2uzKu5jvB5dmD+7CiI52qBXQ/KmCQCQSYdp3PNHxiVy+eI56devIWpJMcDt9luUr1xDy8hWpf1UvFStWjO7durBw3qwi3/6pKJ/XJIG+YUWUlVVw2bOD9p26sXv3blq3bi1rWXLkyPkBSkpK6OnpSdyuPLgiR6p4e3vTr18/fG54YSHhzLncsGnLNqbNmEPp0qV5/OB2vh4yFyxayopVa9HT0+P+nVuUKPHj9krfY99+V5zHTUIgELB759ZC0SpNltRv2JSQFy+JiQr7LUrox02cwq7d++hoWYPVvbrmen1Cymcs5y3FvoY56/vmrGRYEje1N56/YNDuA3Tv1oVd23/eTkPfsBLaWlo8feyfL585JSrqA2Y1aiMEnrmuRkcz/xvkeg7DMDc347r3pfwLzCW9+g7kvMdFxvZox1zHbr883qT3OGI+JXLB3Q2rBj9vxXbh4iV69M6usnIcPICjx06QnJzCrjWz6OrQItdaqzXuRsrndN6+fp7rtXnleXAwAwYN41lQEIqKCox27MHcicPy/Pd//OwVhoybj6ZGcdLSM7h1dhdVKkpvXlBeMbHuTGpqOm8fuOdqXWRUDEvX7+H0hWvE/dWOpWxZffr17sX4cX9+t5VhYaN8xaooCPlmeHdRe1hPSUll7Y5DuB4/T3jkh6/vGxoa8uTRXRkqky6du/XiitdV4l9czXcCzZa9x5m6cAOus52wb5iz5IOccOSKD8NX7KSWuQnXTu/I9fr4hEQsmvYgJSWVZ7eOU1qvZL41la3RBv3Suvh75qxq88WrtzRyGEJGZiYnnyygAAAgAElEQVSTJ45j4vhfzypq3a4jt+/cJT7mXb71fo9SZStgUFafB/cKtnJQLBZjWMGErKxMIh555Pn3TiQSMXbWKvYdOYeiogKbl02lZ8efB67S0tJp0HYgr9++o7ddQ7ZM/OObz4vaee2fHPP2Y+iy7WwaP5i+rZoUqO/MzEzikz+TnJJKakYGaemZZGRlkpGZhZa6GmV1tQtsvklCcgqnrt/BeZ3Ldz9XVVainJ4O1SuVx6ZWNRwa1UG3hGRmUhU0AxZs4swtfyaOd2b2zGmyllMoCAuPYOeuvbgccCU29iMCgYAG9euxZOE8mXZhkCZF+byWX1wPHmak01gmjHPm5i0fUtPScXd3L7LVynLkFAXkwZVcIA+uFB4OHDjAtGnTiI0Kk3oG/I/4ctHT1tIi4MFtSpQokW+by1auZtHi5ZTU0cH/zi10dLRztf6e/33s23fhc2oq45ydmDdnZr41/Y5kZmaiW6Y81S3MuXHVU9Zyckz9hjYEBT1nZc8udK5dM9frzWcsoIyWJlcmOefo+Pze1IbGxtJuzRYyxWKCnz1Ct+SPN4a+ZKN269qZ3Tu25Nnnr8jMzOTAwSO4HjzMw0cBpKVlt1dwWzKBZpbm+bavaz8US8taXLmUu41sSSASiahWvTaRke/ZP2s07Rv9ONMvKSWVcl1G4WDfjoP7d+fIvpf3NaqaVMHAoCyhYWHUt2pKamoqu9fNoUs7218b+Ac2HYfyJPg1sVFhuVonCdzdPRjtPJ6PH+MooaHOqvnj6N7eLk+2eg6dyoW/WoPtWD2LHh3yZkdafEpMpLylAzbWtTmzf02e7Tx4HMSS9Xu56uNPWlo6AoEAs2qmjBw+lH59exXKAHVMbCwVq5jj0LIJrlsWfn2/KD+sf4xLYMyMFZy9dJ1Z06cwaWLRHGYP0NjGjmdBQcQ8y9lcEpFIxJuwSO49fEpoxHs+xn0i86/2TkfcLvEpIYl3bpslnv3de856PG4/ZObYIUxy+nEb0B/h5/+Y1j2daNaoDqf3rc63HkPLdmiX0CTg6uEcrwl68ZoW3UaSlPwZRUUFmjRuzIJ5s6hR/ftVBMZVzBCLxLx5+Szfer9HfeumvHr1mhgZXD8WLl7G8pVrWL94EgN75L79iu+9APqOmknsx0+UL1cGj4MbKFe2VI7WZmZm0sjBkaCQUDo2qcu+GaO+flaUz2uRsXFU6zvhp5Vl+UUkEvHgxRtOXb+Lb2AwbyKj+ZScQmZWzlowCQUCFBUUUFJSQFVJiWIqyqipqqBeTBUNNVW0NIqjp6VJae0SlNXVwkBPB6PSuhjolkRZ+dcdDUQiETvPeTNj+2EyMrPQVlPDb8ZEohISuPz0OXdevyHofRTvPyWQmpH5dZ2iggKZWVlYGJeja7MGdGhcl0oG+av0kzZfgmnVLcy5dV3yc6eKApeveDN77gICnzwFshNfJowbw5DBAwvl/VheKcrntfxSs7YVb8PCcN2/m159BrJ//36aN28ua1ly5Mj5CfLgSi6QB1cKD05OTjx79pQ7Ptdk4t/d3YM+AxxRU1Pjkb8vpUrl7MEpJ6zbsJlZc+ajpVUC/9s3c/0H+iE6hibNWhIZGYltMxtOHT9UpG7EcsLefQcYM24iK5YtYvjQIbKWk2MSEhIwMavJ55TPdKlTi7TMTFSVlChTQpMKuiWpUlqPynp6qCorfXe93Yr1vIv/xNNFs3LkL683tRFxcWz0us6Jew8QiWHn9s1079r5p2tWrFrLgkVLOX74AK1aSW+DevAfIzhx0g2BAMqX0qWtVS1GdmmFUWldidjXafcHVg3qc8FdNsNnIyLeYVnPmvT0dC6unkE904rfPc7d5z59529k2eIFjByRt/Ymr16/xrqxLZ8/p+a6bc2XVlXxMe9kdv5ZunwVK1evIz09nUoVyrF3/VxqmOVuAHNmZibNOg/n8bMQtiyfRp8ubaSkNm+s3LyfBat3sn/TAjq0bioRm24eV1m7/RCPngQjEolQUlLC2qoBkyaMxaZpY4n4kATLVqxm0ZLlHNm+hDbNG359v6g/rNdo1ouI99FER4bKLLmkILBp3prHgYHEBnn98JjQiEiWrd/LVZ/7REbF/LRXvYZaMcJObpK4zszMTEz6jOdTcgqv7p5BSzP3meR1W/XnVWg4Mc+u5Pt8WaFue4qpKPPs1olcrROJROw/dp7VW115E5ZdkaKnp4tp1apUtzDD2tqKRg2tUFZSolwFE1q3bMGxI6750vojxoydyF6XAzz09/1hO0tpkZGRQWkDY8qW0eXx1ZzPwwl7F4Wj8zzuPHiCUChkwsi+zBz3x68X/ousrCxsuwzn0ZMXtKpXg6MLxgJF/7xWymEoRmX0uLtzscRsRkR/ZOOJC3jefczryGiy/jo/CAUCtIurUVarBMa6JdFUVUVVWQllBQUUhQooKiigqCAgOS2dmKRk4lNS+JTymcTUNJLT0khOTyctM7u6JUOURZZIzK+2PRQVhCgqKKCqnB2YKa6qgoZaMQQCAdHxCbyLiSNLJEJZUYH+1g2Y7vDj1j+Jqal4PXvOzeCX3H4VSsS/5m0qCIXoaWlgamRAQ4sqdGhcF1OjwtHyMzI2jhoDJ6OgqERIUACamrnr0vD/RkTEO6bNnI37+YtkZGSgqqpK966dWDBvTq4TMAsjRf28lleeBwdTz6opLe2aExcXjxgBp0+flletyJFTyJEHV3KBPLhSOEhJSaFGjRpMHO/MpAljC9z/jZs+tO/UDWUlJe74XaeCkZHEfWzdvpPJU2eiqanBXd8b6OuXydX6rKwsHDp25ZaPH4aG5bjh7VkkbsJyim3Ltty//5DoyNBftrcoTERFfaBxMzuioj78+uBCQCk9XVwP7KVBvbq/PLZFK3v879/n44cIqW62L1m+kiVLV/6ysiOv6LQdQtOmTThzSnaDZwMeB2LTvDUKQgG+Wxd8N0tx8mZXtp+5wl2/61Q1Mcmzr7DwCKwbNSMhMZGZ4/9g0qj/9oL/HjMWb2Lj7qMEPLgtlXNkTklJSWGkkzNup88hFotpYmXJjlUz0c9FsO3spev0GzWL9YsmMbBn4Rok2bqnE7fvB/LxuZfE/67S09PZvPc4ew6d/brZWry4GnbNbZk2ZSJmZtUk6i+3NLax48mTp8QEfbshXZQf1s9cuk7/UbOkurFdWPiywX7NbQe1LP4+hyUlpTBt8UY8rvgQHZs9o6B4MVWqGZWlnmlFalY2olI5fUqV0EBVJTsRIT0zi5KaxaU2s+DSnQB6zF5L/+7t2LhkSq7Xr9pygPmrdnBg8wLat8pfkLRyg04IBPDCL+8JAKERkcxZuo0rN++QmJTy3Y3jLZvW0be3dAZse3lfo1PXnkyfOompkydIxcfP6NazH5c8L+PveYDKxoY/PTY0/D1jpi/nmu99xGIxVnUs2LdhHmVK5T2hQywW06bXn/j5P6ZJDVPOLJuEmppakT2vAdg4zSPg5VteHV2PtkbxPNuJjk9g9s6jeN59TMxf7S6VFRWopKdLE5Mq2Nc0x8KgrKRkf0UkEvExJYWIj/G8i/9E5KdPfEhMIiYxiY/JKSR8TiUxNZWU9HQ+p2eQlplBelYWiLPbfRlqa9G+VnWGNm2Up2t5ZmYWvi9f4RX0ggdvwwiN/UjC59SvnwuFAnQ1NTApr4+VeRXaN6pN9YrlCzT5JSMjE/MBk/gQ94lTxw/TonmzAvP9u5OZmcmadRvZsm0HMTGxCAQC6tapzdLF83/reTVF+X4tP3Tq2gsv76usWbWMcROm4OrqSrNmzWQtS44cOb9AHlzJBfLgSuEgMDCQ1q1b4+V5nrp1JNc7Oyc8fBRA85ZtESDgurcn5ubS21zas9cF5/GTKV68OH4+VzEy/PkD3veYOn0Wm7fuoGJFYx4WcO9qWSEWi9EtY0gFIyP879yStZwcEx8fj0WteiQkJGLbrCmzZ0zF0rIWqampBL8IIeh5MCEvX/I2NIzEpCQEgv8+EGVmZhIaGkqlSpX+85lY/N+MXgUFBTIzM//z/l8Lvvt2TGwssR/jWLtqea6y2Atq3srHj3FUqFyN1vVrcGS+5IOv2m0csbNrzomjByVuOzdcunSZ7r37o6KsxO2tCzDS//tCLhKJqNp3PJ+SPkukrcrHj3HUs2pCdEwM3TvYsXP1ryuj9h05x5gZK3DZs4NOhWD+05vQUAYMGsrDRwEIBALatmjIluXTcpRlftHbhx5Dp7Fy7liG9vt5hVZBY1THARVlJYJ9T0nVT3RMHMs3u3DqvDfRfw3d1dHWxsGhHdMmT8BACptVv0K3THkMy5bi/uVvgwxF9WE9OjYe8ybdEIkhJOgx2tpFe9BtaFgY1WvWo3YNU7xPbiM9PZ0Rk5ZwyuMqIpEIzeLFaGBWmen9O2NpUkHWcinfdTQqxVQJyUNQ41VoBJYt+tC5rS3jR/ZFUUEBBQUFFBWEKCgqovBX1ruiggIKigp/ZcEroqgoRFFR8ZsNUtNGXUlNS+fNvbMS+9pevHrLdd/7BAa9ZN/Rc2RliYiNCkNJ6ftVtPlFJBKhrWeAVYP6XDx/Wio+fsaXrOFu7Vuwa83s7x5zwcuHRWt3EfA0BADTKhXYunw6ltWrSkSDWCym06AJXL3lT52qFbm5dcHXNqdFkasPntJp2kp6trBm26TcV9sGhUYwboMLfoEvEAMaqipYVzLmj6aNqFOh8M1KKwhEIhF3Xody5elzHrwN43VMLJ9SPvPl7l4oEKCjqU7lcmWY0rcDtrXz3zr3R2RlZdFw5Gyev41k6uQJTJ86SWq+ijre164za/Z8Ah4HAuA0agSLF86Vqaa8UlTv1/JDamoq+oaVqGBUHm1tbURiOHPmjLxqRY6c3wBpBVd+3VxUjpw8EhUVBYB+mdxVc+SXkJCX2LV2QCwSc979lFQDKwCDBw1ARVWVkaOdqW/VFN+bXrluj7B08QJevX7DhYuePHnyFHNzMympLTy4e1wkIyOTbl06yVpKjhGJRDSysSMhIZG1q5bjOPjvvu1qamrUqlmDWjVrSNxvQd3URka+Jzk5mbZtfj7QVRLo6Gijp1sSvychUrEvhkJRDdWqlR37dm9noOMwrEfOxnfbgq+tzwYv2Up0XAJOo0ZIxJeOjjaPH97B1q4dx85c5sHj53if3IqmhvoP11iYZgf4nj1/TidkH1ypYGTEde9L3L3nz8jRzpy/fAvjuh3o1r4F6xZMRE3txxntykrZP+/09MKXXPEpIYnGDWpJ3Y+erjYrZjuzYrYzL1+HsXTjPi54+eCy3xWX/a6ULatPz+7dmDDuzwJp83HP/z7p6em0amYldV+FAbFYTKseo0hLz2Dv7m1FPrACYGRoSONG1ty85csf4xdw9uJ1UtPSqaCvx5JhvWhrXbgG/NasbMTNgCBEIlGus8GLqWafY055eHPKwzvfWpQlHPSoUrE8VSpmb1AfOe2Jlpa21AIrAEKhEF3dkgQFPZeaj59R1cQETU0Nrvnc/+Z9/0fP2LDzCJeu+ZGc8hmBQEB9S3NWzx9P9WqVJapBIBBwet/qry026/8xjavrZxXZVoDNLM0orV2CU9fusmmcI4qKOfs6rz98xpQtB3kWGgGAWdkyzO1o/38bUPknQqEQq0rGWFX6+9lRJBLx6G04l54+537oW15Fx3D7yQu6zVxDwL7lGOjpSFxHYkoqNk5zefXuA/369JIHVvKJrU1Tbl67zOq1G5g7fxGaeWhFKafwsnjpCrKysmjR3JbtO3fj6uoqD6zIkfN/jjy4IkdqvHnzBmVlZUqXltyck18R8e4djZvZkZGRwbHDB7BqUL9A/Pbp1QMVZWUch47EqlEzblz1zHWLn+XLFnHhoieTp83E/cxJKSktPGzfsQsgz3MmZMHgP4YTFhbOqBFDvwmsFBX2ux4CoHfP7gXir0mTRpw8dYawD7EYliopMbtf+vmrqalJzGZ+6NSxPTu3b+aPYaOwHj4L7/WzuBf0ktM37mFhYSbRTDY1NTVu+1zFacw4XA4comqjrpzasxKrOtW/e3z1atnBlZCQVxLTIAnq1a3Dvds38fK+xpixEzh62pOT7l4M7tmepbP+RFHxv7cvSkrZ72X9ZJ6DLEhNTUMsFmOgL/kMmZ9RydiQHatmAnD3wVOWb9rHdb8HrFm3gTXrNlC5UiUcB/Vn2FBHqQUiDx05BoBjn45SsV/YGDVlKa9CI+jXpxddOv1/fM0ARw66YFSpGsfOXKaYijKbxg+mb6smspb1XeqaVuLGoyACg17merZTYFD2ebJBbXNsG9UjKyuLLJGILJEIUdZf//71ysr669+v74mz3xOLEIvFnDjnJbUN+NCISJJTPtPewV4q9v+Jhbk53levkZ6eLpOEBqv69bl0+QpL1u3G8/odngS9IvWvyhFdHS0G9nBgmvNgNPPRwionHNq6mD/GLeDY2ctYDZ+Fz5b5X69JRY1JfdszceMBFh9wY/agrj899sgVH+bvPUFEdBwCgYCGlY1Z2KU9RiUld89XFBEKhVhWKI/lP4JPd169ofe2PXScuoJ7u5ZI1N/94Nd0mLKcpM9pDB7Un3WrV0jU/v8zO3fvRVFRkYnjnWUtRY4E2bvvAOrqxXnw8BGWlpbY2NjIWpIcOXJkTNG865Mjc9LT0/Hw8MDcrNp3N8GkwcePcVg1bEZKymd27dhCq5YtCsTvF7p26YSKigr9BjrSqKkdVy9fwMIi5xUoFcqXx9TUhBs3fWhsY8f8ebNp3kwyg48LI7fv3MOgbFm0tH6PzN7DR49zyu0sFuZmLF28QNZypMKFi54IhcIC6688YtgfnDx1hi2nPFk8vJfE7KakpgNQvJAEVwC6d+2MSCRi2AgnGgzL3vAurqbGpfNnpOJv4/o1NGxozeg/x9G6pxP2LRuzd92c/2x+KSsroyAUEh4eIRUd+aW5rQ2Bj+7hdvosE6dMZ4erGy7H3Bnt2INZ4//4JvNcWTk7Qzsj4wct9GRExPtoAPRKSj7TNKfUszTj2M5lAJy/fIt1Ow5y7+Ezps+ay8w586lR3YJRI4fRo1sXifZ2j47O/torli/4dmQFzbEznhw8eYHKlSqyacMaWcspUDQ0NFi4YA5Tp82inVWtQhtYAWhglh1QvuH3INfBlcNuFwHYt2F+ruZBfY+Apy8Ii4jKl40fsedg9nVlwIC+UrH/T1q2sMX76jU8LnrSsb30gzmQfV5x2X+Q8xcu8TjwCQBLN+xDKBRgWLY0rWytGTO0F+XLFmzl/M41syheXI29h89Qd+gMbm9bgKqK7CtoJc0Qe1vm7jrO9tNXmDWwy3+ytUUiEWuPnmf98YvEJyWjKBTiUNOCeZ3s0SpE92W/G/UrVqBz7Zqcuv+I5a6nmdxXMgH8VYfOsdDlFAKBgPVrVzJoQD+J2JWTPXsxPDwC+3ZtCmw/RI70Oe9xkfhPn2hobYWPrx8HDhyQV63IkSOHgpuOJuf/iuPHj+Pr68vkieMKxF9ycjL1rJvwKSGBVcuX0L2rbPrtO9i35djhA2RmZmLTojX37z/M1foTRw9Rv15dHgc+oVOXHlSsYs6yFat/PG/jN+X27Tt8/vyZ9g5tZS0lR4SGhTHKyRk1NTUuuOd9+Gxh5+mzIMqW1S+wwZlWDeqjoqzMhdu5+zv5FXFJyUD2UO/CRM/uXTl3+sTX/3fs6IC6+o9bduWXPr16EPjwLuZm1XD3vIlhbQcWrd31tbLnC6qqKnz48EFqOiRBp47tCQl6zPq1qyimpsbqra4Y1GrLuh2Hvh6j/FeWcGELroRHZm+gltLVlrGSbNrZNeLikU1EP7vM+kWTMDMx5lHAY4aNcEJP3wj7Dl3x8r4mEV9VKme34Hn45IVE7BVWXr99x/BJSyhWTBUvT4//y4fsUcOHUlZfn7M+9/9zjilMNK1pCmS3jsot13z80Siulu/ACoCKsrLUquwuevuhqKhI44bWUrH/T7p36wLAuXPnpebj6dNnzFuwGJvmrSltYEylqtWZt3AJ9/zvo6NeDMhuiRYb5EXA1SOsnDO2wAMrX9i+aibDB3Ql9H00lo5TSUpJ/fWi3wyBQMCITnYkfU5l5zmvr++npqczadMBynYayfy9J0lLS8exsTWPF8xgXZ/u8sCKBFjevRPaamosPXCG0MjofNlKS8+gzYQlLNh3Eh1tLW77XpMHViTM1OnZs6CWLimaSXn/r8xbuAShUEhycjKWlpbyIfZy5MgB5MEVOVLixo0b1K1TG/t2baTuKyMjg/rWNkRHxzBz+lSG/jFY6j5/Rku7Fpw+eRSRSIRdGwd8/W7neK1hOQMuXzzH6xdP6d+3F0nJySxaspzSBsb0HeBIeMQ7KSovONZv2grAGKeRMlbya0QiES1bOZCZmcXxo64FMqdAFkREvCMlJQVrqwYF6teiujmvI6MlGkD8lJQCQHF16bYByQtNGjfkxjVPNDTUOXjoKI2a2hETGys1fwYGZfG96c36tatQVlJm+UYXbDoN++YYTY3ifIyLk5oGSTJoQF/evnrOgnmzEQiEzF62FW0TW6Yt+h97Zx0V5dbF4WeGFDFBQUHBbkVRwcTALixEVMQWO6+FYovd3d0tCthdKGKhIpKKgCAiIgzDO98fqN/1WsQE6jxr3XXXnXnP3r93LnPmvGefvfdyBCGt/Wt2C0a/ev0GAOOCWd+QlSdisZieXVpz9cQmXj/wwnVUX0yMC3D5ylXsOnbB2LQ4Xbs7f2nGmhnq1a0DpG1K/6mkpqbSpPMgBEHg8ME95M2bR9WSVMbAAX2RpEjZfFI+wTlFoKeri5amBs+DwzI07rj3JaJj4mhhW0cuOnS0tRFSFRNcCQgKpUTxjPX+yyxGRgXR1dXlto98vuOJiYns2rMPp159qVilBvkLmGBdtyELFy/D7/4DCubJSeeG1ux2G0qMx3oe71iIcf48RL2JVdrBkF8xb8owRrt0JyImjmq9x/PuQ6KqJcmd8d3aoq2lyfxdx4mOi8dp5kpM7Aax/vg5cmhqMb5lU+5Pn8ikNs3RVp/YlxtisZiNvbohyGTYTVyYaTv+wS8p7TiSG48CaNigPgFPHlCmVMYy+dT8nISEBK5dv0GZ0qUxK1JE1XLUyImw8Jf4+z+hZIni+N1/wNChQ//KAzVq1Kj5luyxClXzRyGTybh69So29esq3JcgCNSu35iw8HCGDBrAP2NGKNxnerCpX5eTx9P6prRs04ELly5naHz+/PlYuXwJr8NfsHi+O0YFC3L8xEnKV6qGdZ0GeHmdVoRspXHx4mUMDQwwNTVVtZRf0s2pN68jIxk5fKhSToGqCmX3W/lMl84dkclk7DuX/iDkr/i8kZFTL/sFVwCqVKpESOATWrVszoOHDyldrgobN25RqE9np24sXOAOQAmzr793hvnz8uE32/wZPnQQL0Oeo6GhgSAIrNp8gIYdBgB8CbJkF6Jj0gJXRgpoQCsvdHV1GDuoB37ndxN46yguzp3IlVMXj5Oe1LWxxax4WQYPHUFYBsvH1a6VFqzNTJbA70JLx2FEx7xlzOgR1La2VrUclTJk0AA0NTVZftBT1VJ+Sp6cerzKwKnvyOgY+oyYgbaWFgunymedqaOjhSCT/1x1x8+flBQpTWyVVxrX3Nwsw3PDZ3x9/XCdPI0GjZthYlYSY9PiDBw0jCNHT/AmOopyZoVxsbPFe9FE3pxYh9+Weawf158Wtap+CaaUKlKI+PcfslXG1JTR/XAd2YeouHgsnMfx5t17VUuSK5qamrSqZUHU23hKOYzg2JU7GOfJxTLHzvi4jaOfTZ1sE+z606hS1JTONaoSFBHFzK0Z79G5zfMSdQZN4f2Hj8yZNY2jh/apS1YpgOkz3REEAddJ41QtRY0cmfApG6lcuTLky5ePRo0aqViRGjVqsgvqVY8aufP06VNiYmKoX0+xwRWZTIZts9Y8ffqMbo5dmD1zmkL9ZZRa1lac8TyBWCzGrkMXvE+fzbANsVhMnz7OPH5wh0vnvallbYX/k6d07toDsxJlmTHLHYlEInftisTv/gPi37+nWTNbVUv5Jdu278LjpCdVKldimtskVctRKF6nzyAWi2nUULkN+T6XINh5OmMByJ8RGfsOIFs/2GtqarJ7xxYO7d+Nro4OI8eOx6ZRM2JjFZNB8iYmhiFDR6Kjrc2a+RO+eq+wcYHfbh6BtP+/sn9tThoVMCBvnlzY2tRUoapvSf7UA0hfL4eKlaQPw/x5cXcdyrPrh/E7vwcHu2YIgpTtO/dQobIlZSpYMNltOnFxcb+0pampiVgs/tJ35k/j7OVb3LiTltmzbPkq3KbNJDU1VcWqVIempiY29esSHBFNyKeMrexIYcN8xL1PSNe1CQmJWLfsRbJEwpZlU8mdSz6lHHPo6n41f8mL496XALDv3EHutn9ELeuapKSk8CIo6KfXRUZGsWbdBuwdulO2QlXyGRbGpnEzlq1cjZ/fA3LratHCyoIlw5wIPrCCV0dWc3nVNOYMdKRm+ZI//E23LFMcmUyG36Nniri9TDN2sBOzJgzi7fsPVOs9nldvfo8M0V/xNPQVtiNmcviSDwCaYjF7Bvbi0vhRtKpSUcXq/g5md2iLgX5OFu3xIOhV+no3CYJAv7nrGLZkCzly6HHhrCeDXQYoWOnfy87de8mTO7fSelGpUTxSqZRTXt6YmBTmzt17tG7dGi0tLVXLUqNGTTYh++48qfltuXbtGtra2ljVrK5QPx06d8Xnzl1atmjO6hVLFeors1SrZsGFM55oampi37U7x7NQk9qiSmW8Th4lLOgpvXs5kZwsYf7CJRibFsPeoTvBISFyVK445sxdAMC4MaNUrOTnBIeEMHzUWHLm1OPUicOqlqNw/P2fYmpiovSAhK6uLqYmhfF9FvzDawRByFDd8sdB4QC8f5/9T4raNm5IcKA/zZva4nvPj1LlKrNl2065+2nWoh3JEgmbl7qhq+CT7uAAACAASURBVKvz1Xtmpmm16SMiXsvdryJ5/NgfQRDo0d0RPb0cREbHYFuvJtFv3vIm9tcb/8oi+VPgSkfn93sAMy9SiLULJhJ614NzB9fQvGFt4t6+ZenyVRQtXhYLS2smTp76w+Dc/oOHEQSB1k0Vn8mqbKRSKU5D3NDU1GT2zGno6uiweOkKChUpwfRZc7LVKXplMt1tMgBTNuxTsZIfU8LEiJQUKUlJyT+97uHjACo3dCD27TtmjB9Eqyby+zvW1dVWSHDl4vW7iMViKldS3ia3Xbs2AOzd//+eYlKplOMnTjLAZSiWNetQsJAZpcpV5p/xrnh6n+H9uziqlDRjSMdmXFwxhZiTG3i0fSG7pw3DuWUD8uqnvz9H+/ppzxsH/9X/I7swpE8XFk8fRfyHj9ToO5GQ3zjQfPtJIHVd3LDq74rPkxdUL1Mcq/IlkAoCmhrqzAdlIhaL2dS7O4JMRrsJvy4PFpeQSI1+k9h//gblypYlwN8PC4sqSlD6d3Lw0BHev39Pzx7dVC1FjRxZumwlKSkpNG1iS3j4S9q3V02PXzVq1GRP1MEVNXLn6tWr1KheDT0FNi7s1XcAZ89doE7tWuzZuUVhfuRBpUoVuHrpDNraOnTv2Ydde7K24ZA7d26WLJzH6/AXrFy+GBMTEzy9z1C5qhXVrepy9LiHnJTLn8jISLy8TlO0aBHMzc1ULeeHCIJAk+Zt02roH9ij0Kbj2YGkpCQSExOpalFZJf6bNGlMYrKEhy/+XwNfKpWy58xVWo51x7jtQEw7DEp38049XW0A6tb5Pcq4aWtrs2/PDvbs3IqWlhbDRoymcdNWxMfHy8V+D+e+BDx/ToM6lt/dHCxVvCgAD7LQW0MVnDiZVnrIvlMHHvndwdzMjAMnzuI01I0SNdvRsMMALl2/S9y797jNW4PH6Ssq0Sn51AMmh47OL67M3lhWKcfe9XN4/dCb/evdqVWjMi+Cglmxcg0FC5tTu14jNm/Z/lVQYeWqtYhEIob27qJC5Yph0Dh3Ej4kMmu6G0MGDSA06ClzZk1HW1uLBQuXUrhoSZatWK1qmUqnUqUKGBsb4XnTL9sGmCqXSJvzbvo+4kXIS9yXbca28yCchkyhedehVG/aA3PL1tRp25eYt++YMrofw/rK929YL4cugNw/oycBwZiaKveghE29uohEIg4eOopDt56YlShL/oKmdHPqze69+wkNDcW0QD66NK7FlokuvD62hrBDKzm3bDIz+3WhSknzLPmvUtIcDbGYyzfvyeeG5Exvx3asXTCRxORkrPq78iwsQtWSMsQZnwdY9p5AkxGzeBQURt1KZbi7cTZnlrqyaYILYpEI5w3biJTTmkVN+qhoUhhHq+qERr7BbeP+H1536/FzyncbReDLSJy6O3Lz2oU//rlG1cx2n4+GWKwuCfaHsXrtBnR1dREho3DhwtSoUUPVktSoUZONUAdX1MiVd+/eceXKFYWWBBs1ZjwHDx2lUqUKeBw7+OsB2YAypUtz6/pF9PT0GDhoGGvWbZCL3R7duvLA9xY3rpynfr26PA98QY+efTA1L43r5GkkJaX/tL+iSUpKoq5NE1IFgZXLFqtazk/p5tSbyMhIRo8chrVV9ioxpAiuXL0OQPXqlirxP2hgPwAW7D7B1E0HqN5nAgXbDGDggo1ce/CMXHlyA3D1QfpKfrx5l1bupZiSGvrKi5YtmhH8/DENG9hw2+cOJctU4tCRY1my6e19hqPHTgBw8dpddhz4NnuuXKm0z+mR/5Ms+VI212/cAqBObWsMDPJz3/cm506fZMmieVhWs+Du/Se06TESM8vWLFm3G0eXSZSu1Z6ISOWWK5JIUoC0LK0/haYNa+G5ezk59XTR0tKiUsUKPPZ/wvBRYzEwKkLjpi3Zd+AQ9x88pEKZ4t9kS/3uPA0MYd+xMxQzN8Pl0/wlEokY7NKfsKBnzJiWVpPbdco0zEuUY//BPz/78d/07e1MckoKO7xVE9D8FTXLlwSgbY+RVG3syJxlW7jt+4ijnhe5eecB4S9foyUW8blF7fB+DnLX8Dlr5b0c+12FvYok8WMSdWopp/dPUlISS5evola9RshkMp49C+DkKS/EQiqNqlVgdn8H/HcuJPLYWnw2zGbt2H7Y1a+Brra23LUUMsjL86CwX1+oIhzsmrFt+XSSU6TUHeTGgxehqpb0Sw5cuEmF7qPp5LqYoIgomltVwX/nIk7MH0dxk7SMV5MC+VkwpAcJycnUn7OYHddvq1j138U0u1YUyKXPsgOeBHwnaLds/ymajZ5DsjSVDetWsWLZIhWo/Lt4ERREwPNA6tWr+0et+/52rly7TlR0NG3btOTIsRO0b98+W5efVqNGjfJRzwhq5MqRI0f48OEDXR0U0xR7yrQZbNi0heLFzLl0zvu3+lEzNzPjns918ubJwz/jXZm3QH4BhvLly3Hi6AFehT5nYP++yASBZStXU6hICew6OhAQ8FxuvjLDufMXKVm2MpFRUeTOnYs6tbNv09/tO3fjcdKTqhZVmOI64dcD/gCuXksLrjRsUF/pvq9dv8GsOfMAOHL5Nkv2nSQkKhYLi8rMmTWN1+EvOO2ZFhx4HByeLptRb9N6rpgUKqQY0QpEV1eXo4f2snnDGmSAc+/+tOvQJVOB0ujoaLo59UZbW5szXh7kzKnH4PFzcV+25avrKn3aaAwMDJTDHSiPwMBAcubM+VUj1uqW1ejt7MT5M54E+N//kkG5e8cWejn3IDI6lprNnZRaNuxtXNppXoN8uZXmUxn4PXzGh8QkHB3suXzhNFGvgpkzaxolShTH544vffsPQhAE3sUncPmGr6rlypWuAyYik8nYs2vrN++JRCKGDx3Eq9DnDB86iPcJCfTp50L5ypZcuCS/3lLZmZHDh6ChocHS/adULeW71KpQivpVymJjUQ4XO1tWjurN7Q2ziT25gdiTG4k4uoZnu5eweJgTAGu3Zbxp9K8IDn0FwKt0ZmSmhx3704LnDgpag8P/AyrVrethZFKMyW7TefYsAJEoLRR1eeVUAvcu5dDs0Qzq0JRCBvkUpuXfWJQyJ+FDIgkJ8gtWyZu2zW3Yv94daapAo2Ez8HnyQtWSvkEmk7Hm6BlK2A+jr/taIt++o3NDK4IOLGfPtOEYG+T9ZkzvVg045j4WXR1t3I6coPOqDST8ouSeGvkgFovZ0qcHyGTYTVzw5XVBEOg8eTFTNu4nb9683L5xGftOyuvD9DfzueH53DnTVaxEjTyZPCWtt2+Txo2IjX2LnZ2dihWpUaMmuyGSKaLgr4qJjo4mJSVF1TL+OmQyGU2bNMHcrOh3NxyyyrIVq3CdMh0NDQ3Cg5+RM2dOuftQBnFxcVS3qkdUdDRDBg1k9sypCvGz/+BhZs+ZR+CLtAajxYuZM2H8WLp07qgQf/8lMjKKo8dOsGzFakLDwtDQ0CB/vnxEv3mDWCxGEARs6telbJkymJqaYFa0CCVLlKBkyeIqO+kTEhaGRTVrdHR0eP7kfrZJm8+RIwcfP35UmH3nPv05dPgYcW9eKTxgmZSUxPadu9m9Zz8PHj4iOTntAVxfX58K5csxccJYGtp8HeR5+fIV5SpVw8XOljkDHX/po9VYd64/ek7cm1cKuQdlER8fT4fOjty67UPOnHps27yBJraN0jVWEAQsqtciODiEPTu30rJFM97ExGBd24ao6De0a27DthX/f/DLW6oBNvXrcexw9u2T8F+MTYtTyNgIX5/r6R6zcdNWRo4Zh0G+PDy5egBtBZyg/i9te4zk0g1f4gIuKNyXMukxZArHPC9y/+7Nb8o8JiQkMHfBYrZt28nbT43v9XPmwLa+FROH96ZMSTOFz2uKYuOuo4yasoiO7e3YvHHNL69PSkpi+Mix7N1/EEEQKFeuLBvXrqJixfJKUKs62rbvzIWLlzkxdyx1q5RTtZxMIQgChq37U750Ma6e2JRpOyHhr9m85xg3fB4QG/cOkUhESFgEH5OS8di5hLpWVeWit0H7Afg9ekZsVLhcf8uTkpJYu34T23fuJiDgOTKZDA0NDSyqVKJf39442Hfi4uUrtGtvz/ju7RjfvZ3cfKeXTR4XGLV8GxsWT6ZzG1ul+/9Meua1Szd8seuZ1nfw2Jwx1KlcVhnSfoogCMzdeYyVh7xJ+JiEjpYWTs3rMaOffbozjSQSKQ5Tl3Lu7iN0tTRZ6tgZ2/Kqv7e/gWlHT7Lt2k1c7GwZ3LEZTUbMJiLmLVY1quNx/JBS1jpqQCKRYGxaHJPChXlw75aq5ciN33W9Ji/exMRQonRFLKpUpkSJ4jx4+JizZ89+OVSgRo2a3wstLS0KFCggd7vq4IoaueHr60vr1q05uG9XujcA08u2HbsYMmwUOtraJEskmJubcevaxd823TYxMZEateoTFhaOU/eurFBgmayAgOf8M2EyFy5eIjU1FW1tbcqULs34f0bRpnVLufi4dduH9Rs34+vrR2RkFO8TEr7UEdfQ0KBVy+YsW7yA/PnzsXrNeiZNmYb0Ux+C7yESidDU1ERXRwfdHDkQhFTKlC6FkVFBjAoaYWJSmMKFC2FSuBBmRYtSqJBxljcSQsLCsGnQlNi3b/H0OEJtJZXVSA+KXtQ6ODpx0tOb+FjFNDQPDglh5ap1nPLyJiwsHJlMhkgkopi5GS1bNGewS39MTAr/cLyvrx82jZsxrltbJvT49Umhmv0mEfbmLZEvg+V4F6pj85btjBk3kZSUFNq2bsWWTWu/ytb4HgMHDWPXnn30cnZi6aJ5X16XSCQ0btoKv/sPKF+6OOcPrUFXVwejik0xNzPj1vVLir4duZHXsBB1atfOcHnIRUuWM3X6LNq3bMiWZVMVI+5fWLd05kXIS6IenVa4L2VSuHJz9HLmJPDpz3v1REdHM3f+Yg4fOUb0m7SSbAb589CxtS1jXLphVMBAGXLlQlJSMmaWrRFraBAW9AwtLa10j42NfUu/gYM5fSat6XaN6pa4z55ODRWVY1Q0ERGvqVA57d5OLRhPjXIlVKwoc9Qd5Mbj4HAiH3pnaIPyTWwc81dt59CJc0S9iQVALBKho62FTCYjSfL1c4q761AGOHXI0lqmUKVmFChQUC6behKJhI2btrJ563aePgv4bkDl31oFQSB/QVMsSppxbtnkLPvPKG/evadkl+E42DVj7YKJSvf/mfSu127dfUQLx6EIgsD+6SNoXL2SEtR9S7Ikhckb9rLN8zJJkhT0c+gyqH0TxnVri4aGRqZs7jt3gyGLNiGRSmlUrjQru3dB+xdrFjVZQxAE6rkv4vW7919eGzFsMNOnKv+7+Dczc85c5s1fzIqli3Dq8evDYL8Lf3twxWXwcHbu3svWjevoO3AwEyZMYMCAAaqWpUaNmkyiDq5kAHVwRTWMGTOGy5cv8cD3VqYX5N/j6NHjOPXuj75+Tnx9bjBv/iLWbdhE4cKF8LlxOdtkF2QUiURC7XqNeBbwnHZtWrF960aF+ktKSmLu/EUcPebBi6AgZDIZ3p7HsapRPVP2JBIJY8dPYu++gyQmppVh0NXVwcDAgKJFTClTpjTWVjXp1MHuhxsSgiAQEfGa54EvCAoOITQ0lFevIoiMiiYmJoa4uDgio6L5+PHjl2yXH/E5IKOtrY1ejhzkzKlHnjx5yJ8/P0YFC2BsbIShoSF58+QhT9485M6dCy0tLTQ1NDh5yotlK1YjCAIzpk1h+NBBmfpMFIWiF7W9+7lw4OBhuWWuCIKA9+kzbNy0les3bxEfn/awp6uri0WVyjh27UJ3xy6/DBB8ZvvO3QweOpL14/rTueGvg15lHUeSItIgKOBxlu4jOxEdHU27Dl14+OgxefLkZvfOrdStXeu71x46cgzn3v0pXaokPje/3/Og34DB7N1/EOOChtz22ko1226IxFo8f/pAkbchNxITEzE2LY6jgz1rVi3L8HjLmnUIeB5I5fKlGDmwGx1aNlSAyjTK1unIx4/JhNw9oTAfyuaY1yV6DJ7MkEEDmD1zWrrHBQQ8Z/bcBXifPsP792m9kYqYGNG1fTNG9u+Gnl72PjDRdeBETp65yppVy3B0sM+UjeCQEHr3dcHnzl0AjI2McBnYj6GDB6Z7TvxduHLtOm3adUImk7H+n350bGAlF7upqQIJH5N4l5BIXEIib98nkJgsSdvgz61PsUIFKZgvt1x+z3Z6X2bwos24uw7FxbnTT69NTpawcvN+tu07QdCnsl96ujrYWlbEpUNTrMuX/HLSdfKGfSw/4PnVeF0dbTq1acysiYPJmztXhnSGvYqkYn37TM+JkPbbvW3HbtZv2Myjx48RBOGnAZX/UtGiBm+ionh1ZHWm/GcVozb9MTcz4ZbnNpX4h4yt1/weBWDbyQWpVMr2yYNpVbuagtX9n3cJiYxZuYPDl24hTU373vzj2IYB7Wzlcho7Nj4BuwkLuB8YSg5tLSa2aoajtbr5syJxPXSc3Td9AJg/dxYD+vVRsaK/D/OS5Un6+JFXYYG/VenyX/E3B1cEQcDYtDi5cunj1N2Rtes34ePjQ65cGfuNVqNGTfZBHVzJAOrgivJ5+/YtNapXZ8zoEYwdPUJuds+eu0BH+67o6Ojgc/MqRUxNAHCbNovFS5dTwNCQO7eukDfvtzWAfwcEQaChbQt87/nRsIENhw/sVspiLCDgOTVr26CpqcmVi6cpU7p0uscKgsC0GbNZuXodEokEAwMDOnZox9DBLpgVLSJ3rWP+mci6DZt4+ugeRkYFvwRjXr56xevXkURFRREV/YaYmFjevYvj3bt4Ej58IDHxI8lJSaRIpaRnmsufLx/79+7IlqeIFb2oHTtuEmvXb8T/wd2fZpD8jPj4eDZs2sqBQ0d48uTpl8ykAgUMaWBTn0ED+mFpmbnSJ4OHjmD7zj3471yYrvrtxe2HoZNTn6eP7mXKX3Zm6fJVTJ0+i9TUVHp0c2Dl8iVfvR8ZGUX5ypZoaGjw5KEv+fP/+POaOWsu8xYuJn/e3OTOlZPX0W+JehWs4DuQD/5PnmBVuwEjhw9lmtukDI9/+fIVXbs743f/ATKZDF0dbZo1rMXi6aMxyJ9Hbjrj33+gaLWWVK9SgTMHVsnNrqqp3ao3j5+94FXo80yX6Lxz15cZs+Zy9eo1kiUSRCIRZUqa0a97e5y7tM52gQbfh09pYNefcmXLcPPaxSzbi4h4zcTJUznhcYrk5GS0tLRo2qQxc2ZNw9zM7NcGfhPu+d2nWcu2JCUlc3X1VMqb/3+dkCSRsO/cDbxu+vH8ZSSx8QmkCgIymQyZTEaqIEOamkpqqkCqICB8ej29iMUidLW0yJlDh1x6OciXKycGeXJhlC8PhQzyYlIgP0UKGlDCxAjTAvm/ezBIKpVSoE1/alWvwqnd3wYtpFIp2/Z5sHHXUR4/fYEgk6GlqYF1hVKMdmhFg6oVvquts+tiTvs8wHezO2ZGhizdf4pVh7yJfvcekUiEtWVF3F2HYVExfeuzOUs34758C8ePHMCmft10f0aCIHDw8FFWr1mP7z0/UlNTEYvFlC9fjn69nenp1C3d69LPp3vvbJxDCROjdGuQF1V7jScyLp6IB15K9/2ZjK7XngQEYWPXn2SJhM0TXbCrp9gAxOuYOEYs24r3rfsIMhmFDfMxtXcn7Bt9/7BGVtly8gLjVu8iOUVKTh1tGpQpRa861lQ1L/rNtS+io9l/+x6nH/mTKhM4/4/8nif/ZARBoP/W3Zx/8uzLawP792We+0wVqvr7OHP2PB06d8WpRzdWLF2oajly5W8OrmzcuIWRY8fzz5iRrNuwGXt7e9zc3FQtS40aNVlAHVzJAOrgivJZs2YNc+fOxf/BHbn9od667UOzlu3Q0NDg2qWzlC5d6qv35y9cwoxZ7mmN+q5fwsiooFz8KhtBEGjb3p5Ll69gaVmVs14eSgmwnDzlhWMPZ7Q0tbh4zovy5X9dE33FyjXMmjOPD4mJ5MuXjzmzpmX69G56GeAylN179xMbFZ7pzTaJREJISCivI6OIffuWd3HveJ/wHqk0FWlKCrnz5KZPr57Z9pSRohe127bvYsjwUWxcv5rOHduna4xEIuH4iZMcOHSE27fvEBWd1pRXQyymVOlStLdrw4C+fX66uZ9eKlnUJPJ1BK+PrU3X9WYdh5AnvwEP/W5n2Xd2JCLiNS3bdiAw8AVly5bhwplTXxq3V65mRXBwCIf278a28a+zMZatWI3rlP9nHiiqNJy8OX/xEu3a2zN7xlSGDB6YaTuJiYksWryc7Tt3E/H6NRoaGgzp1Zlp4wbK5fRunxHTOXDiLPvWz6FZw9pZtpcd8H8WhHVLZ6ytauJ96lim7Xye12Qy2Zf+XJ83dzU0xFQuX5pBvTph37aJHNVnnnJ1OxER+Qa/Oze+6TGTFQRBYMPGzSxZvorw8JcAlCpZgn/GjlJajzRF8+jRY2rXb4xBHn2e7VrMtYfPmLJhP74BwV+CJTraWuTWy4GmhhiRSIRYJEJDQ4yOlha62mn/5NDRRk9XBz0dbXLm0EU/hw76OXKQS0+HHDq6iEVpJ/IjYuOIjH1HdFw80XHxxCUkkpicTLJEijQ19Yc6xSIRWlqa5NDRJlcOXfLo62GQOxcX7z1GLBYxZ9IQdHV0iIp5y/1HAfg+fMKr19EIggyxSESFYqa4tG+KQ+Nav1xP1Ow3iWdhEUQcXU0OHZ0vr5+/+wjX9Xt5FBQOQGHjAvS0b82Q3vbo6+v90J6NXX8ePA4gJp39Vj5n7N72uUNKSgoikYjSpUrh3LMb/fr0ylSPhnt+96nfsCl92zRiweDuGR6fVXrOWsXRyz68vHfqp5+VIsnMeu1FyEtqtXQmJUXKjbUzKFWkkNx1PQ9/zfClW7j24BkyoERhI+YOcsRWCeXIpFIpc3YcZZPHBd6+/wCkZZt//u7n1NEmKUVK6qfsdBEgA65NGo1R7twK1/c7E5/4kbbL1xIW+5aa5Upwcv44qjiP41VMHDeunKNcud+z39XvSJ36tjx89IiQQP/f9tDnj/ibgyvlK1sSGRnFzOlTmDDJjevXr2NqaqpqWWrUqMkC6uBKBlAHV5RLamoqderUoZZVTTasWykXm48f+1OvYVMEQeCslwfVqll897rVa9YzbuJkcubU4+qlsxQvVkwu/lWBY4/enPA4Sdkypbl2+ZxSTu16e5/B3tEJTQ0Nzp05ReVKFb973Z59Bxg/YTKxb9+ip6fHhHFjlFY6q2t3ZzxOev42m76KQNGL2s8N4/v16cXC+XO+e01IWBj79h3k7LkL+Ps/+dKkGiBPnjxUq2pBr57dadumlVyDVJGRUZQqV5k6lUrjMX98usYU6TAYg4IFuX/3ptx0ZEf6DxzCnn0HMDQ04ObVC8yYNZct23bQy7kHSxfNT7cdTy9v7Ls6ATB61HDcXCcoSrLc8PY+QyeH7iye706fPs7ysXn6LAMGDSUmJpa8eXKxcs4/tG5aP9P2XgSHY9mkO0VMjbl/fo9cNGYHarXqxeOnL7h353qWfnO/N69JpVI2bNrCps3bvvR5yKWfkxH9HRjt0kNlzUNXbNrHpNkrM/zdyigPHz5m4uSpXL58hVRBwKhgQU4cO5Ch7NLsim2zVty6fefLxqkIqFiiKH1aNcC+US30dHV+YUF+vE/8yItXUYS8jiY8OpbwqFhex8YR9fYdsfEJxCUkkvAxiSRJyqfs1+/byamrQ1mzwnRsYEW/1o3Q0kr/us26vytBr6OJ/MGhgbCoGCat24PnDT8knzJBzYsUpmPrxgzr1+WbsmFGFZtibGz809+9i5eusGjJcq5dv0FycjIAxYuZ083RgcEu/b8E6bNCwcLmFMyjz/2t8359sZzZcvICI5ZtY/1CV+zbqSYom9n12u17j2jSeTD5c+UkYM8Sua2j7geGMGzJVu4FBANQqXgRFg9zonpZ1fRAComIZtPJC/g8CeTqg7RMi2KFCmKYR5+KxYvS1bY2D4PCGbV8Gyu62dOi8vczv9TA45cROKzdxIdkyVcBzSehr6g1YDLGRkY8eeSrbrqtBD4/q9SsYckZLw9Vy5E7f2tw5f6Dh9S1saV1qxb4P3lK+fIVWLNmjaplqVGjJouogysZQB1cUS5nzpyhZ8+enD51HCurrKezB4eGUtO6HhJJCkcP7ftleYNde/bhMng42tranPX2+GGA4Hfgc0kFs6JFuX3jErq6iq8/f+78RTp07oqGhgZnPE9QtWqVL++dPnuOYcPH8PLVK7S1tHAZ2I9pbq5KzfBo296ei5cu8y4mQmk+sxvKWNTmNSxMjeqWnPY8jiAIXLx8hYOHjnLj5i1CQkK/bMSIRCIMDQ2oXKkSTW0b0cW+k1yyU36Eg6MTJz29Ob3ElRpli6drjEn7QRgZG3Pvzg2F6coufG7O/rknkbm5WaaCSouXLMdt+iwA2tu1YfOGtdk2kwv+H1xZOH8O/fr0kptdmUzGbPf5LFy8DKlUSsWyJdi5eibmRTJWLk8mk1G2Ticio99w7uBaqlUuKzeNquTcldu0dx5DE9tGHNy3K0u2fjWvJScnM9t9Pus2bObDhw8UMjJk33p3Kpcv9cMxikAmk1G4cnNEYg3Cg5/Jtafcj0hKSsJ1ynTWb9yMSATj/xnD+H9GK9yvInj58hXtOzvw5F8la7ra1mZGX3sM8/4ep9LjPyQS+DKSN+8SSJJIMM6fl4rFTb/KOMkoRTsOJpeeLo+2/7x8jCAInLjmy+oj3tx5GoQk5f+BliF97Onj2I7A4HCqN+2Bs1N3li1Z8NX42z53WLBwCRcvXSHx0/fN1NQEB/tOjBg2mNxyzgxo2qItN2/dJvLoWrS1lVva73NTe/t2TVi/0FWpvj+TlfXanGWbcV+2hUHtmzB7QNcs6QiPjqH79BXcCwgBwLp8SZaNdKZ0Bn/LVMH956HUHzKVgQ3qMbaFrarlZDskUikzj3uy6+ZtRIhYkRFdRAAAIABJREFUPtKZbk3rfXXNpHV7WHnIm4H9+zDPfZaKlP49fO5dedrrRKZ7mWZn/tbgSss2Hbhy9RoH9u6gU5fu7N69m/r1M3/oSo0aNdkDdXAlA6iDK8plwIABBL0I5Nrlc1k+HRMZGYVF9VokJiayc9tGWrdqma5xaSWueiEWizl6aB/16v6+5VfGT5zMqjXrMTIy4s7Ny3J/8P0eFy9dwa5jF0QiEQvnzaFK5Ur0dxnCs4DnaIjFOHTpzOKFc5US7PkvjZu2wvfePWKjXirdd3ZB0Yva+Ph4ipWqQEpKCkZGBYmKiv5XqRZtihYtgrVVDdrbtaNRQxulbbr73X9AvQZNMDMyxC8Dp2BLdx2BINbiRcAjBarLPuw/eJg+/VwAOOt9khrVM94U93M5l89/awULFmDn9s3Z9iHx8pVrtGrbgRnTpigkiy4+Pp5efQdy+kza71qnNo1Z5T4u3aVyBoyZxZ4j3gzpY8+sCYPlrk9VlKndkeiYtwQ+fZjloGp65zVBEBg/cTJr128CZPTq2o6FU0cobR7yvnCDzn3HMWbkcKZMVm5W18OHj2nboTNv3sTgYN+JdWtWKNV/Vpm3YDFz5i4gNTWV9nZtKFe2LLPd5zPZuSOjHVqpWp7KeBr6Cqv+rrSta8k214zND54377HioBc3Hj1HmpqKXg5d8ufNTXhEFBfPelG1ahUePnzMvIWLOHv2Au8TEgAwNjamY/u2jB41HEMDA0XcFvD/MqMz+3dhSIdmCvPzI1Td1D6r67XiNdvx/n0Cr4+uydQcJ5VKGbF8O7u8ryDIZNSrUpaVo3tTtKBhpjUpG0EQyN+yL03Kl2VNz6wFmf4kPB88Zs2Fyzx6GYEgk2FskJejc8ZQpui3ATOZTEaFHmOIiInjxtXzlCv7ZxzwyI4IgoBRYXPy5cvHM38/VctRCH9jcCUhIQFT89KULlWSbl27MHvuAh4+fKiSvRA1atTIF3VwJQOogyvKIy4ujqpVq+LmOoGhQ1yyZOvdu3dUqmpFXFwca1YuxbFrlwyNv3b9Bq3bdUIQBHZu3UirVi2ypEeVzJm3gDnuC8iXNy8+Ny8r5Mv/X65cu077jg5fZSi0aNaENauWqbR2bO16jfD3f8Kd21e/ee97D56i/7wmFv344VQsEiHIZAgy4SfX/Hz8d18Xi79oE4tF39UlpKb+MBj5+drPvnPk0OXjx6T/+BD957/F3/08hE81rAVBQJqaikwQkEhSOOnpxZGjJ/C7/4D4+Pgv1+fIkQOLKpVp2KA+Dl06qbSxsql5aeLj4zk4azSNLdNfGqLRsBn4BYbyNvrvCcgtX7mGSZOnkjt3bp4/uZ/hxb9EIsHQuCidO3XArGgRFi1ZhiDIqFe3Dls3r1PoZlxmePrsGTWs6zNi2GCmT52sMD/3Hzyke88+BAeHoKurw5xJQ+jdte1Px5w6exWHARMpVbwoPt7bFaZN2azfcZgxU5fQy9mJpYuyXvInow/rzwKeY9ehC+EvX2JUwIDDWxZQoUz6stmywthpS1i3/TD3fW+qZD6USqXUa9CER4/9adWyObt3bFG6hozy+LE/Xbv3Iig4mHz58rF7x2Zq17JGEARMipYEIZWwQyuzdXacIuk+fQUnrt3l9vpZme6vIZVKWbzvFIv3epCYLAGgft063H/wkLh37wAoYGhImzYtGTtqBCYmyslYEAQBA6MiFCtUAJ8Ns5Xi899Y9BpH5Nt4Xj/0VrpvyPom5PINe3B1X828Qd3o37Zxhsbu8r7K2FU7+JCUjGmB/Gx1HYSlEuZIRVCgdT9KFjDkxAjllCDOrjx+GcHi0+e4GvCCZKkUkQjKmZkwrFNzHGzr/HTsk5CX1Bo4hULGRvg/VJcHUxQrV69lwiQ3Zk53Y1gW90KyK39jcOWf8a6sWbeBnds2sXb9JrS0ddi2TTVBezVq1MgXdXAlA6iDK8pj27ZtuLq68uShb5Yayn/8+JHKVa2IjIpi7uwZuAzslyk7Dx8+plGTFiRLJKxYtoge3X7fE0+f+8no6+tz/ep5zIoUUai/c+cvYt+1BxKJhDJlSnPkwB6lPYz/DKs6DfD3f6JqGX8sRkZG1KhuSYvmTWjTqkW2acK4ZdtOho0YTeva1dgxZUiGxk7bfJDFez04sGcHTZv+PSUl1q3fyJhxk6hXtw4exw5meHw+w8LUrFkDr5NHiYh4jWMPZ+7cvYdYLKZNqxYsWuCulEBvekhMTMTYtDg9ujmwcvkShfvbsm0n4ya48vHjR8yKFGLHyhnfLU/19l08ZWp3RCbIeHL1AAb5s8f3KaukpqZiatESGSJehgTIpSdYZh7WZTIZE12nsmrNOgAG9uzInElDFLpp1NZpJJeu+6q0NKUgCNg2a43PnbvY1K/H0UN7s2VgwtPLm4mTp/H8eSAA3R0dWLFs0VdaFyxeyvQZcxjfvR3ju7dTlVSVIZFIMe04CIPc+vjvXJQlW1KplPI9xhD1Nv6r19u3a4PblIkq60PYrGU7rt+4SfCBFeRVcmP5z03tw3w9yJ1LX6m+IeubkFKpFMNytlhXKMmpBenLlLvxKACXBRsJiohCR0uLqb074dJeNT1n5EUJ+2GIBBk3J/+jailK501CAstOX+Dk/Ue8TUwEoJBBXhxs6zC6Syv09dJ/eGbCmt2sPnKawS79mTNruqIk/9WUqWBBTEwsUa+Cs+Xvsjz4G4MrJkVLItbQwP/BXcxKlMXNzY1eveRXhliNGjWqQx1cyQDq4IryaNumDQYG+Tiwd2embaSkpFC1Rm1CQ8OYMG4ME8aNyZKm4JAQatdrTEJCwm9/imT7zt0MGTYKHR0dLp7zVFha99Llq5jsNh0tLS02rluFXbs2CvGTGfyfPGHX7n3pulYmfD2dCf+a3mT/yU75PPWJRCJEIvGXLJbv2v1BZsuPpk/hkw6ZTPblms//FmQCFy5cIvBFEP379v7xvfwro0ZTQxNpqvSHfr/4+Nf9CzLZl8wa0acsF7FYjIZYA5FIhKVlVTrYtU13mSNlIpFIMDUvjUgmELJ/RYbrtsclJFKs81AsqlTm4jkvBan8ObGxb/E45Ymf3wMCngfy8tUrUlNT0dXRwdDQkPDwl0ya8A+dOtrJ1W/jpq247XOHS+e9sahSOUNjCxUpQcGCBfD7V6+ay1euMWjICEJCQwGoUrkS48eOyhaZgbnzG9OiWRP27lZOdkhKSgqDh41i774DyGQymjeszealbuj9a6Ojfru++D0KYOvyadi1aKAUXcpg+sL1LFy9A/fZ0xk0sL9cbGblYf2x/xPad3Qg4vVrTIwLcGTrQkqXUExWSc3mToSERxL1Klgh9tOLIAjYdXTgwsVLVLesxhmvE9liI0cikbB67QaWLV9F9Js3iMViGtjUZ9GCOd/d3JfJZJialUKaIiH80Eql9LDJTnze/F85qtc3fRIySut/5nLl/lPGD3XGxbkTji6TuHrLDy0tLdasWkbnju3lpDpjeHp5Y9/ViRH2LZnau5NSfW/3vMTQJVtYM38CXds3V6pvkM8mZClrO1KSJQTtX/7T656GvqLf3HXcDwxFJBJhV686q8f0QTcbrusySq0Bkwl8GYn/LMVlpmYnJFIpW67eZPfN24TGvAUgl54uLawtmNSjPWaFMrcJJJPJKN99NK9j33H7+iVKl1Zuz7I/nds+d2jctBUd2rdly8Z1qpajMP624MrncsvDhw6idi1rujg6ceXKFYqp6MCCGjVq5Is6uJIB1MEV5fD8+XNsbGzYsnEtHdpn7vShIAhY1bbh6bMAuZ6qiY6OpkYtG2JjYxk5fCjT3CbJxa4qOHrcg569+qKhoYn3yWNYWlaVq/0Fi5YyfeYc8ufPx5ULZzE1VX22yp9OvwGD2bv/IPGxr9N1/d+2qHXu059Dh4+xfIQzPZpnrnGgzeBp3H8RSljQU4X3LUpKSsLT6zSeXqfxuetLaGgYSUn/L+MmEonQ1dVFLBYjlUq/lN4D0NXVpWWLpsx3nyWXH/mw8JdUqGxJjeqWnPX2yNDYchWrkvAhkbCgp9+8d+36DSa6uuF77z4ymQxdXV1q1qhO715O2LVtrZJN3nwFTKhR3RLvU8eU6jcoOJiu3Xvx+LE/2lpaTBzRi5EDunH45Dmch02jaQNr9m+Yq1RNiqZ0rQ7EJyQS+TJIbjazOq/JZDLGjp/E+g2bARjez4GpYwfIPYulkk0X4t4nEh787NcXK4Gu3Z3xOOlJ8WLmHD2y/4dZrSkpKdy+c5eQkFDCw18iFono3q1rlrKMP/P8eSAr16zD+/RZwsNfIpPJ0NHRoYt9J9xnTUNf/+cZAytWrmHi5KmM6tKKKb06ZlnP78LDF2HUHeRGmSKFuLk+a02mZ2w5yMI9HtSvVY3j2xd/ed37/HWchrrxMSn5uw3ulUWBQkUxzps7Q/3S5EFcQiLmnYaorKm9PNZrLR2Hc/22H7GnNn7zXnh0DIv3nOTE9btExqaVf2tQtTxrx/bF6A/JlAToMmUJXrfuEzDHLVsEkRXF6Yf+rLlwhfvhLxFkMjQ1NKhVsRTjHNtQt0o5ufjwDw6ntssUChcujP+Du3KxqSYN+6498PQ6zdNH9yhUyFjVchTG3/YcWq1GHYKCgogIf8HW7TuZ6DqV4OBgVctSo0aNnFAHVzKAOriiHNzd3dm2bRsB/n6Zau4lk8loaNuCu7736N7NgVVyLu2SkJBAdet6vHoVodIHTHlw7vxFOto7AnBw3y4aNbSRi93PdWILGBpy7851cuXKJRe7an5O/4FD2LPvgDq48h0CAp5T3boexQoV4O4m90zb8bx5Dwe3ZQwa2A/32TPkqDBN494DB7lw4TJPnz3j3bv/l2TR0dHB1KQwFhZVsG3UgAY29b8pr+cyeDg7d+/FsUNzzl/1ISLyDSKRiK5dOrNi2aIsl1yqYV2f54GBxESGZWhToknzNtz2uUPcm1c/vCYhIYF5CxZz4OARwl+m9bTR0NCgbJnS2HfuSL8+zr/cWJUXBQubY25uxq1rF5Xi778cOnKMYcNHE//+PcYFDUn4kEiyRELoHY+vsll+d16EvKRqY0dat2rJru2b5GZXXvPa/YcP6dCpK1FR0RQ1MebItoWUMDOVg8I0StdqT6pMxItnj+RmM6sMGT6abdt3IhKJMDc3wyB/PqpUqUxwUAjPX7wgIiICieT76+C8efIwZtRwhg1Nfy+D1NRUDh85xrYdu/C5c5eEhA8A5NDVxcKiCl0d7HHq3jXd841MJqNosTJIkpP+muwVQRCo4jyO8OhY7m6cTbHCRpm2te/cDfrPW4dxQQMeXdr3zW9GXPx7GnUYSGBwOHXr1ObE0QNK36D+XBrs1ZFV6Cm5AbBRm/4UMzPhpgqa2stjXuvSbzye568T55k234ZGxrBwz3FOXr9HdFzaeiOnrg51K5dh9oCulDDJ/N9SdsV1/V5WHPTi9JghFM8m5UjlxdOISBZ7n+NyQCBJKSmIgDJFCzPQzhan5vUV8l39Z+UO1h0/99s/D2c3Ro0dz4aNW7h57YLCqktkB/6m59AXQUFYWNaiYQMbjh7ay/Yduxg8bBShoaF/xVpFjZq/AUUFV/7coyBqFIogCBw8eJCO7dtlKrAC0LZ9Z+763qNt65ZyD6wA6Ovrc//uTUqWLMGWbTvoN2Cw3H0oi0YNbfA+dQwNsZj2nRzYuz/j/RT+y/mLl5gwyY28efPic/OKOrCiRNRNJX9Mf5chyGQydrkNzZKd5lYW5NLLwe49+7NkRyqV4uFxiv4Dh2BhaY2BUREsreoyb/5ifO7cIYduDprYNmKe+0wC/O8THRGCr891Nm9YQzdHh+/2Lbp12wcdHW1Wz5vAk6sHObV7GWamhdi1Zx/mJctx+cq1LGl27GpPamoqHic9MzTO2qoGgiBw6MiPM0H09fWZPnUyjx/c4VXoc6ZOmUSZMqV48vQZbtNmUrhoSazqNGD7zt0IwvfL6ckLXR0dEhISFOrjZ3Swa0to0FP69e3F66g3JHxIpEWj2n9UYAVg1pK009OuE8aqWMn3qVyxIgH+9+nVswehL19TvUl3Zi3+9sR3ZklOTkFXR0du9uTBiqULuXjWi3LlyhAUFIzPHV82btrK2fMXePny1ZfASvFi5qxfu5LTXsc5sGcH7e3akCJNwdVtOiXKVOSU1+kf+oh4/ZopU2dgWbMOBkZF6N3PhQsXL6Ovn4tujl24fOE0ka+C8Tp5FGenbhnaEBSJRIwdM5KPyRLm7jqe1Y/jt6DDpEWERcXg3MImS4GVkIhoXBZsQC+HLldPbPpuMD5v7lz4eG+nUd0aXLl6jWYt22ZFeqbo3csJgA3Hzyvdt7FBXkJfRirdr7yIT/iASCRiyOJNlOwynMo9x7L11CU+JktoVasqpxdP5OWR1eydPuKPDKwAVP5U5tE3JFzFSuRDbMIHph7xoMb0ubRcsorTj5+QN5ceI+xbEnZoFTfWzcS5ZQOFBUHnDe5O8cIF2bJtBw7deip8ffa3cOPGLUQiEYWM/9yslb+N8RPSShG6z54GQI4caX3D/pbgkho1ajKPOnNFTaa4fPkyDg4OnPY8gVXN6hke79ijFyc8TtHAph7HDmdt8/NXCIJAnfqNefTYH7t2rdm2eYNC/SmS54EvqNfAlg8fErPUTyYyMoqKVaojyGTc9bn2w7IiahTD58yFuDev0vUg9becGBIEgfwFTalgbsLlVdOybG/40i1sPXWJ40cOYFO/brrGREZGsXf/QbxPn+XR48fExMR+eU9XV5fixc2pZW1Fxw521La2ytSDsKFxUYoVLcSt/5yqXbZhL1PnryU1NZUunTuydvXyTNl/ExND8VIV6Na1C6tXLk33uMTEREzNS6Ovr0/w88cZ8i0IAoePHGPVmvXcueuLIAhoaWlRu5Y1E8aNpnYt6wzfx68oU8GC5KRkggP95W47o1SyqEFIaBh3vLdTsnhRVcuRKyZVWqCjq0tQwGO52lXEvObre4+O9t14ExNDMTMTjm1dSFHTQlmyaVyxKUXNzLh9/ZKcVMoXqVTKPb/75M+Xl1y581ChUjVSpFJ2bN1Iq5bf9pxITU1l0pRprFu3EWlqKsWLmdO3jzNVKlcmLDycg4eOcvu2D3Hv0koOaWlpUaF8OTp1bE9v5x5yy0yTyWTkMUj7f/P5hP6fiCAItB0/nyv3n1K/SlmOzc18g26pVEq5HmOIfhvP6f2rqFm1wi/H2Pcbj9f567Rr04rtW+UXdPwVn3/PKxYz5dLKqUrzC+DgthTPm35EPz6t9L5ymZ3X3sTGsfPgKTzPXefabb8vr+fSy0HDquUZYd+SamX+nnr/IRHRVOk1Duc61kxuq/oeb5lBKk1l6/Wb7Lp+m+BPa8mcOXRoYWXBJCe7LAVZM4NEIqXF2DnceRpEyRIluHTeS2mZxn8iIWFhVKpSg1rWVnidPKpqOQrlb3kOlUgkGJsWw9TEhPu+twA4ecoLh2498fPzw9DQUMUK1ahRIw8UlbmStdojav5a9u/fT4kSxalZwzLDY10GD+eExyksLaty9FD6GpVnBbFYzNVLZ2lo24IjR0/QpWsPpTVAljclSxTnns8NrOo0wHXKNF6/jmT2zKkZttO8VTuSJRL27d6mDqyoAPGnBvNSqTRbNpRXFU+ePEUQBBpU+/WGUXqY7NyRracuMdt9/neDK4IgcPPWbQ4cPMLV69d58SL4q14pBgYG2NSvRxPbRnTp3FEuvQqCQ0ORSCRYW1b85r1hfbvQuU1jWncfwd79Bzlz7gKHD+zOcGN6QwMDxGIRoWEZO/Gpp6fHqJFDmTd/MVOnz2L61PQ3khWLxXTsYEfHDnZIJBJWrl7H5q3buXjpMhcvXcbQ0ID+fXszZtTwLJc9+0wuff2vSrKpivETpxASGoZdC5s/LrDiff46CR8S6d7NUdVS0kXVqhYEPLnPkOGj2blrD1UaOTJpRC/GDHLKtE1JipQ8Cu7blBU0NTWpblkNAKvaNiQlJ7N98/rvBlYgrYyf+6zpTPhnNEOGjeK4xykmuk796hpDQ0PatWlF3z69qF+vjkKyLUUiEQULGBIV/QaZTPZHZnQKgkCTkbO48zSIRpYVODRrdJbs2U1cSPTbeMYPdU5XYAVg33p3bNr14+hxD5YuX8XwDJSDywpisZiSJYvzOFB+fZrSi1X5knje9OPyzXs0rldT6f7Tw5Pnwew97M2F63d4FhhCwoe0jcvPXwNdLS28Fk+gSklz1YlUIZ8buAdFv1GxkoyRkJTMvtt3OOr7AP+ICFIFGZoaYupUKs1YxzY0SOf3VhFoa2tydulkhizezA6vy5StWJXzp09RqlRJlWn6nRk7dgIA8+dmrX+WmuzDvIWLkUpTGTtm5JfXoj/NQXFxcergiho1an6KuiyYmgyTkJDAyZMncXSwz/DD8LgJk9m5ey9ly5bmrJeH0h6mxWIx58+cwqpmDU55naZte3ul+FUERkYFeXjvFkWKmLJi1Rp698tY9orbtFkEvgiiRzcHmjdrqiCVan7G5797dVr+14g+BZ005VTT1jBPLkoVMebWbR+kUikJCQls274Lh249KVuhKvkLmtKsZTvWb9xMQEAghQsZ49ClM7t3bCE2KpyggEccP7KfYUNc5BJYAdi3L62kX/sWjb77fiEjQ+6c3sH4oc68fRuLTaNmjJ+Y/iDHZzQ0NDNVMmviuLEYGORnxao1xMXFZXg8gLa2NiOHD+H+3ZsEPn2AU/euJCR8YLb7fEzNSrF6zfpM2f0v+vo5VZqlKpFI6NrdmVVr1lHUxIhNS9xUpkVRzFyyEZFIhOvEzJ+2VzYaGhqsXrGEM14e5MmThxmLNlK9aQ9evo7KsC1BEEhNTaVw4exf8mPn7n34P3lKu7ataNeuzS+vz5MnD9u3buTN61A2b1jDzOluLFuykPDgZ7x49pDtWzdiU7+uQtdpZcqUQSwS/ZGBldTUVOoOcuPO0yBa166a5cCKIAhcffAUgHbNM9Z37/T+leTLm5spU2dw7fqNLOnICHZt2iBNTeWsz0Ol+QRoYW0BwPkrPkr1+yMEQeCW7yPGTF1CjWZOGJZrjFXznixau5N7D5+RRy8H7evXYPvkwUQfX4emhpgKxU3/2sDKZ3S1tXgZ907VMn5IfOJHTt1/xLSjJ+m0cgNV3eZQxW02s0548fhVBKVMC7FwSA+ijq/DY/54lQZW/s2Kkb1YMLg7798nYFWnQYZLyKpJ61nq6X2GYubmVK707WEpNb8nGzZuRU9Pjx7dun55TUc3rSzsgQMHVCVLjRo1vwnqzBU1GcbDw4OkpCQcunTK0LhZc+axeu16zMyKcvXiWaU31xSLxXidPEobu85cuHiJ5q3sOHn8kNJ1yAN9fX387tygfqNmHDh4mKioaI4d3vfLewkJC2Pp8pUULFCA5UsXKUmtmv8iFqcFD9TBla8pZm4OwP/YO8uwKLcuDN8Mw1AKKCCpYKEiJgZ2F3Z397G7u+sYx+4u7EIRBRMUEFEJERGlBBSQZoDh+8GRc/wMamDAM/d1eSnOu/deM8Ab69nrWT4BwXmeKz09HbfX79DWKM6bwI/o6Jf55vPW0CiOZe1atGjWlD69e2BmVjHPa2aHO3cdUVBQoFnD2r88bt6U4fTp0ppOg6ayc/c+btje4uqV89muNFMSColPSMhxfAKBgL27ttOzzwCGDB/DlYt5qy7U1dVl+7bNbNuyiV179rFi1TrmzF/Epi3buHLhLObmVXI9t0ikXOC/Q3Fxcezeu5/rtna8fPkSsTiFGlXNuH12+2/X6PLR0+d4eL6hfr26aBTiyo2fUa+uJf6+rxg7fhJnz12gWrO+LJk5himj+2c9+G/e+AcCYGpikl9hSoX09HTmzluIsrIy+/fszNFYoVBIzx7d8imy/ybJYjENxi3GPyScvi0bsGf26DzPKRAI2DxpCNP/OkbjziO5fPRPmljVytZYkUjEHZud1G0/lG49++H10g0dbe08x5QVY8eMYP2mzZy8/ZBWdQouAVnZxAiBggJuL3wKbM2vpKen4/Lci2t2D3B2e8kb/w9ERsfw1YVbJBRSzlCXJjWq0KeFFXWrlP9GXEwWp5CaJqGsgXQ2dBRlNNXV+CTDvmqpqWn4RUTgFfKR1x/DeBfxmZDoaCJi4/mSmEhKWlrmsQIFBXS1NGhQ3YxeLazo3qSO1Kp084NRnVtibmpM9/mb6D9oGPPnzWLurLwJwP8VAoOCM3qWampy5XL+WpvLKTjs7zgQGRnJ8GGDv/n/fn16ceXKdW7cuMGsWbN+u3t9OXLkSI/Ce9WXU2ixsbGhSeNGlDY2zvaY7Tt2s27Dn+jpleLp43soKSnlY4Q/RyAQcP3Kebr36s+duw60ateRO7euF0mBRSgU8tDxNt179cfB8R4t23Tg7m3bX76XHj37I5FIOHPyaJF8z78LCv+yBZPzDyoqKmgUL47H2/c5HhscEcn5e09xfOaJZ0AQEdExSCT/tBQrWbIE9evVxbpDO7p37Swzn2kfn9foamtl6/evfNnSeD6wYdqiTRw+c42ateoze/Z05s2emeVYJZEo1/7IbVq3pFbNGjjeu4+bmzuWltlL4P0KgUDAhPFjGTt6JPMWLGHfgYM0atqKA/t306Nb7potu7i6kfav5EZ+IpFIGPvHJGxsLiBJT0cgUMDYQI/p4wYyvH/BN4suCAaMXwiAtk7+J2HzC0VFRfbv3cmI4UPoO2AIi9ft5tSFW1w++id6uiWzHO/kmtH7oLDvTN2xay9fYmKYMW0KysrKsg4n24R+/IiySDb3g/lFfGIy9cYsIDgikpGdmrNpYu4t6f6fYdbNqVa+DO2mr6HnyNkEuV/PtrVo+bKl2b95EcMnL6VZi3a8fP403+8DdXV1KVZMHSfPN/m6zo/QLKbG24DAfF0jLS2Nx64vsL3zGJfnnrx9F/SNkCJQUKAjeYOBAAAgAElEQVSkZjEaVK2IVdWK9G5Rnyqmv352cn8TAEDlMob5GntRQL+kFl4B+dvQPiwmBvf3QXgGh/D6YziBkVFExMYRm5xEatr3mzdEQiHF1VSoYmpEFVMj6lWpQGtLi0wbs6JEw2pmuB9aQ7OJy1m9ZgMvPF5y/OhB+fNhFsydvxiAq5fPya21fyNWrVmHgoICyxYv+O61aVMn0aqtNTdv3qRjx44FEk9qaipisZjk5GTEYnHmv5OTk0lJSaFs2bJoamoWSCxy5MjJHnJxRU6OCAwMxMnJid07t2V7zNGjJ5i/aCklS5TA7clDVFVV8zHC7HHx3Cn6DxrG9Rs3adCkJY/u2RfqHUY/QyAQcPnCGQYPHcnlq9dp0boDDvY/Fli279zNGz8/evXoJpVkqZzcI7cF+zkVKpTDw+PlL49JSEri2uPn3Hr6HHffAIIiIhGn/CNUaWlpUsfSksaNGtCta+cc9yzJL8RiMVHR0TnygBcIBGxdNYuBvazpM3oua9Zu5PiJ05w7c5wqlSv/dJyCgkJmgic3HD96EIsadRgyYjSeHtKzVhEKhWxYt4oB/frQvlM3ho0YQ2hoKBPGj/3h8ZGRUVy5dgNXt2dER0Wjr69Hj+5daNjACrOKFfD2eS212H5Gamoq9Ro0xe+tP6ZlDFkyYzTdOjT/rRMQyzftI/pLLIqKity4cZMmzdtgf+takUrc/5uGDawI8PNmxOjxXLx0BfPGvVg5bzzjh/X+5bj7zu4AtG3TqiDCzBUSiYS16zeiqqrKogVzZB1OjoiIiKBkcXVZhyE1Pn+Jo/7YBXyKjmVK7w4sG/nrn6/cYFmpHJsnDWbSlsOs2XaYJTPHZHtsD+sWPHF7ye4j5xn3x2T27t4u9fj+n6rm5jx1cUUikRToObOMng6e76SXmBeLxdx96MotByfcXvgQ8CGEL7H/VFV8FVIaVa+EVZUKdGpUmxoVTHJseffMNwCAGhUKd7VcQWBioIPH2/ekpqYhFOZ8t7hEIiEwKoqXQSF4h4Tx7tMngqOi+RQbx5fEJJJSUvj/uyRlJSW0iqlR1UAXU0NdKhjpYVbagNpmZSlvpPfbXfcNdUrieXQj7Weu4dqNm9S1asJ9BzvU1X+f87I0SUtL4+YtOwwNDahRvZqsw5EjJRISEnB/7kHVquZoaWl993rdOrVp0rgRc+fOJSIigqSkpB8+Y0kkEhITE0lKSsr8OykpKVMU+fe/vwomKSkpmX9SU1Mz/53V5rGOHTuyd+9eqX0GcuTIyTtFL5ssR6acP38edTU1unTKnmpvd/sOk6bNpHjxYrg43y9U1iKnjh9mzLiJnD57Dst6jXny2BEVFRVZh5Urjh05wJDho7h0+doPBZbPkZEsXroSjeLFC+RhWs6vUcy0Bct98vt3pUnjRjxz98DdN4BaZqYAhEVGc8LuIbeeeuAZEExcwj9N51VVVSlXvjz16tSmU8cOtG7VstAKpTdsbwHQtnn9HI+tV6sq/k8vM33xnxw+cw2rRi0Y0K8P69as+OF5VSKR5Kl0vbSxEYMG9OXYidPsO3CI0SOH53quH1GrVg1ePHtCvQZNmbdgCQIFAePH/WOd89jJmekz5+Ll/b2ty979B1FRUUGpgL7PPXr3x++tP8P6dmLrqlkFsqYsefsuiM27T6Crq4OvlwfDR43j0uWrVLaoxb27dpQpnf2q1cKEoqIiRw7uZfiwwQwaPIK5K7dz4vxNLh3ZhE7J7x+mAV56+6GsrFyo7l3+nw2bthATE8ucWdOLXOIvPj6B8uV+j52/wRGRNBi3iJj4RBYM6c6sAVn3vcktg9s3ZdpfR7n70DVH4grAukWTufPAhdNnz9Gta2esO7TLpygzsO7QjidPXbB1fk7HLOwwpUm18mXw8HtPWMRn9HRzVn2XlJSM3T1n7BydcX/5mveBocTG/2OzKVRURFerOLVrmdOwWiWsG9TE3NQYBQUFVFVVc101CuDzPsMW1bJyuVzP8btQqYwh4Ib3x49UMzb64TEhUdG4fwjCMySUt+ERBEVGExEXR1R8ApIfJD+VFBVRV1XGSE8bY92SlDfUw7ysMbXNylKjQpkidw6VBiKRkLvbFjHxz0Mct3tApao1cbS/SYUK5WUdWqFj+849pKSkMGXiH7IORY4U+XPzX0gk6cyYNvmnx8ydPZ0u3fuwdOlSVFVVM88VX0WW9PR0FBUVUVVVRVVFBRVVFVRVVFBVVUFFRQV1NRVKltBERVkZZRVllEXKKCuLEAqVUFISIhKJUBIKESplfK0sEqGsooKySIRIWZR5vEikzIRJU3PdF1OOHDn5h0J6Xra2FlIiIiJk2uT2dyU9PZ2mTZpgVb9utipXwsMjMK9uCcAzl8eFNiEzY/Y89u0/hKGBAa5PHsjMLkgaDB0xmouXrlKzRnUc79zMvPC3aNMBNzd3LticpHWrHzfSllNwzJw9n737D/L29Ut0dbO2Esjrw3pR4sXLVzRu1hqLssaoKovweh9MfGIykFGNYWCgT62aNWjbuhVdu3SiZMkSMo44+4wYPZ5z5y/y9unlnyZzs8Nrv/f0GjmbD8EfAdArVYrq1S2wbteWnj27oaWlhVGZCujq6vDcLffNi1NTUzE2NUMikRAU4Jtt+5mcEB0dTfXaVkRHR3P+7Ek0NDWYO28Rbs/cUVBQwKpqBYZ1aEZLSwt0tTR4FxLGgWuOnHFwIiIqBsjYGT1m1HAGD+ovdWHt9BkbxoyfRMM61bE9/ZdU5y6MpKenU615XwKDw7jvYJdZ9bVp8zaWrViNkpISNmdO0LJ50zyvJcvzWkpKCkOGj+H6DVuUhELmTh7G9HEDv0usGVRrh56eHh7PnsgkzqxIS0vDoHR5lJSUCHz3ukglBtPS0iiha0TXxnU4srBoJ6reBofRZMJSEpKSWf/HAMZ0aZ3va5brMwllVVV8Hp3P8dhPkdFUadwLBQUFXnt65Ot19NPnz5SrWJW+rRqwZ1bee89kl7N3nRmzfi/bV89mcJ+fbwhLSkrmpsNjbjk48+ylD4HBH4n/1wYOJaEi+iW1MDc1oknNKnRuUPuXFlB5Pa91mr2Oxy99ibQ9kOs5fheuP37GwOXbmWvdlvK6Ori9D8Q79CPvP3/mU2w88WLxd7vHRUIhGuqqRMbGoaSoyMhOLTE3NaRmxbJULmNQaDffFBb2X73LrJ0nUFQUcOzwATpat5d1SIUKsyo1iIqKIiwkoEhdb/PK7/4cWrFKDWJivhAWHPDL4wq6AvNnjJswmTd+77h06ZKsQ5Ejp0iipKSUrRxcTpHfYcjJNq6urvi/e8e2LRuydXz3Xv0Qi8WcPXW00AorAJvWr6F4sWL8ueUvqteuj6vzwyKVsP03Rw7uAzIElq8VLDbnLuDm5k6L5s3kwkoh4euNmbxyJYPAoGCOHT/Jbfs7ePv4AvDqXRACBQUMDQ1oX78efXv3oG2b1oXipja3uLo9Q1VVJU/CCkClCia8vHeGm3cfs3Xfabxe+3Pb/i637e8ybdZciqmrExcfT5okDS8v71w3jRcKhaxdvYLJU2cwcfL0fKl609LS4tH9O9S0tKJnnwGZ/9/AoiJHF05AV+vbioGyhnqsHNOXlWP6cs7BmTXHL+Pt482U6bOYNnMOlrVrsWrFEqzqZ9967WfExcUxaepMVJRFnDuwPs/zFQWWbthDYHAYw4cN/sZOb8a0ydSqWYPe/QbRvWdfli9dxJRJRTchrqSkxKnjh7h95y7DRoxhxZ/7WbX5AMWLq6OnW5IyRgaUMzEkITGJ0qWNC80D9f+zctU6kpKSWLJwXqGM71d4e2dY+pU30sv2mNP2j0hMTmFoh6aF5v2+CfpIkz+WkCxOYdeMkfRv06hA1hUqKpKamrueUzoltTi4ZTGD/liEdefuOD9ylG5w/15LWxuRSISHX857qeWFtvUyzl8PnjzPFFckEglPnnlyydYRJ9cX+AcEfVORIlISYqCtRfMaVWhWy5xODWtjqFOwzwPBEVGoKkt/I0NRIDImjjtur3B+9YaX/h/wDwkHYO0Nu2+OU1UWoaNZnJr6OlQ2McKirDF1KpfH3NQo87zQbMIyPAOCWD22X4G/j6LMqM4tMS9rTPd5GY3u586Zwfw5v3/FbnZwdX3Gx7AwenbvWmiuP3LyjpeXN2FhYXTr2inLYwvL911ZpExycrKsw5DzHyUyMhJNTc08OWT8rsgrV+Rkm9mzZ3PvniOvnrtkeXG5e9eRbr360aZ1S86fPVlAEeaNrztzNTU0cHF+gL5+9h/4CxtfLcKaN2uC8xMXAAL8vFBTU5NxZHIA5s5fxM7d+3jt+RwDA/0sj//ddgz5v3vHseOnsL/jgO8bv8z3JhAIMDQ0ICgoGEWBgM/hQYXmRlYalCxlTOUKJjy6dlDqcyclJXPl1n2u3X6A2wtvgv5OSkCGSGJsbIRl7Vq0ad2SLp2sc1ShV61mPT4EBuL1wg0jo/xpsnvk2AkmTZmBklCRV0c3oJcDAUosTuXAdQeO3bqPV0CGpYqhoQHr1qyka+fcN57s3K0X9+4/ZP/mRfTunP870WXNG/8P1G03BF0dHd74vPhhr4CADx9o0rQ1X2JiKF+uLO6uTrleL7vnNYlEgkQiybcdxxKJhN179nP56jUC3n8gKiqKpKTvH1pVVFTQ1NSklK4uxkYGlC1rSuXKlalqXpka1avlS2XXr/hataIsEvHh3esc93aQNcdPnuaPiVPZP2csvVpkbZUYGRtP+T6TSE/PqCZoXsucJcN7YSFDW7HAsE/UG7OQJHEKB+eNo3vTugW2tvnAGSSlpfHO9Wqu5xgxZRnnr99lxrTJLFk0X4rRfYtFzbp8jggn+OKufFvjR+h2Gg0o0Kh+DTxf+/Ppc3RmpYOiogCDklpYlCtNi9oWdG9ah1Il8t4cOK/3a2V6TkBTXY2XR7O3ka2okiQWY3PXmYv3XXjpH0hUbDyp/+oxIBAI0FJXpZiaCjUqmNLAoiKNq1XGopxxtu4Lp207yqEbjrw8uoHSpXJmCycHQj9H0WziMsKjYrBu35aTxw//VvfjuaGtdRecnZ/i88odQ0MDWYdToPxuz6H/pm//wdjeus1zNyfKlS0r63Cyxey5C3G8/5A7d+7IOhQ5/zFu377N8OHDadGiBYcPHy6yAkt+Va7IxRU52SIxMZHatWszZvQIFi+Ym+Xxdeo3xu+tPwF+3mhp5f1hpaDYd+AQM2bNQ11dHaeHdzE1KboNJTt06s6jxxmJr907tzGgXx8ZR/RrUlNTCf0YRkhoKB8/hhEeHs7H8HD8fP0oVkyd+IQEkhKTSPxB0uvf/CrB9OvXcj5GkIu1BIqKeLx4SXBwCAvnz6F2rZqUK2dKmdKlf5o8LMo3tRKJhHsPHnL+wmWcnZ8Q8P4DYrEYyOiBUNrYiIYNrOjbtxfNmjRGIBAwbOQYLly8gv8bT3S0f4+H4te+vtS1asqYwT3YsGRKgazp4u7FuWv2PHzynLcBQd/87qipqVKmTBkaNqhPr57daWhV/6cPzm5u7rRo0wHr9m05ffJovsXbrWc/7jo4snXKMIZ2yJ3tVFhkNPP3nObSQ1fS0iQYGxlx9tQxLCzMczTPzZt29BkwhHq1qnLbZmeuYilKpKenU7VpH0I+RvDA0Y7q1X7eqDUuLg7DMhUAsLCoyl2769nqV5acnMymLds4feYcQkUhpUsbY2JSmsqVKlGjejVq1ayeuQEgJiaGHbv3cv7CZfz83iKRSNDS1KRKlcp079aZcWNGSeeN/4T09HSq1qhDUFAwgwb0Iyw8nMDAIMIjPhEXG4v4B/eYCgoKKCkpoaqqSsmSJTDQ16d8OVOqVK5Mp04dpH4/sWTZSjZv3c66NSsYP7bg7JakxaIly9n6105c96+mgnHWmwz+2HSAk7cfMbx/F+zvPSEwJAyAJtUrc3LpJIqrqeZ3yN8Qn5hE1cEz+RKXwKH54+jWNO/Vcjmh9oi5hEXHEvLiZq7nkEgkVG7Ui/BPkTja36RWrRpSjPAfviavwq/sRSTKP9OET19iOe/wBDuXF3j4vefTl9jM10oUV6dSGUOa1KhMj6Z1qWKaPxX1eb1f07YeRe1KZbm9eYEUoyocXH/8jKM37+P2+t1335syejqYmxphVdWMlpZV8yyIfLUUWzO2P+O7t8lr6P9JUlJS6TBrLa4+/pQvX5YHDreLtHV2XoiLi8PIpCJVqlTC+aGjrMMpcIryc+ivkEgklDI0RVdXB++Xz2QdTrZZtGQ5V6/b8uDBQ1mHIuc/gq+vLxMmTMDLywstLS2io6M5cuQIrVsXzc2HclswOTLFzs6OmJgY+vftneWxERER+L7xo1GjBkVKWAEYPXI46urqjJ8whXoNmnHv7k2qVK4s67ByRUfrdpniyp69B+hk3T7fm/JKJBKCQ0IJCHhPYFAQoSGhfAwLJzwinM+fo4iOjiYmNpb4uHgSk5IQi8WkpaaSJpFke43CsjtXGrr0ytXrvvn6a3IuY4e0BtolS2Kgr4eJiSkmJsaYVayIRVXzbFW7yIq4uDguXLzCDdubPHv+gvDwsEz7M2WRCFNTExpa1adf3140bGD1wzk6d7TmwsUrnDptw6QJ4woy/HzjzNkMX/xenVsV2Jp1a5lTt9Y/okJkdAxXb93n7gMXnnv64v/2LT4+rzl46CgCgQB9PT1q1apBJ+v2dO/WJTPRrSjM2JVikM879U6fOIxpBXNm7jiGdYOa31mCZQe9klocmDeOrQlJzNxxnDN3nWjUrBVbN29k2JCB2ZojJSWFEWPGoyQUcnbf2hzHUBSZt2o7waHhjBk1/JfCCkCxYsWIifzI8JFjOX/xMpUtavPA8Talf9Jw+MEjJ1asWsPTp65IJBJEIhFCRUXe+vt/dx5VVFREXV2NmJiMxJtQKKR6NQt0dLR5+dIT5ydPcXJ+gqeXN39t2SSdN/8DFBQUUFdTRygUsuOvzd9ddyQSCYHBwbg/e46Xtw9+b/2JiPhEVFQUkZFRhIdH8P79Bx47ZfQ8mr9oKSoqKphVrECb1i0ZMXzoTz+v7JCens6efQfQ1NSQubASFhbOrt37iImLxcLcnD69e+D/7h1/TJyGl7cPrVu1YGD/vjRsUP+bB5nAoIwqs7K/6F/xlaRkMTYOzpTSLsGWFTMACAgMYfT0lTxw96Rcn8nMGtCZWf07F8g9Qnp6Oi0mrSA6LoG14/oXuLACoCJS+manf24QCATYntxKnXZD6NKjD29fv5R6BdYjJydc3NwB2H7hFtP75ayaMEksJjougS+x8XxJSCQmPpHPX2Lx+RCKX1AogeGRhEd+ISounsRkceY4rWLqCBUFpKZJ+HBuBxrFClZ8yw3xiUmkSSSUMygl61Ckht3TF2w7Z8tT77eIU1KBDDGlRW1zujauQ5+WVqhlQ5zPKa3qWADwwMNHLq7kEiUlIfZbFjJ162EO297HrEoNrl46h6VlLVmHVuAsXb6a9PR0Fs3PeoOpnKLDiVNnEIvFjBw+VNah5AhlZeUfVljLkZNfHDp0CF9fX1q2aM5dB0cANDWLVp63IJBXrsjJFoMHDyYuNgb7W9eyPHbS1BkcOXoC22uXaNTwx8nTws7VazcYPGwUioqK2N24UuRuJN3c3GnZ1hpNTQ3q16vLLTt7lJSUGD50MIsXzs1SZJFIJISFhfMuIIDAoGBCQkIJDf1IxKdPfPr0mejoaL7ExBAfH09iQiLJYjGpqam/FBwEAgWEQiWURSJU1VRRV1dHXV2d4sWKoaWpgZaWFiVKlEBbuyS6urro6+ly6MhxbG/a8cbnJXqlpK8uy4qhw8dw8fIVTh47SGBgMMHBIYR8/EhExCc+R0ZmiFAxsSQmJv70XPZ1h7SGRnF0tLXR1ytF6dKlKWtqQqVKZgUmwvi/e8cZm/PcvXsPbx+fzKQogIaGBlUqV6Jly2b079s72zu3ExMT0TMqi5qaGh+D/PMr9AKlZRtrnrk/57PPnUJlrfD2XSCnL9vh8NAVH7/3xMbFZ76mV6oUjRpZ8eFDEK5uzwqkZN7+jgM9evennGEpXPevzvNn5fM+mDbTVhObkJjtCr4hw0dz6fJV1i2axLihvfK0flHgpbcfTbqMQl9fD59X7jlKTm/eup0ly1YiEok4f/YkzZo2BiA6OpqVq9dz9tx5oqO/AFC5khlTp0ykX59eCAQCVFVVCQwMxO3Zc1698sLb5zX+794R+vEjxkZGTJ44no7W7b/5GZBIJJmVsatXLmPiH2Ol+2H8i1KGphga6PPczTnXc0RHR/P0qStXrl3nwSMnPnwIJO3vhHjx4sUxNjKkjmVttvy5HiUlpWzPe+nyNYYMH8XM6VNYvHBeruPLK+np6ZiUr0J0dPQPX9fUKMaXmLjMr79+34VCIQkJCaSkpBB9M2ubxD6Lt2D39AX7/1xE7/9rFn/99kPGz1nDl5g4iqmqUNXUiO5N6xGXlEzvllaY6Onk7U3+gAFLt3HD+TmD2jZm+/QRUp8/OzSbsAzvDyFEeNvnea4dB88yf/UOWrVswcVzp/I8X2RkFKvWrMfm/IXM33+A7k3rcmj++J+Oe+Llx+Ebjtz38CEsMprUtKw33igpKqKuqoKOZjFqVDChY8PaWFvVREVZxM4Ldszfe5pTSybRoUHB3MfnZYf3Aw8fOs9Zz5IRvZjWx1rKkRUcDs882Wpji9OrNyT/fQ9roqdDn1YNmNSzHRrqBWNRbNRtPDpaxfE4/N/omZafHLG9z/S/jiJJT2f61En5aiNYGClTrhLpknQCA3xlHYpM+F0rV+paNcXPz4+wkIACt3bNCxs2bWHXnv14eHjIOhQ5/xHu3LnDkCFDMr9WUFAgKChIhhHlDbktWA6QiyvSJTw8HEtLS/7cuJYRw4ZkebyekSmKikJCPvgVQHT5x13He/TsndFg+eolGxo3aijjiLJHwPv31LNqSkpqKs6PHKhkZsbVazeYOGUGUVFRAGhqavDlSwxGRoaIRKIMkSQxieTkZFJTU37ZaF1BQQEloRCRsjJqqqqoF1NHUyNDHNHR0aaUrg56enoYGxtR2tgIkzJl0NMrlask6YjR4zl3/iLRn0IKVUI6r/TsM4Db9neJifyYreOjoqNxc3Pnta8v7969JzAwkI9h4Xz6/JmYmBgSErISYVTQ0NCglK4OpY2NqVChPObmVbCsXRNTE5Nsf7YJCQnY3rTjuu0t3J65ExQUnLmuQCBAT68UtWrWoKN1e7p37Zwn+wCNkvq/lbhibFoRdVVlfB6dl3UovyQuLoFz1+y5ZHsPtxfexMT+I7aULWtK717dmTxhfL5WwU2ZPotDh4/Rt1UD9szK+6780M9R1Bk1n4QkMQf37aJnj24/PfbVKy8aNm1JpQomPL2ZfxZohYX09HTMGnQn4nM0T5zuUdnMLMdz2N9xoO+AIaSmptKvby9evvLE09Ob9PR0NDSK06NbVxYtnIuuzrdJ7tw+rMfHx2NezZKo6GjOnDxKh/ZtCQ39yK49+3j0OEMIUVBQQFFREYFAgESShq6uLsePHMicw//dO0rp6v70HOXt40P9hs0ZMngg27dKt0LmwcPHHDpyjIcPH/MxLCwzXiMjQ1q2aMbokcOpUf3X1UNt2nfiqYsbQQFvKF5cdjYtT11cad2uE/26t2PF7HHYP3jKLQcnVFWUmT9lOGWMDXj7Poh7j9zw8PTlzbtAPoZ/QpySSnBoOBJJOq+ObcBY9+cWQLN3nmDvlTvUsqiE46W9PzxGIpGwavMB/tx9Asm/Hmuqly/D/R1Lpfqelx08x+azN7A0K8udbYukOndOaDVlBR5vP/DZ565U5mvbZwJPnr1ix1+bGTywf47HSyQSzp67wOYt2/H28QFAQ12Vbk3qsmBINyoNmE7rOhacWzn9m3GRsfEsP3SO845PiE1IAkBNRRmz0gYY6ZRAq7g6xVSVUVNRRl1FheJqKmiqq1K9vAlmpfV/2YvpXUg4tUbMZXTnlmyYMCjH7yk35CUJuc3mJosPnOXympk0q5UzK0tZ89DDm81nbXn00pekv61fS5fSplcLK6b07oBWsYLv+Wg1ZiH+oeGEX/3xeUNOzthmY8viAzYAdGjfljP5aBNb2ChnVhWxWExQwBtZhyITfkdx5dPnz5SrWBUrq3rY3bgi63ByxNZtO9i4eRteXl6yDkXOf4iXL1+ioaGBsbFxke218hW5uJID5OKKdNm9ezfr16/H19uDElq/bjL88LET1p26A7Dlzw2MGDa4IELMN564uGDdqTtpaRLOnjxK27aF21cwNPQjtes1IiEhgZNHD9KxY4dvXr95y47tO/fy3OMFMTExQIbFi6qKCurqamj8LZJoa5eglG4p9PVKYWRshLGxEWVNTDAw0C9QkaNPv0HctLPPtghRVGjTvjOubs+IigjO1vHZvakNCwvH08sb3zdvePv2HYFBQXz8+JFPnyP58uUL8fEJpKamfjdOJBJRrFgxtEuWQFNTE2VlZYRCIUpKQpKSkgkLCyM4OISEf8WgpqpK2bKmWFnVo0e3rjRqaCXVn41WbTvi9sydyN+gqX1CQgL6xuXo0Kohp/eskXU4OcLX/wN12w7OFFW/9powNTVhQL8+TJ44PtM+TJrUsWqCr+8brqydRdOaVfI83/uwT1j93Xj6+JEDdO70413B1p178PDRYzwcTmFa2jDP6xZ2Js5bxzGbG0yfOomli3Pv8R/w/j1NW7QjOjoaBQUFLGvXYt7cmbRp1fKnY/LysP4hMAjLeg1J/pcNEICiQICCQJBZRZmeno7kb9vJrl06cezwfuzs7OndfzAqKircd7hFpR8ISs1bteOZuwcuzvd/+Lo0ePHyFY2btaaciRGldErywusNCYkZyWUVFRXq1bXkj3Fj6NC+7TfVRBKJBB39MpialOGZy+N8iS27BAYFU7W6JeOG9WLdwkk5Guv63ItWvcbTp/H0QO4AACAASURBVGUD9s7+XkQN/RzFmPX7eODhg0lpA57dPv7LRDpkfDa3HJxIT09n6qJNJMQnEHhBej2TviYXDXVK8OLweoRC2T1ctp++GpfX/kS+dpDKfAkJSZS36opYnIqvt0e2+535vfVn6bJV2Nnbk5SUjECgQJ1K5Zg3uBstalfNPM6g6ziMdErgeiDjGnjb5QUrj1zkhd970smw8erdoj4Te7bFRF96tlja1qOoVMaAx7tXSG3OX5GX89r4jfs5Zf+YD+e3F1h1R15w9nzDn6ev8/CFDwl/n4uNdEvQvWk9pvftSEkN2fbnGLt+H2fuOuF/dpvMYynKeL0LYsjKHfgFhyESKWFoYEjA+/d069qZo4f2yTq8AmHazDkcOHiEbVs2Zdti9nfidxRXvn5Pr1yyoXnTJrIOJ0fs2rOfpctW4vf2raxDkSOnSCLvuSJHJqSnp3Pu3Dk6tG+bpbACsHZdxg5PdTU1pk6fRWxsLFMm/ZHfYeYb9evW5d4dO1q0bk/v/oM5dGAPPbp1kXVYPyQyMoq6DZoSHx/P7p3bvhNWANq3a0v7dm1lEF3uiItPKPKJ9R8RGxeLUhZJotygp1cKPb1StGzR7KfHpKam4uv7BvfnHnh7v8bP35+goGDCIyIIDg7hXcB7JBJJZnJSQUEBkUiEvr4e1S0saNGsCV27dc73RvNNmzTCxdUNF7dn1K9bJ1/Xym8uXcmwU+zQomhUv/2bq7fuA3Dk4F66dO7I9Rs32b5zD65uz1i9dgNr1m2kXZtWHD28P1tNzbOL7dULmJnXZNjqXfid3pLn84CJng6Pdy2jwbjFDBo6EptTx74TyyUSCU7OT6hYrky+CyvhEZGoqapQTAa7eb9ie/cxx2xuoKOtnWeLD1MTE3xePePajZt0sm6fL4LbvylT2phH9+6wYdNWzticA/jpA3JCQgK16jbk8pVrGRYQb9+Snp5OYmIiDZu04vqV81jV/6dnxsTJ03jm7kH7tq3zTVgBmDt/MQCXjm7CxCijn5Gv/3v2HLnALQcn7j94xP0HjxCJRNStY8nkiePp0L4tp86cIzU1lcGDcl5dIG2M/u7D9D4wJMdj69Q0R1e7BJcfuLBj2nCUlIQkJonZYnODk7cfERj+GYB6tapy/cSWLIUVyKig7NCqEQCHTl/FztGZlJRUlJTyfr1de/wya49fRlujGI92LZepsAKAggJIcXucmpoKx3esoMfwWbRsY81zV6efnnfFYjFb/9rJwUNHCQ7J+N7ra2sxrGd7pvbtgMoP7FW0NYoRFhXD5jPXWXbofOZbqGlmyuKhPWhhaSG9N/Mv0iQSvAKyt5FF1viHhCMQKBRqYeV92CdWHDqP7ZPnxCdmeP4baGsxtENTpvfrlKteaflFi9rmnLnrhK2zOwPbFq3kaWEgNj6Rkev2YPf0BQoKCnTr2ondO7ahpqZG42atuXT5Krdu3aZdu9+/p8261Ss4eeos02bMpkY1C2rVqiHrkOTkkfMXLqGhoVHkhBUAZWURyWJx1gfKkSOnQJGLK3J+iaenJ97e3ixbknXiRSKR8NjJmbKmJty5fYO69ZuwaMlyYmJiWLSg6DaAs7Awx+mhA42atWb4yLHEx8UxeNAAWYf1DQkJCdRt0ISYmBg2b1ibrb4CRYHExN9TXImPT5CZt6tQKMTcvArm5nmvBshPevfszqbN27h48XKRF1du3LgFQPeOLWQcSc45d/UOigIBXTp3RCAQ0LmTNZ07WSORSLh05Rpr1m7kpp095StV48qFs1LrT6Wrq8u0KRPZ+OdWFu+3YeWYvnmes6yhHg92LKXxH0vpM2AINqeP06b1P5UVL195kpaWRsc2jXM8t0Qi4dFTD/w/BBMZ+YUvsfEkJiYSG59ISFgEoR8/8Skqmti4hG+qLRQUFBApCWlQpzqblk+jgmnpPL/P7JCamsrQiRnJ/XNnTkilCbiamhp9evXI8zzZxcysIvv2bCc8IhwHx/vMnb+YBw523/UuUVNTw/vlM7r36o+D4z0UFBS4Y3eduPh4evbuT/uO3Th2eD+dO1mzfOUajh4/hZlZRU7no+VJQkICj52cqVTBJFNYATArZ8KmZdPYtGwa0TGxbD9wFpsrt3n02IlHj51QVlYmOTkjofnHuDH5Fl92EQgEKCoqEhkVk6vxC6eNZMrCjfRY+CeRX+Lweh9Meno6IpESLZvUZcGUEdSpmTt7pEb1amLn6Izjc2/a1P21zdqvSEtLo++Srdi7vqJUCU1c968qFMlvKfzKfkerJvUYPbAb+05comOXntheu/jN6w8ePmbl6nU8dXEhLU2CSElIB6uaLB3ek0omRr+cu4y+Do9f+mYKKzUqmHB57ax8t4syK22Ab2AoyWIxyoXcUz/kcxTqKsqyDuOH7Llsz44LdnwI+wSArpYGA1o3Ynq/jhhol5BxdD+mvVXG/YjDMy+5uJIDJBIJq45dYttZW1LS0qhqXoXjRw9Svtw/PfeuXzmPaQVzpsyYjU87dxlGWzCIRCKuXDpLe+tuNG/dnhHDh7B21XKUlQvn76ucX/PYyZno6C8MKWT5nOwiUlJCIpGQlpZW5O2Z5Mj5nfj9spZypMrZs2cpVUqX1i2zTgoeOXqc1NRURo4Yio62Nh7PnDEw0GfDpi3Mmpt7u5HCQIUK5XF98hB1dXUmTJ7OgkXLZB1SJmKxmDpWTYiI+MSiBXMZOXKYjCOSHvEJidnarVrUSExIRLmQPkAXFszNqyAQCHB1K/oPbc+eP6eYuhoaMuyNkBs+RUbj/cafmjWrfydyCgQCenTrgovzfTZvWEt8fDyt2nXk5i07qa2/eOE89EqVYudFu8xd7HmlYmkD7m1fjFBRQO9+g7C/84+lTnh4OABG+tkvE37q7kmTLiMpWaklnQZNZfL8DSzduJfNe06w++gFTpy3xfGRGwGBIQgUFChvYkTrZvUZOaArA3u2p0WjOhjq6+L42A3L1oNoYD2Mp+6eUnmvv2L0jJUki1NYvHAutWvXzPf18pPLF85SrlxZvLy82bX7xxYlAoGAyxfOsGjBXC5dOEPdOpa0aNYUxzu3EIlEDBo6kl59BrLxz60YGOjz0PF2vgr7y1euRSKRsHDayJ8eo6VRnIXTRuLhcJoP7teZ8ccg9HT+SWIam5plJMBvSu93LjdIJBLU1VRzNXZYv86UMzHigYcP3h+CqWlhxsEtiwn3vM3FQxtzLawAdP47mXrb5UWu53gfGoH54JnYu76ivnkFXh3ZUKDCilicmmlr9/8oKChIs3Alk43LptGycV0ePXaicbPWJCQksHffAcqUq0THLj1wcn5CeUM9tk8bzsfLuzm1dHKWwgrA6M4tKaOnw/KRvYm8sZ9725cUSB+O4R2bA2DrXPgb/0bGxKNdiOyrHr/0pe/iLRh2HcecXScJ/RxF6zoW3N++lDent7BhwqBCK6wAaBVTQ1mkxIu3H2QdSpHh+uNnlO87hU2nrlGseHFOHjuI00OHb4QVAE1NTXr16EZISCi370in71Nhp37dujx+cAcDfX0OHDyCvnE5evUZiP+7d7IOTU4OWbl6HZDxnCEL0tPTEYvFxMbG8fnzZ0JCQnn/4cNPr/f/j+hvUU8sr16RI6dQIe+5IuenpKSkYGlpSf++vVi9Mmsx4avdRnhIQObO0aSkJOo3bMa7gPf069ubvbv+yu+w85WIiAjKV8rYATnxj7HZ+lzyE4lEQv2GzXnt68vkCeNZuWKJTOORNtVr1+fTp8+EfPCTdShSxdi0IiVKlOCl+9NsHf87et1mhzLlKqOmqoqPZ9EWWEroGlGtSgXu/aQZc2GlRot+BASGcv3KBZo0/rWl2atXXrRo04GUFDHnzpykdSvpVOm4ubnTok0HzE2NpOqZ7/UuiOaTl5OaJsmsYPnaxHzc0J6sWzT5l+PPX7vD0g17+RD8EQUFqFG1EtatGmJeqRy62iUooaWBZvFiaBZXR1U1a7u0134BTF+ymUdPPUhPT2f1vAlMGJk/FYiOj1zpOnQGlc3MeOp8P1/WyA7SOq+dPXeBUWP+QEdbG88Xrqiq5izR/7VvCECJElp4erj+tNG9tDA2qUh6uoSg5zdyPDbicxQ7Dpzl/PW7fAjO6Ef21TpswvjRdLTuIJVKpOyiqW1Ai0Z1uHh4Y67Gx8cncuLCTQb17ICamvSsBQFKVmpBjfIm3M1F4/mtZ2+w/PAFJBIJ0/p2ZPHwnlKNLSuCIyKpMWwOQqEiwzs0ZcmIXt/YbXWctRYnTz+ifKXTc+X/GTpxCZduOmZ+raosok9LKxYN64mOZvF8WTM/iIiOoWK/qfRpYcXeOflf7ZWX81rJDiOpb14B202ySfhBRmP6redu8ujF68w+KnolNRnUtjELhnQvctXktYbPISzyCyGXd8s6lEJLWGQ0x2895MxdJ3wDQxEKhUybMpEF82b/8vsdHf0F0wpVKFeuLM+ePirAiGXP6bPnWLN2I+8CAgAwq1iBRQvn0bVzR9kGlk/8Ts+hqamp6BqYUNbUJE9968LDI1i5eh0xsbGkpKSQnJxMcrIYsTjjT7JYjDhZTLI4mRRxCsnib1//EfPmzGTenJlZrn35yjUGDxuFp6cnWtmw7ZcjR863yHuuyClwHBwc+Pz5MwP6Z23HEh0dzWtfX+rVq/ONJYeKigpuTx/RuFlrTp+xISYmhtMnjuRn2PmKrq4ub3xeUrFyNbbv3INQKGT50pw/tEsDiURCq3Ydee3ry+CB/X47YQUgOSlZZvZZ+Ulyshj1QmArUtjR1i5JaEiorMPIE+7uHqSlpdHUSjp2WQVFQGAoAYEZn31Wwgpk2Cc+vHebRk1b06vvQC6eO02L5k3zHIelZS06Wrfn+o2bHL7hyDDr5nmeE8C8rDGO2xbTfPJyevcbxOEDe+jWtTNCoZDHT3+8010ikbB5z0n+2n+aqC+xKCoK6NKuKRuXTkVPN289iCpVMOX6ia0Eh0bQqNNw5q/ZQXxSErMnDMnTvP+PWCxm4B+LEAqFXL1sI9W5ZcGDR06MGTcBNTU1nB855FhY8Xvrz+hxE4CM5IHzI8d8F1YuX71OTGws44bmLlmvq12CpbPHsnT2WKJjYvlr/xlsrtpnWoeJRErUsazN+HFj6NyxQ74nQzU1NfNUbaWursqYwd2lGNE/6JTUwj8kPEdjXL3fMmTVTkI+RaGprobNiqnUM6+QL/H9iq7zNpKaloZAIGDXJXv2XrlLK0sLNvwxEBMD6T8Q/j+71s/juv1DUlJTAXDZtxLjUjr5vq600dXSQEWkhKuPv6xD+SVRsXFI0tMpa1CqwNd+GxzGisPnsXN5SUJShu2gvrYWg9o1YVpf60JdnZIVVcuW5l1oBAlJSahJsS9cUSc+MZm5u09y8b4LcYlJQEaFZ/u2rTmwbxfFi2ctoGppadKyRTPs7zjwzN2D2v+hPiT9+vSiX59eePv4MHvuIh48fMTgoSPR1NRgxLAhLJg3+7d8fv0d2Ll7L2lpaUz4Y2ye5nnq4srho8epV68exYoVQyQSoaGphkgkQllZGZFI9MM/X19TUlL65utFixYR8elTttb+6n7x1SZWjhw5hQO5uCLnp9jY2GBhURWLqlnbMqzfuBmA2TOmffeaUCjk8YO7tO3QmRu2t7Du3J3rVy4U6M5KaaJXSpePQf5Y1m/Mlm07iImNZcum9QUeR/de/XFzc6dTR2t2/LWlwNcvCJKTk39L+6zU1FQ0iheepp+FFS1NDT58CJR1GHnC5nyGZ32vzq2zOLJw0X3YDADu3s7+zvpKZmbYXrtIq7Yd6dqjD299X6Grk/dk3JGDeylTrjKzdp6kW9N6UrOSMS9rzP3tS2g+eQVDho9m84a1GBoa4Pf+25+56JhYlm/cx4nztiQli1FRUWbM4O6smDMeFSmfn4wMdPFwOIVlm0Gs2nwAJaEi08YOlNr8A/9YRFx8AhvWrUZPT09q88oCX983dOvRB4FAEcc7tpQqlf2k5MPHTsyaPR9PL28AmjRuhM3pY6ip5b/ovWr1OgQCAYumjcrzXFoaxVk0fRSLpo8iJjaOvw6c4exlex47PeGx0xOUlJSwrF2LcWNH0a1Lp3wRWnr26MaBg4fx8vXH3Kyc1OfPC5UqmPLA6RkSiQSBQEBYZDTaGsV+aDca+jmKbvM28fpDhoXfcOvmbJo4SCY79TeeuoZf0Ed69+rBgb07uXDpCitWrsHO5QV2w19QwVj/b9FD+uYDYrGYp8+9GThuQaawUrdK+SIprHylrEEp/P6u8iqseL0LBqBiaf0CWS8mPoENp65x9q4TYZFfgAwhasjfgopeyd9jN3TTmlW49vgZ9q6edGlsKetwZE58UhIz/jqOjaMzaWkSdLS1aW/dnn69e9G6dcscn++2bt5A1ep1mD5zNo53buVT1IWXKpUrc/WSDQkJCSxdvprjJ0+zeet2tm3fReuWzVm3diXlypbNch45Bcfe/YdQUlJi+NDBeZpHSZSxmXjXrl3o6+f9vP3nn38iTs6ezZeySG4LJkdOYaRo1fbKKTCioqKwt7fPdmP0MzbnUVNTo22bVj98XSAQcPvmNVq1bM7DR040bdmOtLQ0KUZcsKipqeHh5kz5cmU5eOgoo8dOKND1h44YjYPjPZo0bsTJYwcLdO2CRJyS8ls2C0xLS0NLUy6uZIVIpJxt/9nCysNHj1FUVKRG1YqyDiXbXLl1D//3wTRq2IA6lrVzNLZuHUsWzJsNQJNmbUj9OzmXF0QiEQf37SIlNZW+izfneb5/U9nECJd9q9BQV2XarLkoAAkJSbx++555q7ZTtUlvTGp34sDJy6ipqbJ8zjhCX9xkw5KpUhdWvqKpURy328fRKanF0g172brvtFTmvWb3ADtHZ2rWqM7Y0SOkMqesiPj0iWYt25GamsrFc6epXKlStsY993hBXaumWHfqjpe3D40aNsDF+T7Xr5wvEGElMCgYn9e+NKhTjWJS7jehUbwYC6aOxMPhFEHuN5g3eTilDUvh/OQpw0aMQVe/DG3ad8Lm/EWpnlerV6sKgNfrwuc736BONdIB096TKNlhJJUGTEe30xh83gdnHhMTn8DgFdsxHzST1x9CAOjerK7MhJX3YZ9YfewiJUposW/3dgB6dOuCu6sTzg8daNK4Ee9CI3j/8RMSSd7EFRd3L1r1HI9pnc6UqtqGEhWbo2veho4DJhMdEwtkWELZbpiT5/clSxpamJGSmoZfUOGthH0dmPGzV7G0Qb7ML5FIeOrlx8K9Z6g3egEmPSfy17mbxMQn0rlRbZz3rODN6S2sHT/gtxFWADo2yKgatnd9KeNIZEtCUjLjNu6nTM+JnL7zGL1Sehw7vB//N54c3Lebtm1b5+p8V9rYmLp1avPM3YOAgPf5EHnRQE1NjfVrVxLywY/dO7dRurQxt27foaZlA+pYNeHqtZxbgMqRPh8Cg/jwIZCmTRrn+fouUsqoTJKWwCESiRCnZFNcUc5YW165IkdO4UIursj5IZcvXyYtLY0+vXpkeay3jw8REZ9o1/bXO7MVFBS4eO403bp2xsPjBfUaNivSFwWRSISL8wMsqppzxuY8/QZI177lZ0yZPouLl65So3o1rl4q+rYuvyI1NRWV36yM/2uyWe6RmjUpKSlFtsLtK2/83mKoX3R2/EokEibOW4+SkhI2p4/lao45s6YzbcokQkJD6dhFOn0KrDu0o0njRjzxesuBa9Jtnlq6lDbPD61DR7M47/+ulKrXbgg7D9nwKeoLzRrWxmbfWt65XGHK6P4FknD9KrCU1NJg8bpdbNufN4ElISGJUdNXIBIpcfnCWSlFKRuSkpKwatSc+IQEdu/cRrOmjbMck5qayuChI2naoi2+b97QoV0b3vq+wvbaRSqZmRVA1BnMW7AYgNXzJ+brOsWLqzN38jDc75wk+LktC6aOoIyxPk9d3Bg5ejw6+mVo1daaM2fP5VloefTICYAmhdD6cGBPa4oXU0NVTZX6lhYM6tWBdDIqQ+ISkpi85TBl+0zm6qNnlDMxYue6uRgblOK841NMek3i4v3s9UWTJt3nbUQiSefs6ePfnWvMzatw/cp5IkLfY1axQp6ujzZX7WndezxuL7xRFilRrowRja1q0adrG2ZPHIJVnYz+gmeXT/1hpU9RonuzugCcvess40h+jujvzzhFChsSJBIJLj7+LD14jvYz1lC+z2S0O46m7fTVbL9wi3ch4dSpXI5TSyYRenk3xxZNpLKJUZ7XLYwY6ZZEqKiIu2/hE38LgvjEJMZt3E/pnhM4bZ8hqhw/cgAfT3e6dukklTU2/5nh3jBl+iypzFfUGdCvDy+ePeHJY0eaNW2Cn99bBg4ZQdsOXWQd2n+e5SvWALB44dw8z/VV4JCquJLdyhVluS2YHDmFkaJ9tywn3zh37hxtWrekVKmsfZ1XrMq4qVq0IHsXqqOH9jFpygyOHDtBrToNeep0L989zvMLoVDIw3v2tO3QhRs37ejYpSdXL9nkW/JtybJVHDp8jArly3Pv7q0i11gyp6SmpqKWjWbQRYnQj2FARj8ROb8mJiYG0b96OBU1oqOjiY+Pp3WTOrIOJdss2bCHLzFxzJs7M0/n5WVLFvDc4wUOjvdYtmI1SxbNz3NsVvXr8uDhI2bvPMnAto2/ae6cV0pqFMPr2CasZ6/B1ScjCbP/z4X07tJGamvkFC3N4rjZH8ey9SAWrd3FlZv32bxiOtWq5Lz/Q69Rc0hMSmb3zm2UKFG4hd0Jk6bx1MWVtDQJaWmppEkkpEvSESoJmTdnJouXrCAi4hML58+hf9/eWc736fNn6lo14fPnSKpUqcy5MycobVzwiUSJRILtTTsM9XWpaVFwgk6xYmrMnjiU2ROHkpCQxM7DNpy6eAtXN3dcXCcyfuJUalSvxuiRw+jXt3eO7isSExO5dOUaJTQ10NMtfNc0E2N9gp7bfvN/V2894NIDFy7ce4okPR093ZJsWTET69aNABjYswObdh1n7bbDDF+9m202Nzm7Yiq6Wvlfbbpw7xn8Q8IZ2L8v9ev+/LohFArR19fnjd/bXK81a9lWlEUiXG4fxcTo+2qJ3TWt0dXSoEYFk1yvUVhoaGGGQEEBx+fezB+SP/198kp54wxbmXehETkaJ5FIcH8TwLXH7jh7+uIbGEpkTDzp6RlVTQIFBbQ1itHAoiINLczo3Kg2NSqYSjv8Qk2J4uqEfo6WdRgFxvvQCC49cOHMXSe834eQnp6OoYEB69etpEsn6Tdcr25hgZlZRRzvPeBzZCTaJQvftUAWfLUMe/PGD8v6jYv8ZrHfgeu2tujoaFOrZt77A33tqSMtcUVJSQlxSkq2jv0qrshtweTIKVzIxRU53+Hn54e7uztHD+3L1vF37t5FX0+PCuWz77X919ZNaGppsu2vnVSrVQ8Xp4fo6BTNmzGBQID9rWt07dEXB8d7tGzTgbu3baUufGzeup3NW//C0MAA50cOv72wAhkPjaqqv1fj9+DgDDsSHe28NcD+LxAZFYV6MXVZh5FrLly8AkDH1k1kHEn2iI6JZcdBG3S0tZk3e2ae57t47hSVLWqzafM26taxxLpDu1zPFRcXx5ZtOxAoKJAmkdB9/iZsN87Lc4z/RiQSYr9lEdodR5GWJmHc7DUoCoX0sG4h1XVyQkktTTzv29B79BwePnlO484jUVFRxthAl/KmpalqVg7zSmWpVN6EKmblUFL6/rbu1MVbPHr6nIYNrbJt9SlLjp88TXp6OurqaggUBCgIBCgoKBATE8OYcRkVH9OnTmL2zO97vP0/wcEh1G/YjJjYWJYsnMeM6VPyO/yfsvWvnaSkpDBldH+ZxaCmpsLMPwYz84/BJCQksefYeU6ev8kz9+eMmzCFCZOnU6N6NUaNHMaAfn2yvM8YMWocYrGYnWsLv22Uj18Ak+at50tsHAAVypZm+exxdGzzfeXTjPGDGDu4B4MnLubuQxcqD5jOtL7WLByadTV3bnF092T7hVsYGhqw46+s7Q9r16rB/QcPcXjkSotGORfwv8TE0rBujR8KK8nJYmLi4mlTt1qO5y2MCAQCSpXQ+MYOrrBh9rcdWGDY558ekyQWc8f1FQ7uXjx7/Y6A0HCi4hIyhRSFv4UUq6oVaGhhRqeGltSoUOY/8bzwK/RLamZa/v1uxCUkcdbBmauPXHnlH0RkTBxpf1cjKioKqFHdgrmzZ+bp/is7rF+9gm69+jFz9nwO7d+dr2sVNZYsXw3AujUrZBzJf5sbtreIj09g+P/YO+uoqLY+DD8zNCKKoIiKgGJjgEHY3V0Y17x2XbsDu1tsRWwRVFBSUVQQxUBsLASRDgEREGa+P1Dv9RNlgMHBe+dZy2XM2Xu/B2fOnLN/8Q6VTqcRaQdXVFRUJK5EUVGWtwWTI6coIg+uyPkOBwcHSpQoQccO7XI91tnlAh8/pjF29Kg8r7PcZhHapbRYbLOCuvXNuXH9MhX1K+RHcpHgnNNJBg8ZifP5C1g0boHfNW+ptVI4aHeYxTbL0dbW5vbNa1+/0P/tiEQiNIr9u4Irr16HAFDhN36v/yoSE99jUqumrGXkG3cPTwC6tf89gitDJy0mKyuL3Tu3SWU+oVCIzyV36pg2YvDQkdwN8MXQIH9Z0MNHjuHTp08c3rGU/cfOccX3DltOuTKlXyepaP0nvZs34pS3PwKBkOGTl+DocolD25bIrDWOuroqF45u4XXoO9bb2nMjIIjwiBhevH6Lx+Ub3xyrUUwdA309po8dTO8urUhMSmby/HWoqariePKoTPTnFbFYTOdOHTh+xO6bf3d182DJshXYbtsskRfQq9evsWramtTUVLZsXMfwYQUzLy0otrv2oKKsxOg/ikbmvLq6KlPHDGLqmEGkpaWz+7ATRx3duBd4n/ET/2LylOnUq1eXcWP+pHevHt9s0J467cSMWfNITEykRhUjSBxzqwAAIABJREFU+nb7eVtYWXLF7w6zl27l6YsQAMxqV2fziunUrfnz6iENDXXO2K3nmv89hkxaxPrj5znieZ3jiydjWtVQqhrjk1KwXrwVRUVFLnlckGgzfNKEsWzeuoMFq2zxPZ83772MjAxEIjFly+Sc5OHu7QdAS9NaeZq3KFOnckU8Ax6Qlp6BqkrRu4fW1syuFI38XGERFh2Hm38gvg+e8ehVGOGxCXz8R8sYBaEQ7RLZgRTzmlXo2tgM0yqG//lASk4YlSvDg1dhZGZm/vYt7gDCY+JYfcQZ1xv3iEtK+frvpbS0qGdaF7N69WjZoikdO7RHQUHhl2hq1aoF5crpcfacC7bbNqGmpvZL1i3qZGZm4u7hib5+BerVrSNrOf9p1q7fhEAgYO7s6VKZT0XKwRVlZWU+pCRLtvZnz8fg4GAsLCyksr4cOXIKzu9/hyFHqmRlZeHk6EifXt0lMhLftGUbAoGAmdPzlw06dcoktLS0mDJ1Bg3Nm+Dj7Un16r+uXUZ+yMrKQiAQ5PgAc8R+P+MmTOHo8ZOYNbTi1o2rBfYMcTrrzJRpM9EsXpwA/6u/bQu1/PI7Vy7kxJMnTwEwk0JJ8r+ZN2HZD8JmZvVkLSXfBAY9QLO4Bmq/QWs7v9tBXPG9g55eWdq2aSW1efX0ynL61DG69exL63adefYoMM+bG0EPHuLhdQmT6pXp1r45nVo3xti8BzZ2jvRqYY7+DzYI80vflhac8vZn6pRJuHt4ct7rGlUsenL20Ebq1qoi1bXyglHFcuxY/Xf7zaysLB4Hv+bh0xc8e/GG+4+CefH6LU+CXzPiLxtm2mxGu1RJMjI+cdR+N8WKFf1r6RdPqhKa37dg6tSxvcTZt3fu3KNDlx5kZGSwd/cO+veVjvdPfrkZcJuoqGj6dG1dJDc/VVVVmDJqAFNGDSA9PZ1d9k4ccXDlzt17jBw9njHjJ9Ogvhnz5s7E3/8WK1evQ1VFmSH9OrNhyV+ylp8jThcusXjtbkLDoxAIBDS3qs+mZdOobJC3xIamFqa8vHmOuSu2s8feiZaTl9K1sRn7Z49FWVk6j1Htpq0kLeMTdgf2UL58OYnGlC5dms6dOnDB1Z09h50Y/YfkVTU37z4CoHplwxxfv3DxOgD9WltKPGdRp03DOngGPMDVP5BezRvJWk6OCAUC3G4GotP5TzKz/vZCUlVRppx2SWoaVsDKpCqdLU0x0Mu9bbOcbGoYlMf5+h3uvQilYXXJuywUJcJj41l9+BzuN+8Tk5gEgKamJu3btqZH96707tVD5h6VC+fPZdyEydgsW8XqlUtlqqWosGbdRjIzM5k5PfdKWzmFx8ePHwkMvI9JrZoUL15cKnMqS9n3RElJiU8StgWrUL48Hdq3Ze7cuTx8+JDFixf/Fvf4cuT82yl6T3hyZIqvry/vIiIYYN0/12MzMjK4FxhEzRrVC7ThP2zIYOwP7CU9I4PGzVsTcPtOvucqbNLT06lZuz4ldcrh7HIhx2N27tjCmFEjCXkTSl0zC5KTJctCyImLly4zfOQY1NTUuOF75T/VSiolJTsbS0NDOjdBRYUXL18BUDkPbfT+i5w7dx6ADu2Kbkb0zxCJRERHx1D9N+lXP3r6CgAiIiIxqduQx4+fSG3u5s2aMHvmNGJiYmnfqXuexopEIvoN+AOBQMDRndkaFRUVcdi3FpFITJ/5G6Wm8wstTWsiEAi4dt2X6z4XWTh/DolJKTTvMYol63ZLfb38oqCgQO0axgzo2YElM8dwxm4DD3xO8u6+O2OG9CYhMYngl2+ob2ZK1y7Sr/ApDGJiYgEK9PDrdNaZ1u07k5mZyTH7AzIPrAAsWLgEgJXzJshWiASoqGQHWgI8D/PuvhsLpo6kYnld/G/eoluPvqxcvY4yOqV4fN2BbStnFalKWpFIhO3BUxjW78LwKUsJj4yhR8cWvApwxtl+Y54DK18QCoWsWTiZwCvHqW5sgIvvXQz7TsThcsEN0qdssePF20gGDehPrx55Mzw+dGAPxTU0mLtiOzGxCRKPW7nlIAB9u+fsKfU4+DVKigrolPj33H/1/hxQcb1xT8ZKfozi5yqDWkb6DOvYHPsFE3h31pbIc7u4e2A1RxZNZHyvdvLASh6pXy37fjvg8QsZK8kb0Qnvmbv7ODUGTaPW4Bkc9rhGWqaITh3b4+3lytuQYBxOHmXQQGuZB1YABlr3pUQJTewOHUYkEuU+4D/Ann0HUVdXZ8hg2bUDlQPrNmxBJBYzbeokqc35xRNU0oBIbuSlLZhQKOTkMXs2bVjD0aNHmTRJeuclR46c/CMPrsj5BgcHB4wrV6Zhg9xbbmzbvhORSMTE8WMKvG737l0563QSkUhEu47duHjRu8BzSpvE9+9p2qItEZGRqKmpMXjoSGbPXZhjOei6NSuYMW0KEZGR1DEzJy4uPs/r+d+8RV/rwSgpKXH1sodMDHhlSWxcdt9pTSllmBQV3r4NR0lJqUhmLxclrl3Lzpxt1bKFbIXkE/+btxCJRLSwqi9rKbmy57ATYeGR9OzelUED+hP29i1NW7bjWXCw1NaYN2cmnTq0I+D2na++GZIwYNBQ3r2LYOzQ3hjq/+0N0NC0Jj07tuRZWAQnLvpKTSdkB290tTR59OgxADOn/8UtPx/KlCnNpt3HaNB2MNGxeb+m/yrU1FRYu2gyLkc3oagg5M7de5w95yJrWRIRHZNt5qylVTJf4zds3MKwEaNRVlbGx9uDzp07SlNevkhKSuJWwB1MqldGt/TvlSChrq7GjPF/YNHgW++NBVNHoJ3P/6PC4tDJ8xjU78LcFTtITUvnz8E9eHvPlUPbbCglJTN6g/J63HS3Z9Oy6WSJxYxas4dmE5YQHpO/64Hz9TsccrtKJSNDdu7YkufxysrKHD60n8zMLHoOz90nKzU1jc6DpuAXcB8LM5Nvrqn/5F1UDFr/sqph7RLFUVNR5vazV7KW8kOqVtRDSUEBn+2L2TxlKN2a1Ee9CGya/+40qmkMwMPXYTJWkjvxSSks2neKWn/MoOqAqew840Viajrt2rTmspcb4aEvOHH0kEStMX81AoGACePGkPrxI7v27JO1HJnj6uZBQkIC1v37yJ/5ZMzho8dQVVWlV4+8JXj9DBUV2RnaQ/bnTb9CdsJIy5ay84aUI0fO38iv9HK+kpKSgpubGwMH9EMgEOR6/MFDR1BWUmKAlAxyWzRrirenKwoKCvTuPwhHp7NSmVcahIe/o12HrkRERnHw4EGeP3/OsmXL2HfAju69+pGU9H11yqIFc7FZvIC4uHjq1rcgIiJS4vUePnxMp669EAjAy82FalWLdqu0wiDu8+alpua/K7gSHRODxr9s06IwePT4KcWLFy9SWdF5wdHpHAD9fpAZXFTIzMxk8drdqKupsX/vTnbu2ILzGQeysjJp3rJ9nq5buXHsiB3Vq1fjxKnTrF67IdfjN2zcgpuHFw3q1mT1gu+zsvZsmIeykhIL956SmsYvmFWtRFJyMqmpqQBUrVqFZ48Cse7Xl+evw6jZpC9HHN2kvq40adLIlJtu9qipqjB0xGgOHS76nisxn4MrpUpp5XnsxCnTsVm+Cm1tbR7cu0Wd2ibSlpcvFtksRywWs3h63r3pZE1ScgqNOgzlmKM7xsaVuXPTl2LFijFlwQYu+96WtTwA4hOTsOg4jMnz15GensHUsYMID3Rjw5KpqKsXTt//EQO6EXL7PPVqVSXoZSgmQ2ay8cT5PM0RFh3HiFU7UVVVxcs9/8HPVi2b06ljex48ecGew04/PM7Zw4dKjbpx/WYgTczrceHYj4M5SUkfKKtdtIJn0sBQr3S+A2G/AvOaxnzKyuLmb1ZhUdQpqaGOUCjkZbj07mekSWJKKjYHHak9ZCaV+k1m62l34pJTad2yBS7nHIgKf83pU0epX99U1lJzZca0KaioqLB+Q96DxUWR+IQEPL0ucdLBkT37DrB+4xa2bd/JQbvDODiewd3Ti6AHD7+pXkh8/55ZcxYwdvxkILuFkxzZ8eTpM6Kiomnfro1E+1uSoqws3bZgysrKZKRLHqiJT0hg4uRptGzZksGDB0tFgxw5cgqGPLgi5ysXLlwgLS2N/v1yb6ERHv6O0LAwmjZtLNVsDFPTuvhd80ZNTZXhf45l0+ZtX3uwy4rHj59g2bQVSckpuLi40K5dOwQCASNGjMDBwYEHDx/TvlM3YmNjvxs7dcpENq1bTVJSEmYNrXgdEpLreiFv3tCqbUdEIhHnnBwwNf1venPEJ2S3uChZsoSMlUiXmJgYSpT4d51TYRAVHY2BQUVZy8g3fjf8UVJUpEqlon0O81fZkvoxjYUL5nz1QmnerAn79+wk9eNHzK2ak5SUJJW1hEIhV709KFO6NCtXr/tpAP2yz9XsjfJSJXA7nvNDurKyMgN7tSfmfTIX/O5KReMX2jXKztR3ufB3AEUoFLJn1zbOOp5ESVmZCbNX0/WPqaTn4WHoV2NcSZ+bbofQUFdj0pTprFi1VtaSfkpMbHbFYl5bYPbtPwj7w0epYlyZJw/uoKtbpjDk5ZkPHz5w5OgJSpXUpF3L38u/4s79J1Rv3Jvgl28YaN2XOzevU6VKZa56e6CoqEifkbN4EizbKgC/gPvUaNyHJ89f06NjC94GurJkxmiUlArfUjLw0TMePn0JZHtiLLVzosHIuYRFx+U6ViQS0X7aSjKzRDieOkbp0gVr82R/cO/X9mCx8YnfvJaamka3IVP5Y8IiskQidq2by4WjW37ofSUWi/mUmYlB2X9f66maBuX5lJlFWhG9Zs8c0AUAm4OnZazk30dxNVXCootOYC0iLoF5u09QZ+gsDPtMZNPJC0S/T6Z5s6Y4Ohwn+l0IZxxP0LxpU1lLzROKiopY9+tDbFwc512LTgJKVlYWz1+8/PpsGRcfz3VfPzy8LuLu6UVaWtp3Y2yWrcSwcg369B/EqDETmDt/Mdt27GLV2g38NX0WI0eNo5/1HzRp3oZyFY1p2aYjEydPw8KqBUePn6SCvj56enosXb4KX78bv/qU5XzGZtnK7N8XzZPqvF8qV6TVFkxZWZmMTzl/N4nFYjIyMkhJ+UBcfDwREZFMnDSNj2lprFu3TqpBIzly5OQfuaG9nK84ODjQtEnjryWGP2Pl6uwNmnlzZkpdR9Uqxty95UeN2mYsXrqC7ba7uXf7hkwqGBLfv6ddp+6UL1+eU6dOUapUqW9eb9iwIc7OzvTt25fO3Xpz6MAeqlev9s0xI0cOo1hxDcaMm4S5VXN8LnlQo0b1HNeLiorGskkr0jMyOH7EjqZNrArpzIo+fwdX/l3Zk5mZWYSEvJG1jCJN2NtwPn36RAOzop+l9yNevX6NfvmiscH7I5KSU9h35CyldXSYMO7b9o69e/UgJjaWWXMW0NCyGQ/u3ZJKFZGqqir+fleoVacBf46ZQCUjo+8CyBERkfTtPxglRUUun9n903VXzZ+EvYMrC/edorOV9NpktP7cBikg4M53nh2tWjbnVfBDevax5uqNW1Rq1J1Te1fRuFE9qa0vTQz09QjyOYlFx2GsWbcR+yPHePYoUNaycuTlq+zNev2K+hIdLxKJaNW2I3fv3cfSwhy382eKTPuNR4+e0Ll7LzIyMli3do6s5eSJHQdOMX+VLUKhkF07tjBwwN8+fFWqGON89hSdu/amZe9xBF46Rtkyv77d2Vm3KwyfsgShQMjBrUvo1enXtcW47Hub3sNnIhAI8Di5nUamtRgzcyWnznlRd9gsrmxdTB3jHwfWh66w5V1sAlMmjZfKfZ6ysjKHDu6lV98B9Bg6nesu+4Hsn9GYmStJS0vH3MyE0/vXoFlcMo9EWSc2FQaaGuoAvP+QiqpK0auKLautRbWKevg/es7H9HTUPhsmyyk4FXW1efLmnaxl4P/oOTN2HOHhq+wWZaoqKjRpbMmkCePo2KGdjNVJh1UrbDh89DgLFi2lSyfpt+ZMfP+eN29CqWRkRPHP17Nr131xPu/Ko0eP0SyuyeuQEHR1dTEyNCAxMZHLPtdITExEU1MTK0tzvC56k5WV9XXOnTu2MOjz99yb0FBOOTixYdNWAHx8fChfvjyqqqpfN7FFIhEfP34kJSWF0NBQgoKCuH//Pnfu3aeeqSlLliyhfPnyiEQiOnXqhM2yVXi6OUv9ZyHn54jFYi5eukz5cuWoVCl3r1OxWExmZibp6RmkZ6TzKeMT6RnpZGR8IiMjg/T0v/8tLS27YkVabcFUVFQIC3tLHTNzMj6vn56ewadPn35YHbNt2zb09HJu7ylHjpxfjzy4IgeA0NBQbty4wS7brRId73zelZIlS9CwQeH4CejoaGNQUZ+QN6HExMbSvVc/nE4fR+sXbrSLxWImTp5GUlISx44d+y6w8oUqVapw4sQJBgwYQMeuPQm6e+vrzd4XrPv1oXixYgwaOpImLdri6er8XXl3UlISjaya8+HDB3Zu30ynju0L7dx+B94nZmdflvoXBVfehGU/TPXMo2ntfw1nl+z2Ku3btpaxkvwRExPDx49p1K9bU9ZSfsq42avJzMpi66Z1Ob4+dvSfREfHsH7jFqyateaWn49UNq51tLVxP3+WVu060a5jV27e8KGSkdHX19t26EJGRgYn96zCoPzPHxrU1VVp1aQhF6/e5FnoO6pVLFdgfQD6ZbQRCAQ8fZaz74y6ujoers7s22/HzDnz6TRwCkP6dWbL8hky29yPiIpl/qodnPe8hlWjupy1+7v1WqmSmjy4cpwytdoRERFJn36DOH2q6LUJc3Q6h1AopKEE/eTT0tIwt2rB65AQunXpzBH7/b9AoWRs2LSVpctXIQAWTR9Fny6/x7VMJBIxaPwCXC/6UrJECbw8cm5L2tjSkv17dzJ85BgsOw3joc8pihUrnBZcOeHu7cewyUtQUVHmsuMualbLfdNEWnhevkH/MXNRUFDA69QOTGtnJ8vs3bCAkQO709F6En0WbuTp0Y05XgsOXLiCi+9d6tapzTKbRVLT1aZ1Szp1bI+rmwcbdx3h4tVb+N66j7KyErvWzWVAzw4SzSMQCFBQEBKXlCI1bUWF1++iEQC6pYrufeWsgd0ZuXoXq484YzOyr6zl/Gswq2bEg1dhhEXHof+Lg8EZGZnsOX+JPecuERoVi0AgwMrSgoULZtPY8veqaJQEDQ0N2rZphYfnRe4F3se0XsE7MIjFYtw9vNh/8BBeF70Ri8WoqakyZdIEfP38uXbdFwMDA2rVqsX79+9p0LARcXFxBNy5h4qKCiNGjMDExIQTJ04QFR2DjY0NTZo0QUNDg1atWnHx0mXS09M55eCE3w1/1NTU6NWrFyNGjMDY2Pg7PUKhkGLFilGsWDF0dXVp2LBhjrqFQiHjxo1j/PjxREREoqdXtsA/CznfkpaWRmxsHDGxsSQkJGJkZEhSUhKXr/jg4XmRjIwMRGIxHbv0+Bw0ySAjPT3794xPZHwOYmRkZP8Si8V5Wl9aSaDdu3cnJSUFJSUllJSUUFZW/umvMmXKUKdOHamsLUeOHOkgEOf1CvIbEBMTI7USvf8KmzZtYqetLc+fPsjVD+KG/03ad+rOsCGD2bp5faHombdgMbv3HuDcuXMIBAIGDhxAhQoVOOd4Ah0dnUJZ8/+Zv3BJdvnvqlUMGTIk1+NdXFwYO3Ys3bp0Zv9eW1RyyDi77HOVXn0GAHDO6RTNmjYGsrMe6piZ8+5dBCuXLWHihLHSPZnfkLXrN7F85RoueV4otCBeQUlLS+Ne4H1u37nH02fBhIaGkpj4no8fP5KekUExdXVKlSqFrm4ZyuvpERERiYPTGQ7u20XvXj0kXkdNTY2PHz8W4pkULfoP+AM3Dy9iI0N/S8+VHTt3M3f+Yg7vWEq39s1lLSdH3oRHULfFAIwrV+LOrZ8bwk+cPBX7I8exMG8k1cw7T8+L9B3wB2pqatwL8ENPryzel33o0bs/1j3as3u9ZCX8L1+HYdZ2MK3MauG0crrU9FXoOR4dXV2C7t786XFvw9/RuWtPXoe8QU9XhwtHt1DZMPcKUGlx1u0Kq7Yc5OmLECB7c1QsFmMzawx/jR74zbEikYgO1pO4efchlhaN8HCVXSbl/1/XPDwv0td6MJ07deD4Ebufjk1MTKSBRVOio2MYNXI4G9atKmS1kpGZmUmX7n3wu+GPVklNLhzdTK1qlWUtSyJiYhNo0Ws0b99FY2ZaD/cLZ1HNxUx763ZbFixaioG+HvcuHkVBQaHQdT578QbLTsNQVFTA3+0QlQx+XT97Zw8fhkxcjLKSIlfO7MkxqGOzfg8bdx2lZ7OGHJw37pvXnr4Jx2rcIooVK8bzJ0Goq6tLVV9GRgYGlarz4bNXlIWZCQ55qFb5QlmTdlTQ0SJg30qp6pM19YbNJiYxifCzOwttDWncr5XvMQ5lJUVeO2yTkio5F/zuMmjpdlaOsWZ8z8KvEMnIyGT/hcvYu1/lWeg7RGIxigoKdO7UgY3rVxe4FWBRJ+xtOLXq1KdBfVO8vfLeHiwiIhKXC65ERcUwZdJ4Vq1Zz46du6lbty7W1tbUrFmT1atXc+PGDUxMTJg6dSrt27fPV3uk8p89UYRCIU2bNqV379506NCBYsWk448ZGxtL3bp12bt7x3eV0L8Lsn4OFYvFJL5/T3paOqccHHn+4iUvX73i5cvXRETm7KWkpqqKSe3axMTEYGJigrKyMioqKjkGLlRUVFBWVv762j///uXPOf1SU1NDSyvvHoFy5MiRLUpKSoXyPSwPrshBLBbTtGkTLC0asWtH7pUrXXv0xefqNZ4/CSqUvubunl70s/6DxYsXM3r0aACePn2KtbU12qW0cD7jQNmyulJf95+cdjzLiFFjmTp1KjNmzJBojFgsZv78+Rw6dIjb/teoWrVKjsfdDLhNpy49ycrK4sRRO9q1bUNDi2Y8f/GCaX9NYsmi+VI8k9+XBQtt2LpjJ4F3bnyT1S4rgoOfs+/AIa5eu05EZBTJycnftc0QCAQoKSmiqKCIoqIiGZ+yy4hFItE3xwmFQqpWMaZjh3b8OXJYrq34ZH1T+6upVbcBCfEJvAt7KWsp+aJ7r/5cvuJD7JOLKCkpyVpOjrTpM46AwMdcvexJvbq5Zz71sx6Mu+dFOnVsz4mjh6Sm48Sp04weOxFNTU0C79ygfcduPH/xkjd3z1MyD60gzdoM4nXoO96dtUVVSgG5esNnE5uUKvH7cO78Rdju2otAIGDhtJFMG1u4BpNb951k9daDfEj9iFAowKJ+bZbOHoepSVWqWPQk4X0yDvvW0La5+Xdj+4ychZfPTVq3asmZ08cLVeeP+Od1TSQSUVrPAJFIxMtnD39qaC8SiTCp25C34eHMnTODubMk+47+FYwcPR6H0040tzLD6cC6H/paFDWu+N2h359zSM/IYPzY0axeuVTisbPmzGfXnv00qFeDS6d3FaLK7OBBVaveJL5P5tLpndSvW6NQ1/snDi4XGTVtOSrKSlx32f9TPy3LTsN4HPyag/PG0rNZIyB7s7XqwKm8/5CKj7eHRNfd/NC5W2+uXffF6cB6WjfLOZs6N4wadkNZAE+PbZKyOtlSvsc4SmtpEnhwTaGtIY37tUmbD3LY/Rrn186iSZ2c2wjLyRtpGRmU7TaWjub1OG4zWWrzZmVl8SgknBsPggl8EUJwWARvY+KJSUhCJBajoCCkTu3ajBw+lMGDrItM28pfQbOW7Qi8H8QtP5/vWmbnRGZmJs4uF9h/0J7rvn7fVRDMmTOHSZMmff17eno6r169onr16gXynPD09CQjIwNLS0u08+j3JimtW7emUQMztm/dWCjzFzayfA69fecu8xfacMP/5lctxsbGGBkZYWRkhIGBAWXKlEFbO7vi/M2bNxQvXpxGjRqhpvbrKmrlyJHz+yAPruQBeXAlbwQEBNCjRw9czp6mebMmPz32ywZI+fLlcs3mzQ/h4e9o3Lw1Zmb1sbOz++Zm6cWLF1hb90dNTQ2Xsw4SecPkhz37DjBz9nx69erFpk2bJM7EzMrKon///nxM/cDVy54/Pfbhw8e0bNvxm/LTIYMH/rY3XYXB5L9mYGd/hLchwWhqaspEQ3x8AouWLOPMWWeSU7JbZCgpKaFdqhR6emUxMjSkVs0amJrVpb6Z6Q/b1mVmZvImNJThI8cSeD+ImjVr8Pz5i6/XqeIaGpia1qN/317069v7u6qnf1Nw5f3797wJDePt23Ai3kUQn5hIYysLLMwbfX3o1NbVp2oVY25cvyxjtfmjcjUTMj9lEHLbRdZSciTg3mPa9B2HpYU5Hq7nJB7Xqm0nbt+5K/Wqxf377Zg6cw5aWlokfPZaev/CJ09zOJ6/xIi/ljKxV3uWj+6f+wAJ6DRzNf6PXpAYK3mf9nv37tOjd38SEhOpXcMY58MbKVWyhFT0/D/12w7mxeswxg3tzeIZY1BT+/u68erNW8w7DCMrKwuXI5ty9IPpOGAyfgH3ad6sKadPHsmx2rIw+ed1bf3GLSxdvooF82Yza8bUn44bM24Sx086MHH8WFYuX1L4QiUkKysLbV199MvpEnTlhKzlSMzqbXas2nIQJSVF7A/spXPnvPfIHzB4GBdc3enSrilHbZcXgspsug2Zio/fXZbOHsuUUQMKbZ3/59DJ80yevw51NVVuuNphqP/zdoWJSclUs+xFVlYWD+3XoVuqJB2mrcT/8YtCr07OTk6IJ/x+/s2k67ToT3z8e8KcdkhRmWwRi8WU6jiS5qY1Obuq8AKy0rhfi0lMoor1X5jXNMZjo3RNmP/LlO85Hu3iGgTZr5Xo+Nj3ybx4G8mbyBjCouMJj4knOuE972ITeBeXQGJyKun/t9+goKBACU1NDA0rMmzoEAYP7P/bBNmlRVZWFkEPHnLs+Cl2792Pvn4FHt2//c0xYrEYVzcPjhw9QaXKRtQ3rceylWt4+fIVlpaW9OnThw50keNDAAAgAElEQVQdOuDs7Ex4eDj9+vWjcuXfowo0JxYtWsTFi148uHdL1lLyhSyeQy95X+HsORcOHT5KjRo1KFasGBYWFowfP54SJQrnvlqOHDn/DeTBlTwgD67kjTlz5nDZ25uH9wNyzaixsz/K5L+ms8xmEVMmjZeqjszMTDp3603Im1A8PT1z9DgJDQ2lX79+CATg6uJERX3JTG8lZd2GzSxbsZpRo0axaNEiiTOMUlJSmDVrFi4uLjieOkbrVi1yHfPi5SvMLZvxKTMTNTU1osJfF0z8v4zhf47F0eksibHvfnmm16dPn5g0ZTonTp1GJBJRSkuLLp078ueIodQrQO/gpi3a8vjJU+Kisr1XfP38OWB3iGvX/YiMjAKyq1/KldOjbetWjBs7ihrVqxWp4EpWVhZRUTFEREQQGRlJRFQ0UVFRxMTGEh8fT0JCIomJ70lOTuZDaiofUz9mmwJ+yvyuguefCAQCtLRKYmhgwN17gXTs0I7jR+x+uyw/kUiEVunyWDWsg+sxyTysfjWmrQfyOvQdj4PuUL685B4lIpGIRpbNCH7+gulTJ7N4ofQ2fbbv2MW8hUsAaNWkIWfs8h680TftBCIRoY7S2RAcv2E/x7x88xzgzcrKYsiwP3G54IaykiJbVsxkYC/J/A7ygovnVQaPX4iSkiIlNYvjemwrVSv/nU1/L+gZbfqNIysri+ljB7Nw+qhvxotEIjoPmoJfQBBqqqpsWL+awQOtpa7zR/zzula2QiUUFBQIe/3sp5/52Lg4Klc1wcCgYqEkeBSEWwG3adO+CzMnDGHB1JGylpMrmZmZ9B4xiyt+dyhdWofLF92pqJ//pJXqtUx5FxFB365t2LdpoRSVZvMlKNygbk0uORZeW6f/Z6fdaeYs30ZxDXVuutlTXk+yhzEvn5v0GTkLQ73SWLe2YvWRc7Rq2YKzjoUbeNPWrUC1ygb4nj+Q7zmadvuTp8GviT6/R4rKZEtoVCx1hs5ibPc2rB43MPcB+URa92tWYxfy5M07np/YjE4Jyas45fwYq7ELefE2ipcntxDw9CV3g1/zOCQcJ59bCASgVVyDj+kZZHzKJOsn96uKiopoFi+Orm4ZjIwMqVGjGg3MzLCytEBLq+j6+RQ2YrGY8xfcWL5yDU+ePvvmtZu+V6hSxRgFBQUueV9h6fJVBN4PomLFioSGhgLQqlUrZs2aRe3atWUhv1Bxd3dn5MiRPAi8hUHFH1c9SsqX7buCVOzkhV/5HBoREcmM2fNxOX8BNVVVps+YwejRo39J21E5cuT8Nyis4Mp/K5VCznekp6fj4uLCyOFDJNrEtN25GwWhkHFj/pS6lhWr1nIr4DaOjo4/NI+vWLEijo6O9OzZE5O6DXF1caJJYyuprO/scoFlK1Yzffp0pk6dKvENS1JSEoMHDeLZs2fs32MrUWAFwLhyJW5cv0KTFm34+PEjO3ftZdzYUbkP/I+QkpwM8Ms31zdv3cHKVWtJS0+nor4+27ZsoGWLZlKZOyk5+Zvs8MZWFjS2sgDg48ePHDt+CgfHMwTev4+d/RHs7I+grq5O9WpVMW/UgK5dO2NlYf7Tn4lIJML7sg9Hjh3nftBDYmPjEItEiMViRGIxIEYgECIUCBAIBf/4sxChUIBAIEAoFCJAQFJyMoqKiqSnp/HpUyZZWVm5nqNQKEBRQRFlFRXUVFXRKqVF8eIalNAsgZaWFjo6pShTujR6urqUr1AOjeLFuXr1Or5+/jx7Fsy9wPsAuLl7olW6PFpaJalibIyVpTldu3SivpnpL3uYyA/el30Qi8W0atJI1lJy5KzbFV69CadXz255CqxA9mfR75o3dczM2bBpKzo62kwYN0YquiZOGIuH1yV8rl5j5KDu+ZpjaL8ubNt/khMXfbFu07jAmmp89nK4fecerVpK7p2joKDA0cMHcXXzYPifYxk3axXX/O+xc+3cAmv6J13bNWPs0N64eFwlPDKGI6ddWTr774x40zrVuOV+iA7Wk1m/8wjOHlc5f3QzuqWz214IhULcjm/jsMMFZizZzPiJf7Fq9XqWLlmQJ0+ognLa8QypqalMHD821+v9qtXrEYvFbNm07hepk5xXr7ITJKr+pF1UUSE6NoFm3f8kIiqWxlaWOJ85VaAWhkePnfja99zB5SJ1alVl8p/SqSD7wuzlWxEI4IjtMqnO+zPW2R5m+cZ9aJUoToDHYUrrSN5bvW1zc4b174LdyfOsPnKO0jo6nD55pBDVwp079/j0KZNmlmYFmqeUliafJPi+/524/fQVALWMpJuUVVisGTeIrrPXMnvnMfbPkc737H+dKhX0eBwSjn7vCd+9JhaDiroGpctqoqVVEh0dbXR1y1BOT4+KFfUxNDSgciUjdAqpbdTvzvMXL5k+cy5XfK7SrFkzevXuQ7NmzfD29sbW1hbzxi0QCoWUKV2ayKgoGjZsyOnTp7G0tMTf3x8lJSXq1y+a/prSwMLCAoFAwLVrvhgMyt89wocPH7jicw03d0/cPb1QECowbuyfDB82hBIy6vAgTUQiEYfsj7JwyTJUVFSYM2cOQ4cOlVn3Cjly5MjJK/LKlf84rq6ujBo1ioAbV6lWrepPj01KSqKCYVUaNazPRY8LUtVxyfsKPftYf9dP9Ue8fPmSZs2yN7wl0Z7rfK9e07lrLyobG3P8+HGJN28DAgIYNGgQSkpKnHM6iWk+qhpiYmKob96UxMREiVqi/Ffo2KUnN/xv5qklT0G45H2F0eMmERMTg4ZGMVavXMaQwdLNbmxo0YzQsDCJqpQePXrMzj378L7sQ2REJJmfNzoEAgHa2qWoYmxM3Tq1adzYEhVlJfxu3MTdw4sXL1+SmZl9rKqqKjra2igoKiAUCr9uXIpEom9+iUViROLPfxaLEYlEZH7K5H1SEhoaGujrV6CEpiYlNDUpqZUdJNEuVYrSOtro6elRTk8Pff3yaGlpSSXw8eDhQ85fcOe67w2ePQsmNi7ua9XLl/OvWqUKVlbmdO/ahTq1TYpMwOWL+fuDqyepWK6srOV8R6VG3UhK/kDY6+B8myknJSVR29SchIQE9uzajnW/PgXWlZmZiWHlGnxM+0j0I698BVXT0tKpYNqJ4mqqvDixucCBWf9Hz+kwXbJWVT8iJSWFlm068iz4Of26t2XvhgUF0pQTYrEYnRqtMTbU56b79344IpGI0dNX4OByEUVFBdYt/osRA7p9c0xaWjoT5q7hjOtlsrJEFFNXp1GjBowaOZzOnToUyufrSyZkvfoWvAkNJSLsVa4G6sbVa/PhQyoRRdCPac26jaxYtZaLp21pWK+WrOX8kMCHwXSwnsjHtHT+mjyRpUsK9p5ctGQZm7fuoFixYlz0OE/nbr2Ij0/A89QOzM1MpKI5PT2DsrXbU93YgBuudlKZMze+tM0rra3Fba/DefKA+idGDbsRn/CeHds28cegwm1lNmXaTA7aHea25+GfesLkxsS5azjs4MqrU1sppakhRYWyY8oWOw65XeX2vpUYVyi872ZpZnjXGDSNuPcpRDrv+u2qeIsiLr53+GPZDmrWqM7ggdY0aGBGvbp1cv3ekfM975OS2L5jFycdHAkJeQNkJ0AuW7aMNm3afHNseno6J06cIDQ0lLi4OLp27UqrVq2KzH37r6JDhw7UrFGNvbu2Szzm3bsI3D29cHXz4Oo1X9LS0jA2NqZt27YkJCTg5OSEsrIyw4cOZvzY0XlOmpKUwq5cefs2nFFjJ+Dr58+AAQNYsGABJX/QaluOHDlyCoq8LVgekAdXJGfEiBFER0Xi4+2R67FfDMZPHbenQ/t2UtMQGRmFVbNWmJjU5vDhwxI/QERFRTFo0CDehoVx9YoXlSvl3fQ8Kysru1Jh9Tr0K1TgkL09lSpVkmhsQkICJibZGweSmkL/eK5EGlg0ISYmlqlTJmKzWPobcL8bLVq358HDx19baBUWb0LDGDx0BPfvP0BBQYExo0awYtmSQik/btO+C7fv3CU++m2eHpTV1NS4e+8eZ866cPWaL8+Cg4mPT/jO7FFRUZGqVY3p0rEjo/4cjq5umXxrzcrKQqt0eTp3bM9xKRqY5wexWMz9oAe4nHfF18+f4ODnxMXHfz1/oVCIjrY21apVpUljS3p060yNGr/O6PifNLBoypuQEKIfX5TJ+j8jJCyCui2tGdC/L7t3bivQXFFR0dRrYElqaioOxw/Trl2b3Af9hB07dzN3/mIWTR/F9HH5N4Jfsm43m3Yfk0rrl8zMTHS6jKZ7184cPrQ/3/OIRCKsmrXi8eOn/DmoBxtspB9Ar9W0L9GxCcQ8+fH77rLvbQaNW8CH1I+YmlTDyW49pUp+mxGYlpbOkvV7OOt2hYioWABUVFRYbrOIMaOl2+pKTU2NgIDbWDVrTds2rXA8deynx4e9DadWnfp06tieEzK+JuXEmPGTOX7iFO+C3CmmXjRNVJ3dfRg2eQli4MC+XfTq0S3XMT9jxqx57Nl3gLJly+JzyR09vbKEh7+jVt0GaBRT4+HVk5QoXvCWRut22LN8035s18xhUO+8e8LklT4jZ+Hlk912LjzQDQ2N/AWiASKjY6nVrB+KikoEPw4s1A0js4aNCQsLI/qxV4Hm2XvkDDOWbObIool0sSpYFUxRofqgaSSlpPLu3K5CXUeam5C7z11k9s5jzB3cndmD81fRKedvRCIRpbuOpnq1ar+tp19R4PwFN6bNmMP79+/p1bs3R48eBeDZs2doaPw7grGFweLFi7l06SL37/j/8Jjk5BRevHyJm7snbh5e3L8fhIKCAo0aNaJt27a0bdv2m32KqKgoDhw4gL29PampqfTp1YPhw/7AwryRVINXhRlcuX3nLgMGDUNRSYlNmzbRuHHBK8/lyJEj52fIgyt5QB5ckYz4+HjMzMxYvnSxRG2+jKvXJiXlA5FvX0lNQ1ZWFt169iX4+Uu8vLzQzmO5dVRUFGZmZpQpUxq/q96UKZO3D8mceYuw3bWH0qVL4+PjI7FB2sePHxk/fjxeXl5cvexJ3ToF7w/74cMHGpg3JfzdO/4cMYyN61cXeM7fmUZWzQkJeUP0u5BCmT89PZ1xE6bgeOYcYrGYli2acXD/bkppSd72I6+sXL2O1Ws34ORwnDatW0o87kc3tS9evuLyFR/EIhH1zcyoX99UmnIprWeAkaEht27kzVz8VyASibhz9x4u513xv3mL4OcvSEhI/BpwUVBQQEdHh5o1qtG0SWO6d+tCFePCN8MsrWdAxfK63PY8XOhr5ZUvLW7OOp7MU5urH/Hq9WvMLZuTmZWFu+s5zBs2yPdcFStVJ/XDByIeuBfI/FUkEmHSvD/hEdEcnDeWns0K1p6tTJfRVKteHd+rBQuWZWZm0sC8Ca9eh9C+pSUr503AWErtaTIzM9Gu3hqT6pVz9VlIT89g0PgFePncpLR2SYJvnPlhoDcp+QPmHYfyLjIGgLp1auN46ihlyuQ/aPtP1NTUaN+pG96XfQgKvIVhLn3Iv2TlX/Zyk/q1Thp07tYbX18/Ep5fkbWUHFm+aR/rdhxGVVUFjwvOmJrm3z8sIyODzt16c/NWAIaGBtzy8/km+3v/fjumzpyDnq4Otz0OFyg4AWDSrB9RMfFEPfIs9Ax+6zFzcbvkB4CykpJU1nQ8f4kRfy2lVs0ahbqpa2hcA2VFBZ75OeZ7DteLvqzZZkfgo2AGt2vC9mkjpKhQNngFBNF34Wa6N23AofnS9Yv8f6S1CSkSiRi2YifOvndQV1Eu9KDQfwXz0fN59S6GuOi3spby2xEVFc2M2fM453yeNm3asGrVKsqVK8etW7eoUqUKWoX4/PRvYN26dZw4fpzgJ/e/+fe0tDSuXvNl9979eF30BkBTU5OWLVvSrl07WrRokWtQPiUlhWPHjnHgwAHCwsIwNDTAul8fBlj3w8jQoMDaCyu44uh0lnET/6JWrVocOHAAHR0dqa8hR44cOf9PYQVX5DXG/2GcnZ0Ri8X06ZV7NtSz4GCio2No17aVVDWsXb8JXz9/tm/fnufACoCuri7Ozs6kpaVT3cSUmbPnSxxYO2R/FNtde1i0aBGBgYESB1aCgoLo168f165d5djhg1IJrAAUK1aMwDs3MDIyZN8BO0aPmyiVeX9X0j5+LFAP+J+xact2KhhW4bTTWYwMDbh2xYtzTqcKNbACMHL4UAAO2Uun77px5UqMGjmc0aNGFspmo5ZWSaKjo6U+rzQQCoU0bFCfpUsW4unmQsiLJyTEhON2/iwTx4/BtF5d0tPTuXzlKkuXr6J+o8ZolS6PvlE12nXsxqYt23kdEiJVTWFvw0lPT8dCSq1wpM2rkOzNBAvzhlKZr5KREV4e5wHo0q03sXFxEo/NzMzE0/MiE6dMp1bdBiQmJjJxZL8CBVYg+31x6fRO1FRVGLFqN3auVwo0X3F1VaJjCv4ZUFRUxN/3CjVr1MDj8g3qtx1MWZN2tOo1lo27jhKX8D7fc3teyc6wb2qR+zVARUWZ0/vXMmfyMGLiEqls/uPv/4WrbXkXGYNJ9cq0adaI+0EPqFbLlKAHD/Ot9Z+kpqbi43ONSkaGuQZWAC64uqOhoVEkAysAUdHRqKgoy1pGjgwat4B1O7IDvvoV9Lng5k5ERGS+53vx4iU3bwVk37fcvvFdW52RI4cxfepkIqJiqda4NwGBj/O9VmJSMmHvomjcqG6hB1YWrtmJ2yU/GjYwY82qZWR8+sSS9QU3de/dpTU9O7bk0eMn2CxbKQWlOSMUChGLf2zE/TP2HHbCqEFXBoydR+CjYACev83/e6QoMXWrPQpCIdv+GiZrKRLxPCyCaoOm4ex7B6FAQGp6Bn4PgmUt619BB4t6fMrM5JrvDVlL+W0Qi8UcOXqchpbNuO57A1tbW+zs7ChXLrsFVaNGjeSBlVzIysrC29sbE5OaAMTGxnL02AkG/jECI+Oa9Ok/iODnL6lZsyZHjhwhKCgIW1tbevToIVG1o4aGBqNHj8bPz4/Tp09jYWHJdtvd1DUzp0v3Pri6eUjkm/mrEIvFrF67geF/jqVTp06cOnVKHliRI0fOb488uPIfxtHRkTatW0oUtVu2fA0AC+fNkdr61677snrtBqZNm4aVVf5N6evXr4+vry+zZs1i9979dOne56s/w4/YbrubSX9NZ8iQIYwaJbmJfGRkJB07duTu3btccHaic6cO+dadEyoqKty5eZ0a1atz4uRpmjQvWKud35n09AypB1cuXbqMcbXaLLZZjrKSMrt3biPwjr/UAmS5oatbhlKlSnHR+8ovWa+g6OjokPLhg6xlSIxQKKSxlQUrl9vg7eVK6KunJMSE43zWgbGj/6Rmjeq8f/8e/5u3WGyznLpmFpQqU4EaJqb07jeQLdtsCXnzJt/rnzp1GoAenVpI6YykS1JK9v9lfr1WcqJe3TocsdtHeno6rdp2yvXaC+B3wx+dshXpYz0Y+8NHiYyMpEHdmiyclnsFpSTo6erg67IfDXU1/tpqT+/5G0lJTcvXXNolipOUlCQVXaqqqvj7XsbX5xJD/xhImTJluPfwGTbr91CpYTcqmnXGevRcAh88y9O8G3dlB2uH9e8i8Zi5k4cDEJ+QxKWrt757feGandidPE8VI32untuL44F1nLVbT1ZWFnv25r9F2j+ZNWcBWSIRSxbNz/XYxMREoqNjpBYYLAwS4hPQKCa9z1ZByMrKwt3bj8nz12Fs0YPzXtcoX74cxpUr8er1a9au30S1WvWoYFCFrj36cOTYCTIyMiSeX/3zeQ607vfDgMfihfPYsnEdH9PSaNt3HJPmrSUtLT3P57LLLrsKY/QfvfI8VhIOHHdm0dpdPH3+mm37TqCnVxYv9/OMGzMKLa2S7Dhwitj4xIKvs2URuqW12bh5GwG370hB+fdoFi9O4vuUPI0JCYvAtM1AZtpsITUtg1Ejh/M2JJiSJUsQ8rlq7XdFLBaz7bQ7b2Pi6dPSHM0i8vn8GTucPDAfs4DYxGRmjv+D4BtnAFi0/5SMlf07GNWlNQAHDxa91pJFBZFIxEG7wzSybIZmqbKU0NZj/KSptG7dmitXrtC9e/f/nF9KfhGLxTx8+JBRo0YRFJTd4qtth65Urlab8ZOmEhEZxeQpU7h8+TK+vr54eXnRsmXLfD//CoVCLC0t2bBhA4GBgWzbto0PqR+xHjQU04ZWbLfdzXsp3dPml+TkFEaOHs/K1euYOXMmW7dulfseyZEj51+BvC3Yf5TXr1/TpEkTDu7bRe9ePXI9Xre8EZqamjz/v1LW/BIXH0/jpq0xMDTk5MmTUvO3OHToEPPmzaNG9WqcOGb/XSmsSCRi0ZJlbN2+k4kTJzJnzhyJbxDDw8Np1aoVKSkp3PS9Qo0a1aWiOSdEIhH6RlVJTk6hTJnSBD++/58zszQ0romKsjLPHgcWeK6Q0FD+GDKS+0F/+6qsXG4jk5/pYpsVbNqyjb27d9C/b2+JxhS2keCP6NqjD9eu+ZIYF/HL1y4MvrSq2W27FZ3SOri7e3Hr9m1evw4hKSn563GKioro6pahVo0aNGvWhO7du2Cgn3sLp05de+Lr50/8M+8i+XkdMcUGxwveJMVLPxt56ozZ7D9wCOt+fdiTi1lnP+vBuHteZM6kYQzs0wGD8npS1wOQkpJK58FTCHwYjKKCAvWrGWEzoi8WJlVyPD4jI5PHb97y+HU4wW8jeBMZw5mrAQCF8jOD7Gu9m7snx0444O9/k5jYbJ+TkiWK0619M+ZOHk65sj9OgBCJRJSu2QZD/XLc8cpbRVxMXALVG/dGTVWFkNsuX6uG1tseZtnGfVTQK8O9S8dQVv77IV+7WitMTGpx9bJnPs72b46dOMXY8ZPR0dHmVfCjXI9fu34Ty1eu4fjhg3TuXPieG/mhUtVaCBHz3P+MTHVs2n2UZRv3f81SVVVRYeiQwaxbswLI3uy54nOVQ4eP4et3g6io7MosgUCAhUUjzjgczzUA+6VFm5fH+VzbAb4OCaFLt96EvQ1HKBTSxLweK+aOp07NnD+H/495hyG8eP2WmCcXC+W6WrJKi2/8y+7cvE6VKsYAeF30pne/gZTQ1CD07oUCr/XqTTgN2g5GvZg6L589lPqGks2ylWzYtJVd6+YyoGfuyT+b9xzDZv1eRCIR1v36YLt989frQPNW7Ql68IC4C/ukqrEwCQ57x9mrt7ke9JSnb94R+z4ZkVhMcXU1nh3bgPov2MDL7/1aWkYGPeZuwP/Rc0poauBsv5F6JtUAaNb9T4IeP+flya2U0pR7WhQU/V4TUC9enOdPgmQtpcjx+PETpkybxc1bAXTr1g1nZ2cAjhw5QsuWkrczlgMBAQH06PHtHouamhrNmzenXbt2tG7d+pdVawQGBrJ//35cXFxQVlJi4MD+TBw/VuKWYdJ6Dr185SoTp0wjLi6ejRs30rVr1wLPKUeOHDl5Re65kgfkwZXc2bhxI3t27+b506BcH6IvXHBjwB/D+WvyBJYuWSiV9ZevXMPO3fvw9vb+WlYsLS5cuMC8efNIS0tjx9aN9Pxs2JqRkcH4SVNxOO2EjY0NI0dKbs6blZVFixYtePXqFUftD9C1Syepav5/5i1YzHbb3V//XrdObXy8PYrkhm1hUd6gCtqltAi6931WtSSIRCIcHM+wfccugh48/Oyr0hy7/bvR0io8Q9ncSEtLQ0+/MkaGhtwN8JVojKyCK4OHjMD5vCvv4yL+FVlqffsPxsPrItHvQr7b1MrMzMTb+wpunl7cvn03O+CS/G3ApayuLrVq1qB5syZ0794V/Qrlv5nDsHINFIRiXtw890vOJ6+Mm7WKY07uJMa+K5RrSSPLZjx9Fpxr4LBipeooCMW8uuUsdQ054eJ5lcHj//7uUlJQoHgxNVSUlIiISwBAKBQgEv34dqiwgiv/z5uwMFavXs95Vzfev8/OLqxQTpdBvTrw1+iBqKt/+7519/aj/+i5zJsynNmThuV5PduDDsxdsZ0h/TqzbeUs9h09y/TFm9DRLsl97+PfVWJUsehJZpaYkJdP8n2OkB2IiI2Nw9LCnF22WzAyNPzp8VZNW/Hk6TPiosKK7PdgI8vmvHr1ipgnBfPnKQhOrpcZPnkJWiVLMnnSOHr16I6RkeFPx6SmpnL02EnsjxzjftADypcvx+OgOz+85otEIoyq1OLTp0+8C30hubazzqxcvY7g4OcAlNMtzbjhfZk4ou8P/09FIlG2n1C1ylxzkf4mv+tFXwaMnUfx4sVJTk6mdauWnDl9/JtjKhhUISk5mWnjBrF4+ugCr7n/6FmmLd6EeaOGeLm7FHi+f5KRkYGefmUUFYTcv3wc3dI5t9uNT0yi2x9TefDkBSVLluCMw4nv2u19CZjfP7gGAz3pP4BKC5FIhMWYhbwMjyLrc+WkAChZvBhVKpSluWlNpvbr+EsCK5C/+zX/R8/ps2ATKR/TaNG4Pg57V6Os/HeLQZ8bd+n2x1QGtm2M7XTJn13k5Ez3OevwCXxC5NtXUq3k/d0Qi8Vfr/OpqamsXb+Jrdt3YmhoyOrVq7G0tOTBgweUKFGCihK07pTzLba2tqxYkZ3U0L9/fzp37oyVlRVqamoy0xQVFcXhw4ext7cnISGB3r16MHXKRExq1fzpuII+hyYlJbNgkQ129kewsrJiw4YN8veUHDlyZIbcc0WO1BCLxTg5OdK1ayeJbirXb96KQCBgxrQpUtOgo6NNamoqfn5+UpvzC507d+b69eu0bt2aoSNGM3vuQvYdsKNth66cPeeCra1tngIrAAcOHODVq1cst1kk9cDK7r370SxVls1bt5Oens66DZvZbrsbff0KxEWF0atnN+4HPaChRbM8te343fn06VO+sjpvBtymR29rypQzZNSYCQQ9eEhtk1qffVVOyjSwAtmtgZo2acyLly8L1ILqV6BZQhPIfuj6N3D/wQNKaGrm+L5SVFSkXRCZQu8AACAASURBVLs2bFq/hmtXvHj75jmxkaGcOm7PiOFDsluKJSXh4XWReQuXUKtOfbR19alZpz79rP9g246dxCckYFLdWAZnJhnF1LLPOy4P3ih5wdPNGTU1NcZNmPzD93ZMTAyJiYk0bph/M+280ql1Y5SVlCitrcX44X2pXtUIZVUV0j5n9qupqmBevzZ9u7Vh1sQh7Nu0EH9XO+KeXqK4hjoGv/AB0EBf/3/snXVUVNv7hx8aDERCVMQEW2wxQWxRwe5uzGt3N9cObLERFUVFEMVEAUHBJgRBkVAQaQcYZn5/cEW9hMQAfu9vnrVYrHXOPnvvYYY95+zP+35e9u/bRWhwAC7ODnTt0omoL1/ZsvcElRv3oG2vcdhcvpHZ/rsNm4Z6wda1aeMGUa5sGRxdHnH5+l3mrdqBatnSeN04ma3FVc1qlfkaG0tUVOHsgg7s203NmjVw93hM42atadSkFctXruFzVHS27f38A9DXq/XHCisAfXr3JDUtjR0Hz5bYHNZsPYS8vDyvnnsxb87s3workGETOGniOFzv3WKaxWTCwsLZtGVrju3N+g3m69evjB45LF9z69/XjCcerrx87oW5WW+iv8axYrMVFRp0xWLhJoRCYZZr7BzuIBKJGGReNBapuw5nvFe+L59y/7YzdufPZGkzYXxGrbT3HySTwTlhRF86tW/JY08vtu/cI5E+v6OoqMjhg/v4JkihXe/x2dqw3bjjRt22/XnpG0jvXqa8C3idbR0j0x7dAbjwT02nPxWRSERAaAQqSopMMe/C1c3zib5+mOALe7i5YxnLRvcrNmGlIKw4fJ4e8zbxLTWVHWvncuXE9l+EFQDjNs3Q0ijPpfueebLelJIz6enplFJWAmDnHqsSnk3xIhaLeez5hLETpqBTTZ9yGpWoU78JYydMwbBdR/btP8ScOXO4efMmbdq0AaBRo0bSTfACYmFhgZubG6GhoWzfvp3OnTuXqLACGbVq58+fz+PHj1m7di3uHp607dCJ3uYDcbjuJPG6LGKxGEcnZ1q368gFu8ts2rQJW1tb6WdKihQp/0mkmSv/D/Hx8aF3795cuXQek45GubZNTU2lQuXq1K1bG4+H9yQ2B6FQyKw5Czh9xobp06ezaNEiiVmDfUcsFnPw4EG2bduGQCDA0NCQRYsW0bJl/jzbv0eejB09kl07/pZoBP/jx1507fkjJVZTU4Po6C9oaWry8plnpvg1Y/Y8Tp46g65uFbzcH/y/iLTS0NalYYP63L/j/Nu2oR/D2LBxCw6ONzLrI1TV1WXUyGHMnjntj/NyffPGl9btTTDt0Y1zZ0/+tn1JZa7MmbeIo9Yn+PDOL08FFf9kRCIR6hWq0KJ5U1ycC27vkpqaisvtu9y4eYsnT30ICXlPYuIPj3t5OTn0a1alQ+smDDbrRsumuUeDFSf7jp1n6cZ92J0/S9cunYpkjEfu7pj27o+Wpib+b55lruvRX76wYZMlN2/dJjT0IxePWtLV2LBI5vBvtuw5zsZd1mxZMZOpYwbm69rytU1o2aK5xCPM84NYLMb+qgO7du/j2fMXiEQiSqkoo6ZahvBPGWLE3CkjWLWgYFH1QyYt5sZdd+Tl5FBQkOepy2l0KlbItu0ZOyemLdpMqVKl+BgSkGkhVBBUVFTw9vZm0dJVuHs8JiUlYyNYU0OD5s2a0q+vGQMH9OWRuwfm/QYzf+5sVi5fUuDxihqRSETVmnVISkrG586ZIrO7yw3Nep2pU7s2bq53CnS9WCxGW6cGFStq88I766b6q1dvaGvUCRkZGeLyaBf5c3T0z4hEIv6au5DjJzPs7BQVFRg5oCebls1A+Z/Nz/7jFnDb1ZOw505FUs+mYsNuiJHhc3hItuddbt+l/6BhaGtp8Mb1fKE+7z8jFArRa92PuLgE3FzvUL9+PYn0+51t23exZv0m6upVw93xeKYouWjdbg6csENRUZETRw/marEnEokor6VDq3q1cN6+VKLzkzQ1B89CRgaCbHeX9FTyfL/2JT6RXvM34/chnMramtw4vzfXNWPb/tOs3XYYy2kjmGzWWZJT/n/B569xLD14jqsPn5L6j5DbsGED3B7cLuGZFR3vP3zgsecTNDU0+BITwz6rg3j7PKNG9eoMGDgQTU1NFi/OqKVqZGTEhg0bqFmzZgnPWkpxkpaWhqOjI8eOHePJkyfo6lZh0oSxjB41AvXy5TPb5fc5ND09HZc7d9m2fTcejz0xNjbG0tKSKlWqFMGrkCJFipT8Ic1ckSIx7OzsqKitjVGHdr9tu9fqICKRiOkWUyQ6B3l5efbt3s7G9WvYv38/EyZM+GWDUhLIyMgwdepUXr9+jb+/PxcvXsy3sHL79m02btzIjGlTJC6sJCcnM2X6LJo3b05ISAjOzs6kpGRkpnh5uP4ioOzdtY0Z06YSGvqRxs1aExtb+OKqfzrp6em5RvgkJiayfsMW6jZsSgOD5pw9dx45WVnGjB6B/+tnvHruxaIFc/84YQWgfv16VNXV5abLHQSCghXaLg6E6RkPoH9ytHheeezphUgkwtioQ6H6UVRUxLRnd3bv2Irbg9uEfwgkOvIDZ04epWuXTlSrVo3AkI8cOnWZLoMsUK9jQiPjISxYu4uIT9lH5RcXDetlZNW8ev2myMZo16YNC+b/xeeoKAYPG4VIJMJi+mz0ajfk6LEThIZ+BGDBmp3E/lTnpqgQi8XsO3aBUirKTBmdtxpH3wl+H4ZIJKJx40ZFNLu8ISMjQz/zPty7fYPP4SEsWjAXJWXlTGEFQFOj4OLnhOHmAAjT01kxb2KOwgrAiAE92bBkWqaFSGGpV68eVy+fJyriPVcun6dH964I09NxvuXC1Omz0KpUDfN+gwHo+U8k/Z+KrKwsF86dJj09nQHjFhT7+F++xpGWJqRhw4ILujIyMlSuXInPnz9ne75evTooKCggFou55uCYbRuhUMhFu8sMHjoysxhydsjKymYKK6uWL6GcqirHbK5SyaAHPYbO5JHnc548e4OWRvkiEVbWbjvCN0EKQwdnL7hGREQydPhoFBXkuXvpoMSEFci4B3Y4vQMxYNqnf7ZZO4Vh3tzZjBg2BL/A94yZuYpnr/wx7DGaAyfs0K1ShdfPn/y2dpGsrCyVKlbkdfBHic6tKGisV5UvcYl8S8maqfMn4uD2lPoj5uL3IZxBZl147Xrht2Ls7ElDUVCQZ6/d7wOOpGQgFos5f8edtlNXUHvYHC7ee4y6pgaWm9dTo3q1TIvC/1W+ffvGZfurHD5qjd0le759+8bX2FjOnb9IL7MBNGrSiomTp9F3wBAmTLKgdJmynDhxggeursyZM4dRo0axfPlytm3bho2NjVRY+X+IgoIC5ubmXLlyBScnJ1q3bsP6jZbUbdCUmbPncfvOPZKSkvLc39vAINas20j9Rs0ZNGQkyd8EnDlzhjNnzkiFFSlSpPznkdyTgpT/CVJTU7G3t2fUiKF5yhSxPn4KBQUFRgwbIvG5yMjIMGPaFGrr6zFu4lTMzc2xtraWeKqooqJilhT7vBAYGMj06dPp0b0r69eukqiw4uHhyfjJFkRHf8Ha+jgKCgo0bNiQMWPGsH//fl68fEVH4183gTeuX42qalk2bv6bxs3b8MTjQZEorn8KIpGIsmVKZzl2+sw59ljtx98/46FIWVmJHt26sGTRApo2LT6rocKyauVSJkyyYMy4SdjanCrp6WTLp8iMDTZVVdUSnknhuXQ5o77HoIH9JN63oqIifXr3ok/vXpnHfP38sDl3gXv3XfEPCODQyUscOnmJZgZ1Ob5ndYlEtTdtWBvIWNuKkuVLFnHvniu3XO5QXa8+sbGxVNWpyN7Ni6hZrTLLNlpx5cZ9GhoN5sGVI9SspvP7TgvIzoNniUtIZO6UEflewx1vZ9hWdjLpWAQzKxiKioosW7KQsmXLsnzlGgB2rZ/H2KFmBe6zy08ZRLqVtH/bvn3rDAsh14eStfU0MTbCxDgjmzYxMRGbcxewu2yPm3tGBkXnbqaoqKjQrGkTli1dSPu2bSQ6viRo09qQFs2b4e3zrNjH3mqV8T0ysH/h1rhaNWvw7l0wIpHoF2H9gt1lZs+ZT1paGgoKCjRp8uP7NjU1lfkLl3LL5Q7hERH8Oyn+fWgo1XR1fzn29m3GOiQnJ8e8ubOZN3c2l+yvsnnL37g/eYHp8FlAhm2f39sQ6upXL9Tr+pmHns/ZfuAU2hUqsHO7ZZbzIpGIlm06kJqWxok9q9EpgpojDevqsXLeJNZsPcSgoaOy1HopLDOnT+Xc+YtcdX7AVecHAPTvZ8axwwfyHDBhaNiSy/ZX+RwbRwW1chKdnyQx79CCu95vuHD3MaN75J6RX5KIRCImWx7m4r3HKCkqcMZqPb275S3gQ15enrYtDbjv5k1UbDxaav/792VFgVgs5o73a/ZevMGjVwGkpgmRlZXBsFVL1q9ZiaFhRpBdWFg4u/ZY8cD1UZ6CDUuayMhPfPr8mZo1avDi5UvsrzpwzvYicXFxKCgoZHHsaNOmDbt27aJVq1asW7eO0aNH06FD1s+ahYVFcb0EKX84BgYG7Ny5k+XLl3PmzBlOnz7NiVNnkJeXp2WL5rRr14YmBo3Q0FBHLBYjEokQicQEB4fw/MVLnvo84/nzF5QrV46+ffsyZMgQDAwM/hM1O6VIkSIlL0htwf6fcePGDSZMmIDHw7u/tSGIiIikToMmdDIxxt7Otkjn5efnz5ARY4iLi+fIkSMYGhaPXUxOhIaG0q9fP9TKqXLrhgOqqmUl1ndYWDh9+g4iMCgIBwcHmjb94XWdmJhInTp1gJwLKO/bf5Aly1ZRtmwZPB7dz1JU+7+CqnpF+pr35qT1EdzcPdi0ZRtu7h6kpaUhIyODWCxGX68WTz3zVhT+T6StUWdevXrNjev2tG3TOsd2JWELFhYWTr1GzYDiK+ZdlLQz6oyvnz8xn0smCtfN3YNVazbw2NMLWRkZFs0cy+JZY4t9Hmr6HenQvh0OVy4W6TgCgYCqNesiEAgYZNaFI9tX/HL++Lmr/LViO/Lyclw9uZ22RVCDJSUllarNeiEvL0eoj2O+M7BGWCzH4ZYrn8KCS9wn+2cGDRmB863blC1TmoUzxjBrYuGDH+au3M7Rs1cwqK+P69XcC4cbdBzC+4+RmPfpjfXRAwWO6M/Luhb6MYwGBs1p364N1apWxfWRGx8+hAJQtmwZ2rdry8zpU2nfrm2B5lAUjB43EfsrDnwNuFusWX81W5ohSBUSERpUqH7WbdjM39t2cs/lBs2aNcEvIIChw0bzLjgEBQUFhEIhZcqU5n2QH/Ly8tx/4MrwUeNISEikdOnSNGrYAHOzXowaMYynPs8w7zeYJYvns2Th/Mwxzp2/iMX02YhEIpwdr9DasNUvc/j0OYp5CxZz9doPC8fatapyeNsKmvwjEheU2PgE6rYdQFqaEO8nblSvVi1Lm8lTZ3DufMYaqVq2NB6OJ4pEYAHoOmganj6v2bnNkvHjRheqL18/PxYsWo6n15PMrFhZWVkqVNDiyqXz1KtbJ1/9OTo5M3TEGFaNG8icIZKtNyhJkgUpVO5rQcdm9bHfOP/3FxQhOa1r7yOj6DFvMxFfvlJXvzqOZ3ehkc8agN8L208264zltBGSmvL/PGKxmBuPn2N1+Saeb4JI+WcPQEenMqNHDuevWdOzfId/+vQZ/XoG9O7Vk7OnrEti2r8lJSUFRydnTpw6y917938RrbW0tBg8eDBDhw6lZs2azJo1C3l5eYyNjWnatKm0poWUQiMWiwkMDOTRo0c8efKE+/fvExMTk6WdnJwc+vr6NGjQgE6dOtGjR48/0jVCihQpUr5TVLZgUnHl/xkTJkwgPDyMh/du/bbtjFlzOHnahlvODhi2bFHkc/sSE8PosRPxeOzFpk2bGDYsf8VSJYFAIMDd3Z1ly5YhKyODs+MVKlb8fSRvXklJSUGrUsaD/Llz57JEEYnFYurXr09CQgKx0eE5RnucPHWWGbPnoqKiwsN7t9DX/3OLaBeEqKgoatVpRPnyagjThCT8YxlXvVpVxo0dzXSLybTv2JW3AW+JivwgUbuO4iQiIpL6jZqhVr48Qf4vc9yIKwlx5YbzTQYPG033rl24YHu6WMcuCipWqZlZy6gk8fF5zsAhI4iKjqZbx9ZcOLKlWMev2LAbOjpV8PYqelHy6dNnmHTtgbqaKm89Lmf5P7378AkDJy5EJBJxaNtyBvWRbNHqyfPWY3vlFns2LmT04F6/v+BfNDAazJeYOD7lUI+hJBg/yYKLdpdp1bQBTja7Jbr26TTuiZysDB98srd7+s7OQzZs2m2dWSxbS1OTNGEaVXV1mTN7Bv36muVJVMjLuva93tjtm9dp2aI5kPH9sG7DFq473SAqKsMaTVlZiWbNmjJh3Bj69zWTeA23/LBw8XIOHDrCqwfn0a0sufuH3LC5fIOpCzYxftxodm7LmomRH+7ce0Df/oNZs3IZSspKLF66EhkZGfr3M8dqzw6OWp9k6fJV9O7VExUVFS5cvIS8vByb1q9hyuSJv/T1o9ZVM1ycHQCwmD6bMza2lFJR4Yr9hRzvL5u2aEPQu2BOHjvEGRtbbrpk1JFZs3AKsycV/P6wZfdRBAR94Ojh/QwakDXL59nzFxiZdKNWrZrMmDqZOQsWU0pFmYdXj1Crhm42PRaO5GQB+m368k2QyjNvjywZPr8jLCycA4eOcOWqAyHvPwBQtaounTt1ZNrUSdSpXXAxSigUoqGtS9sG+lzfurjA/RQH+kNnkyZMJ+Ti3hKdR3br2pzdJzl54wHpIhEzJwxh/ZJpBe6/nJ4xsjIyxDgdLexU/+dxfvycPXY38PQNIjUtw1pPt0oV+pr3YfbMaVSokPvGSXW9+ohE6Xx4518c0/0t3759w93Dk3v3H+D15ClPvZ8hEAho0aIFw4YNIzw8nPfv3zNu3DgMDAz+E5a9Uv43UFdX58uXL3z58oW4uDhkZGQyf7S1tf+oACQpUqRI+R1ScSUfSMWV7ImJiaFZs2asW7OSaVMn/ba9bo06yAAfgovvpjMtLY0Fi5Zx7PhJJk2axPLly4tt4/zTp0+YmZnx8eNHdHWr4HjtEtUkGPmTkpLCytXr2X/wMNu2bWPo0KG/nBeLxSxYsAAbGxv27trO6FHDc+3vkv1Vxk2YgqKCArdvOWLQqKHE5locpKam8vLla576+PD6jS9BQcGEhYcTGRlJUlJyZjttbW16mXZnycL5aGv/qAVgffwUs+cuYP3aVcya8b+b1r52/Sa2bt/F5Enj2bplY7ZtSkJcOWZ9kr/mLcTmlPVvvdn/dOLj46lSvTb9+vbhxLHDJT0dhEIhPXv35bHnEzq0borD6Z3FNnZjk6F8jo4lMiyYwKB33LlzF9Vy5ejS2QRNDQ2Jj7dj115WrVlPp/YtuXx8a5bzfm+DMek/leRvApbPnciCaaMkMm7IxwiamAyjWpVKPL9bMLsdNf2OANy/40yTxgYSmVdhuHP3Pn0HDKGufnUeO52QeP9jZ67mstPdPIkCYrGY2cu3ctnxLooKCijIyxMZ9QWxWIyGujovfB5Ttmz2GZ9nz51nwaJluD+8S1Xd3D24q9asi1gsIjQ4INvzkZGf2L3XiqsOjpkZLXJyctSrW4fhw4YweeK4AtmCFobvwQ+7NyxgzJDexTJmzZZmJCR9I/xDYKFf7/cgkE4mxty99wCxWEzp0qVZvXIpUyZNAKB1u4688fUDoLa+HtfsL1KpUsVs+6vboCmJiYlYbtnAjFlzEQqF1NbXw8XZATW17CP3x46fwiX7K4wcPhSrvRnrY2DQOzp3M+Xr11iund6JUeum2V6bGzOWbOHUBUeGDx3MAausxc9FIhG16zUm+ks03l5u1KxRgwt2l5k4eRqKCvK4XNyPQX39fI/7O9y8ntNz2CwqV6rEm5dPc900DXn/npOnznL7zj38A96SnJxxv6SoqIhRh3ZstdxIzRo1JDY3vbqNSE1OKnHR4ncMW70bJ49nhFzYg1rZ0r+/gIz32zsghOtu3lx39yY+6RuKCgrIy8kiLyeHvJwcCnJyyMvLoiAvj4K8HArycijKy2f8KPzzIy+PsqICCvJypAjT+RqfQEKygMRvKQR+jCQyJqNOopPNHtq2LNx3STk9YwBibxwrVD//a0THJXDX+zXur97y6KU/78I+kZaeDkC1qroMGtifWTOmoZYP+7ox4ydx2f4ar188LTEXAF9fP27eus3tu/dx93hMSkoK2tratGjRghYtWmBiYoK+vuTXHClS8oO6unq2WStSpEiR8r+IVFzJB1JxJXusra1ZvXo1/q99fvth8njsSbeeZoweNYK9u7YV0wwzEIvFHDx8lCXLVtGhQwesrKwoV67ovZ5XrVqFnZ0dp44fpmmTJpQtW0Yi/YrFYryeeNOle0bk9MaNGxkzZswvbRITE5kzZw6Ojo7s272dUSNzF1a+c/OmC4OHj0ZWVhbHa5eyWGuUJEKhkNdvfPH2fsar128IDHrHx49hREdHk5CYmKWAq4yMDCoqKmhqaNCyZXP6mvXGtGd3FBQUsu0/5utXqteqh4KCAiuWLWLUiGFoFMHmcFFz9/6DzILNvi+90dGpnKVNSYgrf2/byboNm4stc60oCXn/HoOmhsyYNpWN61eX9HQyMes3iHv3XZkw3Jzta+cWy5hzVmzjmM3VbD26S5UqRfNmTZkzewZdOptIbMxuPc3weOzJ1tV/MWlk1kjxqOivtDYdS3RMLKMGmbJ306JCj2lkPpHnr9/y4MohGjfInxUOQNSXr+gZ9gUyNi0drlws0fVVJBJRrVY9khIT8XOzQ0ujvMTH8PR5TddB05g2bhCbls3I9/XJyQLWbDvEgRN21NbXw8vDNdvsy3oNmxEWHo5erVq5ZlA9feqDSdeejBg2hP37dv12/KSkJA4dscb2/EX8/AMya4YYG3XgyMG9xVajTCAQoK1Tg0b19H5rsSYJDp++zPzVOyW6vmlVqkbKP8XBzc16ccPZhZSUFCpVqsjlCzaoq6vTs3dfhgweyOKF83Lta/io8Thcd2TCuDEctT7BsCGDOLh/T7Zt09PTMe3TH3ePxzRq2ADXe7d+ERo+hoVj0LQVigryBLhfpmyZvBe6v37rIcMtllGrVk18vLKvF7Rg0TIOHj7KX7Oms3b1DyvDG843GTpiLDIycGLPGvp0k3xdj+WbrNhz1JbRI4exd/eOzOP+AQGcPnOOO3cf8DYwMNPuS05ODh2dyrRq2YLx40YXWQ2iQUNG4nzLhXD7/ZRSViqSMSSB/QMvxm7cz/rJQ5jRv3u2bXxDPnLl4RMevvDH7304X+ITs9QHUi1bOrOWQMZvESKxGHHmD1muyQlZWVnkZGWppluJR9eOoiyBv9/sZX9z3NaBp0c3UUuneDLjipPUVCHXPXxw8XrJq+BQPn7+QmxiMukiUWYbBQUFatWqSZ9ePZk1w6LAz4jfn3Utpkxky6b1knoJOZKUlMSFi5d5+fo1auXUcLjuiK+fPyrKyrRp25YOHTpgbGxM7dq1pXUqpPxRSMUVKVKk/JeQiiv5QCquZI+pqSmVK2lje/bkb9ua9RvMvfsPCHjzXKK2WPnh7r0HjBk/GXV1dY4fP06tWrWKdDxDQ0N6mXbn780bJNanSCRi4ZLlHDqcEWHWqlUrLl++/EublJQURo8ezfNnz9i/bxdmffJnX/PQzR2zvgMRi+HCudMS3RTNDZFIhJ+fP0+e+vwjngQRGhpGVHQUCQmJWf4HZWRkUFZWprxaObS1talevSp16tSmiYEBLVs0y/MCFxcfz9Ztuzhy1Jqk5GTKlClDulCIgqIiJ60P08nEuCherkQRiUTs2XeAPXv38zkqKvO4/+tn2Ub/loS4snffAZauWM01+4sYG7UHMh4MFy5ezus3vlSvXo2jh6xK1H4nr0R/+UJN/QaMHT2S3TuzZk+UFCKRiKYt2xIcHMK+zYsYObDoPe2FQiET56wnMCSUxg306dWlAzGxcdx99AT3Jy8Ji/gMgFq5clhu2cDQwQMLPaZAIECvTiMSk5LwvHEC/ZpZMwIFghTa9ZlAYHAoxm2bYX98W4EtL267etJ/3AI6tmvBlRMFCw44fcGR6Uu2YDFuIIdOXiI9XUR5NTVUVFRQUVGmbNmyVK5cCdMe3Rk+bHCRZ1h+t+lcOW8S8yxGFtk4avrGGLVpxtWTO37fOAcsFm3irN0NAJo0NuDOLcfMv0/ox480MGiBgrw8aUIhWy03Mnni+Gz7GTB4OLdc7vDmhTdVqmQVnXNDKBRy1saWvVYH8fMPQF5ejrWrVjBj+tQCv6780LN3Px65uXPJ+m86dyhaUa6xyTBCQsNxd71Dgwb1JdKnqnrG99CokcPYt3sH6enpLFi8jCNHj1O5UiX8Xvvkua9z5y8yeeoMmjVpjPez5wwZNIDDB/dlaZeQkEA7o86EvP9Al84m2J0/m+0Go43tBaZYzKRxfX0e5FG8Sk1NpWYrcwQpabz1fYG6elZx8n1oKI2bGlKhQgUC3jzLct7ryVN6mfVHIEhh8/KZWIwt/Nr4bxoYDeJj+Gc6mRgTHh7Bu+AQUlNTAZCXl0NXV5cO7dowdOhg2rY2LBZbIOsTp5g9ZwE7Zo1mnGnHIh+voAiF6Wj1mYxhvVrc2L6Ud+GfsH/wBNcXfviGfCQqNiFzg15GBtTVylFbrxrtWhhg2qU9R89e4YydE1dP7cC4TbN8jCsk+ZuAb4IUvglS0NbSRElRvsjem+9ZTjP6d2f95MLX2/oTSE0VYnvHjTM3H+Lp9w7RP++TvLw85curUVW3CvXr1aNVq5Z07Ngh39Z5uaFVqRoVtbWL1DJWLBZz8ZI9K1etIyIyMvP19e3bF3Nzc4yNjVFS+nOFSylSpOKKFClS/ktIxZV8IBVXshIQEICJiQmnjh/ByaJ+UwAAIABJREFU3Cx3mwqRSIRWpWroVK7EC5+SrU8Q9C6YIcNGk5CYiIODAxUrZm87IQmMjY3p3MlYouLKuIlTsbtkz4gRI+jYsSOmpr9unvr6+mJubk56ejqXL9rQroCRhz4+z+naozdpQiFbNq1j6r98zwuCSCQiKOgdnl5PMsSTwCA+hH7kc1Q0CQkJmQ/8P6OsrEy5cuWoqF2BatWqUqe2PgaNGtKyRXMqV65U6DkBHDh0hIWLlzNt2jQmTpyItrY2YWFhdOvWjV49u+cpwrmkiIn5ytLlq7C7fIWUlBSUlJQY2L8vG9atznaz5zslIa58t107e/IYvXubIhaL6dGrL+4ejzPbuN53Qa2cKjIyMsjKyGb8lv35d0bkJjIylC1Tptjteb4jEonQrFiVGtWr8dSz6GuN5Ie4uDjqNmzGt2/fuHf5EI0blKz9Q2x8Aht2HOWErQMpqWk0qF8PezvbXyz5CoK39zNMuvZEU70cfo/sshUjRCIRZqPn4urhQ81qOty3P4RqATII9Qz7EhMbT5CnPeXLqRZovt+L2b/3diAuIZE5y7fz2v8dKamppKWlkZKaRto/Hu/y8vJ07WzChvVr0KtVs0Dj5YaPz3OMO3dHQV6OJy5nqF5FMmvpv3F0ecSwqUtZMG0Uy+cW7juktelYfAOCAdCrVYsHd50pU6YMky1mcM72IrcuWNF37DwEglQOH9jLwH/VvhCJRGjr1EBTUwPfl96Fmsvd+w8YNWYC8fEJ1KtXl6uXzhf68/w7oqNj0K/XCC0NNfzdLhXpWFed7zNm5irk5ORwdLiMYcuWhe7zu7gSGx2euUl85+49+g4YiqlpD86dPp7nvgQCARUqVwdASUmJjetXM2nCuF/avA0MwqRLT+Lj45k8cTxbLbO3yPzO8FHjcLjuxILpo1g+5/efVdPhs3jk+ZwtG9dhkYMtbtOWbQkKesfdW040b5695VhERCSG7YyJjY1jzpThrF4w5bdj54cdB8+y+u+DACgqKFC9RnWMO7Rn+NDBOc6pqElISKBK9dqIxWKqVdRibE8jpvfrjqLin1frrvawv/j8NR55OVmE6T8yHdRUy1Czui6GzRrQu2sH2rbMWq8iJjaeGi360KZFI26cK7gFWnHcr1Vs2I1ypVXwO7O9SMeRNNGx8fgEhPD2YyQfPkXz/lM0r96F8jEqJjMbqLa+HmPHjGLggL5U1C764L7O3Xrx5Kk3X6PCCi2IxcbFoaKszLt3wdy978r5C3YEvQumTOnShIWHY2pqyvLlyxEKhVSqVIlSpfKeeSdFSkkiFVekSJHyX0IqruQDqbiSlXXr1nHu3Dne+j7/bXTMd7/wNauWM2d2/q1BJE1ERCSdupqirqHBpUuXiuxmdObMmbx88QIvjwcSiTjz9w+gZRsjhgwZwvbtWR+A0tLS6NmzJ76+vly6YFPojJO3bwMx6dqT+PgEauvrsX3rFow6tMuxvUgkIuT9e7yeePPq1WsCAt7+I55EER8fT0pKVvFESUmJcqqqaGtXoGpVXWrr62Ng0JAWLZpJNJIsN06fsWHazDmEhIT8Yhk2Y8YMIiMjcL5uXyzzyA8vX75m3sIlPPb0QiwWU0FLi1kzLJgxfarECj9Lmot2lxk/yYKtlpv4+PEjh49aY9LRGIfrTpQvX56vX7/mqz8NDXVOnzhaYAGxsJh07Ym39zOiIt6XmMiTEy9evsLIpBsqykq8eXgBNdXsa1UUJwJBChPmrsPhpitycnKsX7uS6RaF20jcbLmNjZv/podJW2wPb8qx3XfrsrJlSnP74n7q6FXL8xjfrXWmjR3IpuUzCzzX2m36802QQqjP9RzbCAQpWJ+7hpX1BT6ERQJQo3p15s+bzYhhQyTyPSIUCqlZuyFxcbGIxRkZgMP7d2f3hgV5zpaJT0jE0cWNOw+98A96zzeBAKEwnbKlS1FbrxpDzLvRuUNLOg+0wPuFHx+8HQokav2bT1Ff2LjzGMdtHVBQUGDenFns2LWHsqVLEeR5hRe+QXQbZME3QQqTJ05gq+WPwAa7S/aMmziVRQvmsmzJwkLPRSgUMn7SVOyvOCAnJ8eCeX+xZNH8IrVemTbzL06fOceZ/evp3bVDkY0DcM/tKf3HLQDgyuXzHD58jGVLF1K3Tt4t8Y5Zn+Sb4Bstmjena4/ev9Q7gR91VkICfXMNBsgOvTqNiP7yhdjo8CznLl2+wsQp00hPF/H3lg05ZjL9THp6OnXqNyEqOgonm720adEox7a7j9iyYrMVHdq34/pVu2zbbNu+izXrN+VqWfad+Ph4WrUxJjwigi5Ghtgds/ztfPPK17h4qjfvg3GH9ly7clFi/RYWzydPWLd+C27u7pmicm3dSuydO55W9Yo2qzw/DF6xg5teL6lVvQqd2rekV5d2GLVplucM21bdRxPw7gPeLmeoWa1gNTiK435t6JQlON12w23/WurXyL1uVUmRkprK1YfeOLh54/02mIjoWIT/1Ej5mVIqKhgYNGLIwP6MGDEUZWXlYp3n1u27WLt+ExdsTtG9e9dC9fVdlIaMoIuOHTuiq6uLjY0NixYtYvLkyYWdrhQpJYJUXJEiRcp/Cam4kg+k4sqviEQi9PT0SE1NxcCgEXNnz6CveZ8cNxUM2xrjH/CWz+Ehf8wm5MtXr+ne04y27dpx5MiRIrEi8vLyom/fvhw6sLfQVjgxX78yasxEAoOCcHNzz/bvuGTJEs6cOYPTtcu0bi0Z25C0tDTGT7Lg6rXrGUVoS5WiWrWqVK5cCZFIRFRUNBGRkcTEfM1MS/8ZJUVFVFVVqVBBi6q6VdDTq4VBowzxpEb16sViQfE7HJ2cGTpiDM+ePftlUbS0tOS8rS3+2dh5lDTlNCohFovR0tJi5oyp9OzWFQ0NdRQVlVDNw0Z6SYgr1x1vMGzkWCCjFoe8vDyi9HQSk5Iy2xgaGjJnzpxML3KRSPTL7+8/6enpWFtb4+XlxZ5d2xg+dHCxvhaA4yfPMOuveVhuXi+RzC5Jc9bGlqnTZ1OjamW8Xc78Ef9rAK4ePgy3WEZ8QhING9bn6uULhSp8b9KlJ0+9fX5b7Pv4uav8tWI7crKy2BzYQDeT34tyNpedmbpgI5W1tXjter5Qf0M1/Y4YNmuIs23eIpj93gazdKMV99yekJ4uQkVFhUED+7N5wxrKlCm4UDFoyAicb91m7aKpGLdpzqjpK/gQFom8vBzdTdqw/K8J1K/zI1vma1w812895M5DL56/fsvHiM8IBCmZ5+Xl5VFQUEBWVoaUlNTM2leKCgqkpqWhrqaK76OLKEvQouSq831mLLYkLiERgH2bFjFykCkqKiqERXyiY9/JvP8YQdMmjXF2vIKysjJGJt14/uIlEaFBEg2ocH3oxojR44mNjUVDQ50De3cVekMtJ5KSkqhSXZ8aVXV4eut0kYzxM0+f+9J5oMUv9SB6du/K0KGDWbt+EwaNGmC5acMvWTvON11YuGQ5Ru3bceLUmV/6e+7zmBrVfgib4ydZcNHuMl06mXDpok2+5rZi1Tp27dnH9auX6NC+bebxbTt2s2bdRpSVlbly6Txt8nEvFBgYRLNW7ZCVlSHA7TJamlkFn1d+gXQwm4hqWVUC/V9mey/26dNn6jZsStmyZQkJfJOndSM1NRXNihn2hm1aGuB4ZpfE1mw1/Y60a9sGx2tFm/FUEEQiEZOnzuT8xR8iVWXN8kwx78KM/t1K3CbU4/VbeszbxOzJw1i7MP8WgK/8AmnXewIN69Ti0fWCFYwvjvu1d+/DaNp5OI31qnF/76oiHSsviEQivANCuOf9mgfP/XgVHEpMfGLm+dKlSlFLrybNmjSmbt066OvrU1u/FlV0dEr8MxMZ+Yna9RszcEA/jh3eX6A+EhISOXDoCOs2bAZgx44dmJmZZQpFQqGwyK1DpUgpSqTiihQpUv5LSMWVfCAVV37Fzc2NQYMGoa9Xi8Cgd4jFYpSVlenS2YQVyxZTr+6PyMb4+Hh0a9ShRfOm3L7pWIKzzorzLReGDBvN+PHjWbNmTZGMMXXqVO7du8eVS7a0aJ53z+Wf8fR6yuixE0n+9o1Dhw7Rrl3W7JGbN28ybtw4NqxdxcwZFoWddhaio6PZuHkrTs43iYqKzvx/UFCQR0lJmYSEBOrWqU3nTh1p2KA+LVs0R0+v1h+zoZsb7h6P6W5qzt27d6ldu3bmcVtbW+bOncunsGBUVFRKcIa/4nL7Lv0HDcv2nKKiIo0aNsDm9PFcaxsVx8O668NHzJw9n4TEBASCFJKTk0lPT0dFRQU3NzdKlSpF69aGGHVox5WrGdH83bp1w9raOk/9p6amsnTpUmxsbJg/7y+WL1lYrJ83oVCIZsWqNKhfn0cPXIpt3PwwZ94ijlqfoGfndpw7mLstTnEiFAoZPXMV1289RElJCcdrl2jZonmB+kpOTqZWnUYIBN/wdjlLdd2cLa48nr6kz6g5pKWlsXn5LKaOGZBtO7FYzObdx9m85zilSynz4p4tmupqBZofwBv/d7TpNY6ZE4awfsm0fF2bmprKtv1nOHzmMl9i4pCVlaVrZxO2b7NEt0r+IqFtL9gxacp0mhnU5e6lg5nHT52/zua9x/kY/jnzWCkVZVLT0hAKf0QGKysro6NTmcaNGtKxoxGmPbtT4V83klHR0VjtP4Td5SuEhLzPPD7YvCt7NiyQSAFmgOAP4TTpNAxNdTWCPK8AP9Y1kUjEyGkruO7ykPJqajhdv0zbDp2pX68ubq53JDL+z4hEItas28iefQcQCoUYNGrI6VPHqF41ay2gwtKtpxmPPT356ONEmXwUXy8onfpP5ekLX/T1avEuOIT0fyLFZWRkEIvFyMjI0MnEmAP7dqOtXYG6DZsSHh6Ref2USRN49foNWloanLT+tZ6JSCRCTbMyMjIyBPm/RFNTM8/z8vX1xbCdCdMtJrNpw1oAbrncZsDgEWhqaODl4YqGhnq+Xuux4yf5a25GVlOZ0io42+6lYV29zPMCQQr6bfqRmPSNh/dcaNgw+3o0Jl178vSpTxbhJzdWrFrLrj1WqKmpERsbS1Wdirhft5bIe6zb1JSyZVXxfZX3ujbFxZs3vrQz7oKigjxezqdYaXkAh5uupKalIS8nS3uDuqwcO4BmdWqUyPzEYjFavSdTu1ZV3B2PF6iPgRMWcuv+Y+yPb8OkfYt8X19cwTC9Rszm4eNn3N+7ksZ61Yt8PMhYA9xfBeD+6i1PA4J5GxpBREwsSd9SfmmnqalBY4NG9OzRjUED+lO+fMG/j4uDSrq1KF9ejTcvnubrOpFIxFkbW1at3UBcXDzDhw9n8uTJVKuW92xbKVL+F5CKK1KkSPkvIRVX8oFUXPmVuXPn8vixB8+fepCcnMz2nXs4ffYcEREZNiYVtLQYOmQgC+fP4e9tO9m1x4pzZ05g2rN7Cc88K4eOHGP+wqVs2LCBsWPHSrz/xMRERowYQUBAANev2tHYIGeriex44PqQAYNHYGBggJWVFZUrZy3CGxAQQJ8+fehobMTpE0eKXdAICwunXqNmTJo4jm2WOVvz/Kl8/hyFXt1GWFlZYW5unnn8e+aR+8O7NKhfrwRn+IMMqzZT4uPjM4+5uLgQFxfH169f8fT05NChQwDEx0Tm2E9xPKwvWLyMo8dOMHfuXJSUlJCXl+fUqVPY29tTvnxGRPC6deu4cOE8X7/GAhniytGjR/M8hlgsZv/+/WzcuBFzs94ctNpdrEKYYbuOBAS85cun0D9WSPy+0bd09jgWzRxb0tP5BRv7G0ydvwk5OTne+r0ocAaLx2NPupuaU0FTHb9HF3N9L96HRdChz0Ti4hOZNm4Qm5b9sKoUiURYHb+A5d6TxMUnolG+HPevHEa3cuF82nceOssqy4MF3lz7jqPLI5Zv3kdQSBgAzZs1YfvfW2jatPFvr/306TP1DZojLydLoId9tpu2b999YOS0FfgFhqCjo0PFihWoWaM6nTp2pJdpd9TU8reh5en5hC49fmQTKSoqsHDGGBZMG5Wvfn7mvrs3jRvo03vEX7z0DcT16hEM6mfUFfr3urb7iC0rt+zPzLww7dmDc2eOF3js3xEXF8fYCVO4feceMjIyDOhnzv59uyRaWPjsufNMnTaLnevmMW6YmcT6zY60tDQqN+5JamoaPk/c0K1ShTnzFmJ/1YHjRw+iqqrKrDnz8fX1R0ZGhjq19fHzD2DggH7MmmGBp6cXkydNyHWM+/dd6dNvEO3btc13ZoWaZmVaNG+Gi7MDQqEQ3Rp1SE1Nxe+Vd4EecBo3b82HD6Hs2GbJX3MzLNH2Wy5haN9uAHQdNA1Pn9e5Zit+z4Q1NurANfsLeRr3e+F7TU0NAt48Z+nyVVgdOIy6mioPrx1Dp1LhHta6DLTgyXNfPoUFF7tFUm7cvf+AQYNHIEwX4mSzh9bNM+6PRSIR1jZX2XPUluAPGbZvGqplGNqlLYtHmlO2VPEGu7SatIzgyCiifW8X6PrY+ARqtDBDr3oVvG6eyvf1xSWuhIZ/opHxYOpV08HtwDqJ958sEHDd/Rl3nr7i5btQQj99IT4pmZ83DVRUlNGuUAE9vVo0a9IEY+MOtGnd6n8uS6NTV1O8fZ4R8/ljrvcj375948uXGC5euozNuQv4+vkDGYXply5dio5OwazkpEj505GKK1KkSPkvIRVX8oFUXPlBcnIyTZo0YdYMC5Ysmv/LuaCgINZttOSG8y2Sk5MzIxsVFRWJjvxQQjP+PYuXruTAoSMcP36czp07S7z/hIQEhgwZwsePodxwsKdOndq/vwi4d9+V4SPH0rxFC6ytrbNs0IjFYiwtLdm9ezcN6tfjptM1ykrA174glNOohElHY+ztzkmsz9TUVN69C0ZLSxONQtgG5QVV9YoMGzaMrVu3Zh6LiYmhUaNGHD96kP79zHO5uniIi4/HpHNPZGRlOXr0KEZGRgA4OTlhYGCQ2W7Dhg1YWVlx4tgh+vXNfvOtOB7Wl61YjaPTTR64uubYxsXFhTFjxvDC5zGr124k5H0o165dy/dYTk5OzJwxg/r163HuzIkiLy79nV17rFixaq1ErP+KirS0NOo2aEpUdDTnD22me6eSqVHzb0LDP9G21zjiEzJs4apU0eHVM68Ci1Rr1m1k247dmPcw5uTetbm2TUxMpk2vcXwIi8SsuxHWu1axbJMVx20dEAhSUFZWYuro/qycN0kiFiPDpizF8fYjot7ckog15rNXAcxbtYMnz98AGXVZ1q9dSZ/eptm2j4n5SuPmrYmLi+PiUUu6Ghvm2Pe8VTs4csaed29fF8quDTIyV6tUr03LJvWZPKo/81bvID4hido1q+J0bk++s4FW/32QHQfPIisrg0gkpnOHVlyy/jvzfHbr2mPvl3Qb/ENAM2zVEmfHK0Uqhj5/8ZIx4ybxLjgEJSUlVi5fwszp+bcUyo7Xr9/QpkMn5lmMZOW87AupSwK/tyH0GTWHz9EZmx/ly5dn+9+bGNC/b5a2j72eMHPWXPz8AwDy/dlp0rwNYeHhREW8/33jn6ip3yAj6yXgVeb/f24F5nMjIjKSOvWbYGzUnmv2F/HxeU7PPv1ITk5m8uj+qKmWwXLvSbp26YTd+bPZ9iESiahWqy5JScmEBL5BVVU1T2O3bG2Ef0DAL4Xvd+/dz/KVa1BSUsTp7G6aNy54gMd3UWjwwP4cOWRV4H7yilAoJCwigoS4BFJSUkhJTUEgSEEgEJCQmMijR+48fOROYFAQ8vLyXDyyJUfROSzyM2u2Hsbh5gOSkgXIyMjQsEYVLKeNpE1D/SJ/LQCzdh7n5I0H+LnZUalC3rOrfqbHsJm4e70gyPNKvte94rRx7Td2PnceeuGwZQHtC/GZA4hPSubMzUdcd/fmZVAocUnJmecU5OXQUlNFv0pF3F+9RQREhAZJVIguSbb8vZ0Nmyyxu3CWrp07ZTnv7x/A/oNHOHvuPAKBAAUFBZo0aUJ0dDRbtmzJ1qFAipT/ElJxRYoUKf8lpOJKPpCKKz+4ePEis2fP5oXPY6rnkqZ848ZNVq5Zj59/AGXKlCH8Q2AxzjJ/pKenM2LUeO67PuTSpUs0bNhQ4mN8/fqVQYMGERkZya7tlvQ175Nr+zM2tlhMn42RkRFHjx7N1iP+u20VgO9Lb3R0sma1FBfaOjXQ1a3CE4+cN9KzQywWExsXR2joR0JDP/Ih9CMfPoTy4OEjfH39Mv37vdwf5FmUKgjfi0aGhYX9crxp06aMHjWclcsWF9nYeUEsFtN3wFDcPR5z48YN9PX1mTp1aqYQUapUKerXr8/mzZupW7cukydP5vFjDx7cvYlulazFSYvjYX3t+k3YXriEh4dHjm0CAgIwMTHB2fEKkZGfGDN+MjY2NpnCUX548eIFY8eORUFBngvnThdLtlFycjKVdGth2KolN52uFvl4BSUsLILGzQ0RidJ5evMU1auWbDTkizdv6TpoGoKUVHb8vZm3Qe+wOnCIUSOGsm/Pzt93kAPtjLrw8tUrDm5dlhltnhNCoZDOAy149iog85iaahlmTBjCPIuREt18b9ppOJFRX4h46SyxPgHCIqKYt3o7N+96kC4SoaGhwaiRw1i5bHFmpG98fDyNm7fmy5cY/l41m8mj+ufaZ7ve43nt/46vUWES+Rvo1zMgKTGRsOdOiEQipizYyPkrt1BUUMDKcjGD+nTJUz/n7G8yZf4GSqkoo1q2NPGJSfg/skP1p4CC7Na1kI8RNO44lCYN61BBszw373nQprUhzo5XCv3afsdZG1vmL1pKYmIS2toV2L9nJ126dEIkEhEYGITHYy9evHzF28BAQkPDiI+PR02tHJUrV6ZGjepUraJDukjE+/fvCQwKzhAgPkfxTSBAWUkRnUpadDVuzZLZ41DLQ62tvCASiVi4djdHztgDMGf2DFJSUrA6cJgKFbR46/six2sfez4hPj6erl2ybib+jFAoJCDgLeb9h/AlJibzez42Ojxfn7n6Bs1JTEjkQ7A/deo3IS4+jsiPwXm+/mfu3HtA3/6DUVJS4tIFGzq0b0tsbCxGJt0IeZ8RHKSlpYn/62c5RtFPsZiJje0F1qxazpzZM7Jt82/27T/IkmWr6GveO4tt2vXrTowcOxHEYpxt99GyaVYbsrj4RJSVFFFSyl60NRs9l/tuP6yJQoP9KVeuXJ7mlldEIhF7rQ5iffwk7z+EZr6fuaGoIE/zxvU4sWcN2lp5E+IcXR5iue8Uz175IxaLmWTWmb+njSjs9H9Lj3mb8Hj9tlDiuKuHD71H/sXYIb3ZtWFBvq4tTnElOiYW/db9qKyhxqtTW39/wU/EJyVj4+KGg5s3L4I+EJf4Q0zRLl+OprWr07WlAWbtm6Ol9kN43G57nbXWdljt3cnI4UMl9lpKkvDwCOo2bMqQQQM5fHAvIpEIWVlZPoSGsnHT39jYXkBLSwszMzPk5OQYM2aM1PpLyv8rpOKKFClS/ktIxZV8IBVXfjB48GBkEOF47fJv244aM4Er167j7nqHBg2y96b+U0hKSqJH7358/vyZa9ccqFQpZ9/+ghITE8OiRYtwdHTk2OEDDByQNQIUICUlhboNm6KgoMjDhw+ztTm6efMmkyZNopdpD44d3o+CgoLE55sfatdvTGpKKiFBvrm2+xITg+XfO3gXHJwppiQm/ihSqaSkhI5OZfT1a2NkZMS3b99Yv359kWePNGvZjg+hoQQH/7oxM2jQILQraHLi2KEiGzsv+Dx7jnGn7hw+fBhTU1MePHjA9OnTiYmJYeCAfsjKynL+gh2qqqpYW1ujp6dHnz59kJOT5YaDPZUqVfylv+J4WN9suY2j1ifx9vbOsY2/vz+dOnXi1g0HWrVsTi+z/jx56oOuri4qKiqoqKhQqVIl1NXVadasGb179871sx4eHs7YsWN5HxKC9bGDdO+at43bwtC4eWvCwsL/6Ow8gPsPXDHrNxg11TL4PrRDRaVkIkTvPnzCwAkLEYnFnD5xhN69MrIt9OsaEBsXx6ew4AJv6icmJlKrTiOEwjT8HtnlKUJ4yvyNnLN3RkZGhq8Bd5GRkSnQ2LlRpXFP1MuX48U9yWX2/UxysoBlm/Zx6qIjaWkZG5vxMZEIBAIqVK4OwJqFU/hr8vDf9qXdoBuClBSmTZ3Epg1rC/33WLh4OQcOHWHbmjlMHJHxnefo8ohxs1cjSEmli5EhNgfW57ppGfEpmvodBiISiXON/M5uXRs/ew121+9k2od1GWiB17M3fHjnl2+bs4KQnp7OwsXLOXw051pSMjIyqKioUKqUCklJyQgEAv59Ky0rK0vp0qVRVy8PYjEisZioqGgEAgEyMtChdTOObF+e543q7Ljz0IsJf60lJjaeypUrcemCDfXr1QV+teAqDAKBgDoNmmRaQSooKNC7V0+M2rdjwvgx+eqrYpWaqKmVw++VD+paOjQyaMT92zcKPLfjJ88wd/4ihEIh48eNZsfWLYjFYrr26IPXk6eolSvHg7s3qV496yaoj89zjDt3p1bNGvg8cc/TeNFfvlC7XmNUVFR4H+SbrWjj4/OcTt1MkZOT5bHTCSpqaXDk7BVsrzjjGxBMeroIgPq1a3Bw67JMizyAFVv2s/twxpqzf8tiLBZtpmzZMoS9l1yw0649Vmy23EZSUhIKCvLU0atGnZrVqKClTplSKigpKqKgKI+SYoYApKSoQPvWTaimU/B77IhPUXQbPIMPYZE0qqmL8/allJJQLaefCY+OYcvpq5y48QCDenq4Xsu7ZWl26DY1RU5WlpCn+fsfKk5xBWD64s2cvujEnr/GMqpHzoEu0XEJ2Nx6hNPjZ7x+9/GXzJQK5VVpXrsm/Tu2wrxdCxQVc7b1Sv6WQuV+FnTv1oUL505L9LWUJBWr1ERJUZHq1avh8+w5kFEXsWzZssydO5fhw4dLJJNVipT/RaTiihQpUv5LSMWVfCAVVzJKLJFDAAAgAElEQVQICwvD0NAQqz07GJGH6CJtnRqoli3LW7+cIx3/JCIiIunU1ZTy6upcunSJ0qVLS3wMsVjM5MmTcXV15bzNSdq1/dWiRyQSMWzkWJxu3OT27dvUrVs3Sx+fP3/GxMSEdm1ac+rEkT/Ci7hDx6688fXjy6fQXNvdcrnDgMHDadu2Lfr6+ujq6qKjo0OVKlWoUqUKmpqav2ysisVi6tWrx4J5s/lrVt4iQQvCrL/mY3vBjsDAXzcdBg8eTNkypThvk3+fbEmy/+ARFi9dgZ+fH1evXmXhwoV0MunIkYN7My3T4uMTGDZyLC9fvebevXsIBAL69+9PmdKlcXK49MuCXxwP69t37mH3HitevnqVYxtfX1+6dOnC7ZuOtGzRjK+xsZw4eZrIyM98+/aNhMREIiIi+PQpisCgIGrVqsW0adPo169fjvYRSUlJTJ8+ndu3b7N549ocvfElxZp1m9i2YxcXz52mW7eiF3MKw16rAyxdvpqGdWvxyOFYsY9/zv4mUxdsRF5eHsdrlzBs1TLz3Pade1i9dgNbt2z4bZ2G3Pi+xtTTr4GH0/E8XWM+Zi73Hj1l49LpTB8/uMBj54Rm3c40qFuL+/ZFK9KKRCLa9hqP79tgzHr3Ii4+nvsPXOlqbMjFo5Z56mPd9iNstcpY7zp1NMb+km2h5iQUCtGpqoesrAwfnzlmru/xCYn0HTOfpy98US1bGieb3b8UD/+Z6JhY6rUbSGpaGkd2rMgx2yW7da1KE1OUFBUyi97bOdxm/F9rc62bURS8fRuIWb/BVK2mi3r58ujVqkmTJo0xbNWSKtlknUZFR/MuOASAOvp6OQpBt1zusHrtBl6+eo2sjAy9u3Vg1/+xd95xNf7vH3+e0xTSQikKZSuVlD2TnZ3sENkle0c22TszO3uPiGSVrIxkFAoJpag0Tr8/zqc+nz6qc5p8P7/z/MfDfV/vcZ/Oue/3fV3v63otmISGmnQlqQC+xnyj36hZ3Ax8iJycHJNcnZk+9e/d9d++faNi5eq0a9uGQ/l0fsbHx9O1hx2vX4fz5etX7Hr1oEaN6jgNH5qvtVZGMGOIw0BWrViKZvmKVDMy5Ja/b77ml8H79x+w6WDLm7dv0dPT5ezpYxhUqsTCxctYvHQFAOfPnKBRw79L64lEIoxqGvPly1ceBN3KNav7nzRr2ZYHDx9x1Hs/bVq3zNHuzNnz2PcfnOWYnFBIdUN9LExr8+L1O27dfUh6OujqlKWEshIR7z+R9DOZMqqleHB5PxrqquiatOf7jwQ8t2ygd8/cM9gk8SwkhB69+xEREUlJlRK4OPXD1alfsWmPiUQiBo+fy4lz1yitoszppVMwMczfzv/wj9FcvvuYgKcvefb2PRGfvvDtewJpInHgSlenHP6ntuXpN5UdGYH8q8c2Y1r317V9TuR3vfYm8gO7DpxhpsuQPP1dkpOT0TPtiKKcHG8Or0UoFCISiQgKDefMzXv4Pwrh2Zv3/EhMAkAAlFMvg3n1KnRrbiExmJIdFbuPpnSZMoQ8eZCndn8ql69cxWGYE7GxsTRv3pw3b94QHh7OxIkTcXR0pFSp31PCWYaMPwVZcEWGDBn/JWTBlTwgC66IWb16NevWreXFs2CJ2h4ZL4Pjx45ivtvsYpphwXn85Clt23XGqmFDtm/fXij19v/N9+/fGTBgAHfv3mXblg2ZNcy/xcUxafJ0Dhw6TPfu3Vm7dm227R0dHQkIuEPgLb8i1yKRlv4Dh3Ly9Bm+forINdjz+MlTGjVtxYkTJ6hfXzphZ3Nzc7rZdmbJosIX2Mxg+87dTJg4lbCwsCzzd3d3Z8uWLTwLvoe2dsFErfNLeno6tU3qU7++Bc7OzrRr144+vXuyymPpLy/M0dHRNGjUnPR08PX1JS4ujp49e6KlqcHpk0fQ1NAAiie4sm7DZhYsWkpoaGiONo8fP8bGxoarl89jZlov1/6CHz9h0pQZ3Lx1mzp16rBnz54cH2JpaWmZfzvHYQ4sWTi/yIKQX7/GYGBYk1YtWxSq5lBR4TDMiSNHj2Nna82WFTOLbdwMUfeSKir4+V7EyCirIz01NZXyupUpX64cT4ODcuhFOgYPHc7RYyeZ7uzAlDGDJdqnpKRQ2cKWn8nJfHh0vtC/K2pGzWnVtAFHty+TbFwINO86nAePxcK4jSxMOLd/TZ7aX7t1j8VrdnIz8CHq6mrYWLdh04Y1+XacZmgTjR1qh/u0UVnOrd9+iJmLNyAUCDm6cznNG5pl28eL129pZutIQmISs10dcR3Z/xebf9/X3kR+wLh5H3p1aYOnxyxA7DgsW8s6T4Lj/wvcvhPA8JFjCQ9/g0AgoHXTBqxbNBmd8jlrRKSlpbFw9Q5WbdlHamoaVpYN2L9nJ5qaGr/Y1qhjyocPHzl76hiNG1nleX6Hjx5nyDAn5OTk6N2zO5s3Zr++kZZxzhPZuXtPZonaSlVqoKykROizhwXqN4NJU2awees25OTkcJ83m9EjR7BqzXpmz52PUChk04Y1mTpbLhOnsG37LlzGj8Vtzgyp+t+5ey/jnF2zDVhd8rmCx6q1fPn6lYQfCURGRmY6+gE2LZuGnW3bLL/HN+8+MH7WcgLvPyEtTYROeS3at27E/CkjM9ex8d9/YGjZFVE6PH/yINu/syREIhHjXCbhtUesOzPEvgvL5zoXW1Dl3+zYf5IJc1ZCejqLR/ZleJecdRPFQZRg7jx9ybPwSCKiv/LtewKif7y2ysvLoaGmSiU9HepUr0qntk2wbp7373t2vHsfRZ1mvbFp2ZBDWxdL3S6v6zWRSMSsxRtZv8Ob9PR0utg0w2t93tbPyzZ44e4hLlOnoVqKmPgfmdl0QoEAHS01GtQ0pHvzBrS3NCnwM7PluHk8evmWr9GRRZI9Wlg8efoMFRUVKmeTvXbr9h3cFy7luv+NzGPr16+na9euJCUlkZaWViSb9mTI+F9EFlyRIUPGfwlZcCUPyIIrYgdvs2ZNaVDfnC2b1km0b922A3eD7vMu7LnUop5/ChcvXaa3/QAcHByYNy93YeT8kpqaiouLCydOnMCudw8iI9/jf+MWaWlp9O/fHzc3N5SVlX9pt3//fiZOnMgOz03ZCsv+Lua5L2K5x2puXLtM3bq1c7SLiY1Fv0oNNm3aROfOuevOZNClSxdKKCtKVYouv5y/eInefcQBr3+WhAsODqZdu3ZcOncKS0uLXHooOp49C8GycQu8vLw4ffo0N274E3Qn+3JxALdvB9CtVx/09Q3Yv38/MTExtG/XjmFDB7Ng/lygeIIrOhWr8OMvx1BOZHy+fr4XqWdiLLHPtLQ0Vq/dwPqNm1FUVGLXrl3UrJmztoqXlxczZsygZYtm7Ny2BdVC0iX4N9Vr1+Pbt/zX+y9O0tPTsWrcgmchz1kyaxxOg3oU+ZhT3deycedhNDU0CLh1LcfFR98BQzh95iz+13wwrpt/7SuRSETV6nWIiYkh4PxujKpUkthm274TTJjtgfNwe9wmF474OEBCQiI6xu3o270dG5dOK7R+cyM1NRWLdgP5+TOFB5f35qv0iEgkoq/TDG4FBRP7LZ5atWpy0+9yvp2olY1q8e1bHG+DTlOyZNZ7183Ah3QZMIG0tDQ8V86iR6fsHaTRn2Ow6jCYz19jGdi7I2sXTs5y/t/3tYyySBcOrsPKvG7mcQPzTigpqxSaI/5P4rr/TVwmTiY09CVCoYD+PTvg4ebCpWsBnLrox9uIj0R9/kJMbDxfY+MQiUSoq6nhuXk91tY5O6ZdXKewbccu1qxazuCBvwa2JBF4N4jWbTvSt09vNm3IW7AvOxxHjOag9xHivn4EwLxBY95FRPLpfXiB+87gTsBdevTuS1xcHHp6uty6foWIiPe0senIj4QEnMeNZoTjUGoZm6NboYLUQeGEhAT0q9YUl4h69SzLWs99wRKWrliJQCBASUkJBQUF9CtVZLjjUF6+fMmadRuzBAvzylkff+ydZlCndi1uXr+Sp7bX/W/Sf+AQ8TpOTwdvzyVUz2e2SGHy9PlrbPqMIS7+Bx2s6rFn9pjM+5TbjiN4nffja9z3LEEUBXl5NNTLULmSDsa1qtGovjEtGpujXsDsFElUa9iNHwmJRD6UvnxdXtZr94NDsBs+jajor5RXL4O8vJDI6Bip9LYySE5Oxm35VtZtP5R5zKq2EQ3rVKNTI1NMjQwKPZg2Y8sB1h+9iP+1SxjXrSu5wW/g3IWL2NkPBMBp+DDSSaeecV26d7Nl42ZP5s5bQOXKlTPLC7969Srb9zgZMmTIgisyZMj4b1FUwZXfs3VJRpETFBTE69dh9LW3k2ibnJxM0L0H1KhR/X8usALQ1ro1y5YsYNu2bezevbtIxpCXl2flypUMGzaMOwFBPHkawvTp07lx4wZLlizJdkHu5+fH9OnT6WPXs0j1R/JDhiM06H7uKf1qZcpQrlxZAgICpO67ZMmSyMkVbekz3QrisiwfPnzIcjwpSVz2QFgEGUzSsu+A+AW3UaNG3Lx5E9vOnXIMrABYWTXA58IZ3r19y7JlyzAyMqJT585s2rKNZStWsWfvfj58+Fikc960xZMfPxIkvlimpaUBSJ0hJicnxwTnsfhduYiGhjpdu3blypWcHUQDBgxgz549BAQGYd2uE2/eFo0uSqcO7UlISCTg7t0i6b8wEQgE+Pqco0wZVaa6r+VGYNE6mAeNmcPGnYfRr1SRxw8Dc114LFroBsC0GXMKNKZQKOTE0UOkp0On/s6I/rHrOyeG9rWljGopNu8+KpW9tIRHiO8p2uWKL8tQXl6e+z77eHrdO9813YVCIQe2LOJN0Gm0y2ny9Okzoj9/yfecVnksIzU1lVFTft2x3cjCBP9TnigpKTLEeR4bdx7Oto+yWuo88TuEYeWK7D50hj4jcg9WXb/9ADk5YZbACoCyshLJKcn5vpY/maZNGnH3tj+XLpymgk4Fdh86g1bNNtg7TWff0fPcvPuIyA+fEcorULdubZYudifs5dNcAysAJ06dRllZmYH9Jev2ZIdFfXO0tbU5cMgbv+v++eojN/T1K2U+rwsLywb1sesldkhHRERiVNOE+w8e8ORREKVKlWLVmvXUrGtGeno6Xjs9JfT2NwMGD+Pnz5+sXeOR5RnpNn8hS1esRLt8ecJePOXT+3Ai37zg5vUrDB7YD/d5czCsWgXvkz5c8L2Zr2vq0KYJXWya8fjJUzxWSZc9lJSUhJ39ADp26U5cfBwznYfy6OqBPyKwAlCrehVCbx7FrG4Nzt5+gKnDVL4nJGEzYSErD57hZ1oaDcxq49i/G7vWzuVN0Gk+h1wm9NZRLhxcz7I54+nWsWWRB1YAOrRuzPcfiTx4nHNGb35ITU1lqMs8WnQbQfTnGMZ0t+HZ3hUEbl1AmZIqTJ63hsD7T3PtI/JDNANGz0LHuB3rth9CU7UU61wciD2/nfMrpjHHoQfm1asUSZaSbVPx5qWjx08Wet/5JTU1lcdPnnLJ5wrjnCfSp+8gdHR06N27N5u2eHL02ElGjnGmvG5l5s5bwNixY/Hz8yMyMpLIyEhZYEWGDBkyZMiQUSBkwZX/KIcPH0ZPV5dmTRtLtF2/cQsikYjRTsOLYWZFg+NQB4Y7DmHmzJn4+xe+IwDEDrDZs2fj5+fHw4cPcXJywsDAIFvbIUOGYG9vT/NmTfBYtuSPS5s3NxeXcnnyJPeXN4FAQO1atfj4UXrn/rt3bylfvlyB5ieJiAhxdkVsbGyW44aG4tJFQbmIshc17yIiUVVVRUlJicjISNTUykhsU7tWTUaNHM6ePXuIjIxk6dKl9OjRg/kLFjNqrAuVqlRn42ZPfv78WejzvXzlKpOnzmTIkCG/aNj8mwwndl5f1nV1K3DhzAmaNmnEoEGD2L49Z/2QZs2acfLkSX4kJNLKugMBgQUrOZUdzuPFekBr1m4s9L6LAhUVFXx9ziMnJ0e3Qa6F7ugB8d+2XZ8xHD9/lXomxty/e0tiSQz9ihWpXs2IGzdvkZCQkKutJIzr1mHcmJF8/PSFsdOl0xtxHdmfxKSfrNhYeKK6b/4KrlTQLvzdLMVFTGwcJUuWpHy5/F+DbeeOVK1SmRMXrhH5IfqX8zWMKnP/8j7UVEsz1X0tbsuz16dRVlZi09LpANwMzF3PLfZbHCWyEbpWkJcnNTUtH1fxv4OlRX327dmR5Zif70ViP7/nY2QYL0OCue57CafhwyTef48dP8nnz19QK1OG0WOdWbLMg8ePc3/WZ8fxIweQk5PHtrsd/jf/Fn13X7iEeuZWnDlzjoPeR2jdtiOfP3/OtS8lJXHQ8PMXccAvQ2Q+KupTnuZ08ZIPVavVwb7/YH78+JHlXFTUJ7Zu2wnA5o1rSUpKYtRYF3r16U9aWmoW25h/rR1ywv/mLS75XKGeiTG9enTLPO6+aAkrVq6hQgUdHgTdQkND/Ze27yIiM693xMSF5LdQwM41c1FTLc0890W8lbDh4MjR4+hXrcm5C5cwrmXEM//DTBozMF/jFiUlSijje2wzToN68CbqM3rdR3Hn6UvaNLPk7b0zXDi4nuVznenaviVqZYomg1UanEf0A2DV5n2F1ue1W/eobNGFw6cuY6inzf2dS3AfbodQKERFWZmLK6cjFAjoMtCF799/fa7eDgqmSeeh1Grak5MX/NDRUGOt82BeHVpDf5umhTbP3LCoUQWhQID/jVuSjYuYuLh4XFynoKtvSKOmrejRuy+nz55nzpw53Llzh5UrV3L37l2CgoIyM6cXLFjA1KlTf1t5PBkyZMiQIUPGfw/ZquI/SFJSEidPnsSudw+pFo7bd+5GQUGB/v0ki97/ySxeMI/mzZoyYsQIiU7iouTevXtcuHABLU1N9u/ZSalSf17N3op6uggEAl6+ep2rXXp6OneD7uXpBaRcufKFupM8OzI+03LlsgZx1NXV0dLSKvJMj9xITUnF1NQUgUBA165d2bBpq0THE8BIJ0cUFRVZsWJF5r/Pnj3j3Llz2NvbM23GbMwtm3DQ+whfY2KIjHxfKPM9dvwkhoaGzJs3T2IQMDNzJR8vpKVKlWSf1w5GOTkya9YsZs6cSWpqara2RkZGnD59GgODynTs0p3DR47nebzcqKini6amBtf8rhdqv0WJYdUq7PPaTkpqGi27j8D7lE+h9R39OYa6Ley4dTcYG+vW+PlelLom+8zpUxCJRLgvXFLgecx3m02VygbsOXyO67fvS7QfO9SOkirKrN66P9+Oy3/zLlLs7NXTKdoAcVHw6fNXRk9dws/kFKwaFLwsoufmDaSnpzPE2S3b8zrltQi+doAK5bXw2LSXUVMW/WIT/u4DHfuNQ05OyMndK3MdLyExCWWlX4MriooKvzjH/4sMchiOUChgwfy5CAQCevXJWzmv9Rs3o1+lBoOGiDfKfIyKYu/+QyxYtJRGzVpRqUoN1q3fJHV/tWrW4NK5UwgEAjp16cHEKdN5//4Dyz1W8zosHPsBDgx3GkPg3SBqGdcnLDw8x74aWokF5S9cuASIdSAA0pH+d5uWlsaQYSOJ/vyZM2fPo1+1Jru89maeL1++HDra2gB0bG/D44eBgLjEWWJi1iyZ7r3sqW1Sn7PnLuQ4nkgkom9/B+Tk5PD+h87KCo/VLF22Em1tbe4F3EBFReWXtucvXKSeuRWxsd+ob25GzLd45ntIny3zT+Tk5DjkuQiRSETnrr2yvddFRESiXlYXh2FOiNJSWbdwMtdPelK+7J+h85cTS2aNY6bL0Mz/79s4/49yeBtU1EFDTRXfGwXPck1NTaXfqJl0GeDCj4RE3IfbcddzIfr/0lmqXqkCa50dSEhMwsZuTObxpKSfdBs8ERu7MTwOeYlVbSN818wmePcyBrRrVuD55QWBQEBZNVVCn78o1nEziI6OZtQYZ1Q1tKlSrTb7D3ozevQYjh49yp07dwgMDMTR0TEzy1pHRwc5OTl27drF7du3GTx48G+ZtwwZMmTIkCHjv8ufs4KVUWj4+Pjw7ds37O16SbT9+DGKN2/e0rhRwz/qhSY/yMvLs3P7ZrTLl2PQoEG/pTZoaGgoAwcOoIFFfR4/DMx3iZfiQElJKTMDJCcEAgFGhlXztCtdR0fnl3JdhU2tmjUAshVf19HRISZGul2pRUG58mWJ/iR20M6ZM4f09HSmz5wrsZ2GujoL5s/B29ubkJAQAFRVVTE2Nmb79u1cvnyZWrVq4zhiNFWMalOzrhkdu/Tg3IWL+Z5reno6fv43MoNB0thD3jNXMpCTk2OhuxurPZaxe/duHBwciI+Pz9ZWU1OTAwcO0LFjR4Y4OrFkmUehOdAB2rRqxbdvcYSG/h7nQH5oZ9OWq5fPo6SkxDCX+Ti6uhc4kLli4x5qNO5BxPtPjB45HO+DeyU3+ge2XTpRunRpvPbsL9A8Mjhz8ihycnIMdZEs6CsUChk5uBfx3xPYvPtIoYz/9p04aPkl5luh9FecNO08jD2HzwKgrV3w4JC5uSkNLOpzOyiY+8HPs7VRLV2Kh777qV5Vn71HztNjyOTM72RsXDxNuwwlOSWVA5sWUq9OtVzHS0z6iUqJX0uzKCookPYfz1y5ees2YeHhdGjfnrGjnRg2dDBRUZ84JkXZnU+fojG1aMS0GXNI+vkTu149OLh3NxHhoURFhnHh7AkG9u/Lz59JTJ81F1UNbVZ4rJZqXmZm9fD1OYeGhgZbtm6nRh1TRCIRXru2YVi1Kunp6bSzsebnz5+0aNUux7VC+3Y2AFy6LC4L+SlavOGgfDnpv6eTp84kLj4et9kz2Ll9C3Jycowd70rjZq35GBUFQLVqhggEAlRVValUsSLm5qYAlC5dCoAjh/bx9nUIPbp35f37D/TpN4hadc1Z4bE6M8skA0enMcTGxjJz2uTMbNzVazfg5r6Islpa3AvwzzawsnT5SnrbD0QgEHD8yEF8LpxGU0ODVVv2Ef05Rurr/SeWZnXp16M9YeFvmDBxapZzGzdvpZaxOWlpaZQqWYLXAScZ0Ltjvsb5HUwaPZDxjvYA2PQZ+5tn8yutmzUgNi6eF6/zX6b0ou8tDOp35vTF69SqrMdTr+WM6W6To33fto3p2rQ+j5+/YvbSTfj636WqpS1X/AOxqFGF0P2rOL9iGqbVDPI9p4JSQ78Csd++5bhJpihITU1l42ZPTC0as2ffAQBMTEy4cuUKLi4uWFpaoqenl+O7l66uLhUrViy2+cqQIUOGDBky/v/wv+1Nl5Et3t7emJuZUq2akURb90Xi8iszpk+WYPm/gVqZMhw64MX37/EMHTq0SMoo5URERAR9+9qjo6OD98E92b50/0molSkjVUZFA4v6RERE5Knvoi6DpqmpiZ6eLuvXr//lXLly5Yj6lLdSI4VJ1SpVeB0WRlJSElpaWkyePJkDhw7z9OkziW0dBg2gUqWKTJw4kbv/0gOpVq0a27Zt48SJE0yZMgUPDw++fI1hxMhx+Z7r9+8/CA9/Q9Om0pWSyMhcKaimjcPgARw5tI+7d+/StWvXHL9fysrKrFmzhokTJ7Jg0VIcR4wptDr9E5zFO0JXrl5XKP0VF/VMjHny6C6GhlU5dOISlcw65qh5kROpqanMW+FJRdMOzFuxlZIlS3LUez+LFszL15z62dvxLS6OU6fP5qv9P9HVrUDfPr2Iiv7CqYt+Eu2nj3dASVGRJWt3FXhsgFdvxcGV0VOXYNq6Lxd9f3/ZE2mI+RbHx2ixc1hPV5ekpJ+F8vfYsW0zAoEAp0kLcrRRVFTk9rmdNLIwwcfvDi27jyAxMYmG7QcTF/+DFW4utG3ZUOJYP3+mULrUr89N9TKlSU5JKdB1/Ok4u05BIBCw2kOcATZvzkwAdu7OveSd3/Ub1DI259Wr1/Sx68n7ty/Zunk97du3RVVVlRIlStDQypJ1azz48O4148eOBsDNfREm5la8ePlK4txMjOvy6nkwXju20r2bLVs3rcPGujVv3r5FS1OTQ/u9WDB/DjGxsXTtkX0GtIaGOmXLanHq9DmSk5NJ/mttlpe1wtHjJxAKhTiPH0P3rl148+oZ7WysCX78hJp1zJg8bSZRnz6hoPB31l1kRCQa6uok/EigRo3qWLdphZqaGjs8N/Eu7Dl2vXrwMeojbu6LqGJUmx69+5KcnIzPFV+8Dx/FyLAqrhPG8/LVa2y72zFrzjw0NDQICvCnVKlSv8xxzHhX3BcuoayWFsH3A2jVsjlCoZCd27eQlibC3mmG1Nf7b9Ytmoy+ng7bduzi4kUfIiPf06BhM6ZMm0XpkipUKK8l1gd5UvhlI4uaeVOcaN+6EfeDn2cGiP8UnIeLAz+rtuS9NFhCQhLdBk+kl+NUEhN/smiEPTc3zqO8hprEttunOaGtUYbVW/bTdbArSUnJeIwdyKVVMylbDHoz2fH6fRRTNu7DeNAkrj0Qr2nP/ZWNVhBEIhHhb97w7FkIycnJpKencyfgLseOn+T0mXM4T5hMT7t+1KxrxtTps+jSpQvBwcGEhoZy7NgxWcBEhgwZMmTIkPHbkQVX/mN8/vwZX19f+tr3lsr+5MnTlClTBkuL+kU8s+LDQF+fA3t38+jRI1xdXQt1t3tOREdH06dPH5SUlDh++ADqapJfnH435cqVJS6HrIF/Ur58OT7lIVhRrlw5Pn4s+uCGk+NQQkJCSPmX001PT4+w8DdFPn5OtGzelKSkJG7fvg2Avb09FSpUYOWaXwNB/0ZRUZHNG9YQ/ekTtra2bNiw4Reb+vXrM2bMGOzs7BgwYADx8fH5/o4/fSbOkDEykhyIhfxrrmRHq5bNuXzhNImJCXTs2JGgoOy1VQQCAS4uLmzYsIETp07TpVtvqYKCkqhZswaqpUtz8dLlAvdV3GhpanIv4AZzZ88gJVXEVPe16Jq0Y/C4uRw5c4X471m1CBISkgi8/5TFa3bSuNMQytVuy4qNXohEMG70SN68DqFN6/CDs60AACAASURBVJb5ns/smeLa5fMLoTQYwLIlC5GTk2PaAsmBLzk5OQb36cTX2Dj2HT1f4LEzatx3aG9D+LsP9HKcSs3GPTh0ouAOpKJEvYwqaxZMQlenHB+jPnLk2An6DRxC+07dJDfOhYp6uli3aUXIyzf4+AXkaCcUCjm3fw1d27XgweNQKpp15H3UZ1xG9GVoX1upxkpJTUVV9VeHtX5FHUQi0W/NSCxK/G/eIiTkOS2aN6NsWbFOTsmSJSlRQjnX8o+r16ync9eepKeL8N7vxZaN6zLL4GSHUCjEbc4MVFXFjtmwsHDqWzZh9VrJzyaBQICtbWd2btuMXe+euE6eTkpKCosXiQOyY0Y5YaBfiUfBwdm2T09PZ77bbFJSUuhp15+0fGTc9bW3QyQSMXGyWMNHWVmZQ/u9OHvqGJqaGmza7ElISCgqKn+XYv0aE4uikiJpIhHdunbO0l+pUqXYunk9nz++Y7/XDozr1uGSzxUMDGvRvafYoV6+fDlq1DHFzKIRvlevYWJcl8cPAlDLZo03YNAwdnvtpZqRIU8e3UVHRzvzXPNmTWjSuBGBD55wIZ8BW6FQyCXv9SgqKGA/wIHaJvUJeR5Kt/YtCQ86he+xLQiFQlxmr8hX/7+b3WvdUFSQZ9HqHZKNi5E6NQwpVbJErve/fyMSiVi37SCVG3Thin8gZtUqE7p/JSO7WUvdh1Ao5OC88SjIy1Grsh7P9q5gSMcW+biC/JOcnMru8350mrwE3W6jMBsyjc0nfIiK/Z65Drxx42a++09MTGTdhs1Ur1UPY1NLLBu3oFqtejRp3gbrdp0YNGQ4fQc4cP3GLR4FP0FTU5NTp06xZMkSNDQ0KFmy5B+naSlDhgwZMmTI+P+JLLjyH+PYsWMIhUK6d5PszLgTeJfYb9+w7dyhGGZWvDSwMGfzhjUcO3aMFSuK9kUzLi6O/v37k/DjByeOHkJbu3yRjldYVKpUiZSUFIllhXR0tImNjSUxMVGqfrW1tfn4seg1T+rVMwbA0zNrHXNDQ0Nevw7LzLIobvT1KwHw5a8SI4qKijg5OXH4yDGpggINrSx5/DCQEcOH4uHhkWv2ValSpUhLS8t3NseDhw8RCoXUqFFDKvtMzRW5wnl0VK9eDd9LZzGsWoVevXpx4sSJHG1tbW3x9vbm5avXtLTuQEhI9mWK8kLTpo2J/vz5t2r0FIQJzmP5GPEaV5dxKCmX4NhZX4aMd0OvXgfKGDZHvVpL1I1aoGNsQ5teI1m0ZgfPXoRjWLUKa1at4P27V7jPn1PgYFmpUqWwsrQgJOR5oWgBqaioYNulI+8io/D1l1zr3n3qSBTk5Zm7LHtR9bzwMfozJZSVObB3F29fh9Cnd08+fYnF0dWdKhZd2OJ1tMBjFBWD7Drx9Lo3X0Ku8MxfnM309u27AvcrdtoLGTVlscTnxa51bgztZ0tKSioKCvI49O0i1RhfY+MQiURU1df95VyrpmL9mMNHj+V98n8wqampuE6aRqcuPZCTk2PN6uVZzotEIhQUspa3SUtL4+y5C5hZNGLW3PmolSlDwK3r2NhI57SdPG0mcXFxTJ3syp0bV1FTU2PWnPkMcRwp9byTkpLYf0C81unds0fm8dKlS5OaTfm2q9euU0ZTh0lTZiAvL8/Va35cvSY5K+3fuLvNpmRJFQ4dzloCsEnjhrwMCWbe3FlUr2bE9WuXMueZnJyMvJw4k6Vpk8bZ9isUCunYsT3+13xYutid79+/Z57zv3GL9+8/0KFdW+7cvMr1q5eyzVgxMbPkxKnT1KlTm4Bbfigr/1rebu/u7cjLyzPcdUG+yzmWL6vJrrVupKSkoF6mNBcPrWfn2rnIy8ujXU6TujUNeRWWt0zjPwVFRUWqGxrwMbr4S/pKooFpHT5++kJc/Pdc7ZKSfjJx7kp0TdozY9EGBOnpbJo4lCtrZqGRTeBYEiaGBkSf3srNjfOKLVvl0as3jPHYTu0BEylvO5xxq3bi/+g5ZdTV6dunN1d9zhP94Q2xn98jFAoJvHtPqn6D7t1n8NARVKxcnVrG5qxZuwFTi8bMmjOPlq1asWfPHtavX8/Xr18JfvyEHTt24ODggKOjI76+vty5c4eLFy9hampaxJ+ADBkyZMiQIUNG3pEFV/5jHD58mHY2bdHU0JBou2jxMgBmTJtS1NP6LXTr2oW5s2ewcuVKvL29i2SMxMREHBwcePfuHceOHKCygX6RjFMUmJuZALB3/8Fc7fR0KwDw/r10TlNtbW2+//jB3SDpXrjyS6VK4jIAz59ndbIbGBiQnJzM+yLWfcmJ93856nV0dDKPNWvWjLS0tMxMEUkIhUJ6du9GYmLiL9f3T0qWFO/Q/aczKC9cvHQZkUjE8OHDpbIvqOZKdmhpaXHquDe2nTsxatQoVq1alWMmjrm5OWfOnKFECRXatOvM4SPHC6Q5Mna0E/C/VxrsnwiFQubMmk7Yi6c8eRTEsKEO1K1Tmw7tbWhoZUmjRg2xt+vF9KmTOOq9ny9R7wi8fZ3BA/sV6jwWuYt3sE+bObtQ+lu1YilCoRDXubmLoIPYKdfb1pqo6C+cOHe1QONGRX9FTV28K11VVZUtm9bx/u1Lhg8bwveEJCa5rUavXnuWrNtZYL2boiSjTNrKFQXPJtLQUGfwoAFERX/B0KorDx7nXnbIw20C86eOJCUllfrWA7gR+FDiGD7X7gBiJ+a/6WwtLlt47nz+9aX+JD58+MjgocPR1q3M1m070NLS5LrvJfT/VdomOTmF0Bcv6GTbk0ZNW1GxcjU0yunRp98gXr0Oo3Onjrx8HkzVKpWlGvf9+w94btuJtnZ5pk2ZSM2aNXj+5D51atfi8JFj2LTvItWmhLnzFpCamsoE56z6GHLyctneu2fMnotAIEBJSTFTn+Hnz2SAPGVdvnj5ih8/EmiQQ6a187jRBN6+nvk5Bt27D5CZqZOxlsmNsLBfs16FQiH37j9kybKVvHr1axm1ee6LMrNl/a9eyvH5qK6uxpRJE4iNi2fK/LUS55ITHdo05s2907y8cxxLs6y/F/UypRGl/7n3JUlYmdUhNTWVxyEvf/dUstChjTgwd/Vm9hm2L16/pefQyVQwacearftREAqZPsCWyGMb6NMm+6Den0JCUhKbjvtg7eyOdpcRNBvtxp6L/sT8SMLKypKVK5by6X04IY/vs2nDGszM6mW21dDQ4NXr17/0mZqaypcvXxCJRJw7f5H2nbrSsk177t1/iKOjIxERkcycMw99fX2uXbvGihUraNmyJR07dmTq1KmcOnWKtm3b4u7uzty54vuHvLy8LEtFhgwZMmTIkPHHIguu/Id49uwZjx8/pm8fyUL2IpGI6/430a9UKUvpgv8aLuPHMKB/XyZNmsStW4VbOz8lJYWRI0fy8OEDvPd7Uad2rULtv6gZPXIE8vLyLPhLdycndHXFO4kjIyOl6ldfXxxgsu8/uEDzk0TJvzRtWrRoke34YWHhRTp+TqT+Vabsn4KaBgYGyMnJSVXfPoOqVQwACA3N2ZGZGVz5kb2IsCRmTp9Cq5YteJ2Nwyg7MjNXhAXTXPk3SkpKbN28jhnTJrNs2TLGjx+fY8aOnp4ex48fp3HjxgxxdKJhk5YcOXo8X5lKjRpaUaKEMqfPnCvoJfwRVNTTxWPZIm74XebA3l2cO32Ms6eOsnnjWqZOdqVN65aFGhj7J6amJlTQ0eHsuQuFEnRQU1OjXds2vAqP4HZQ9qWG/snSWWLtoYFj5+R7TJFIRFz8DwyrVs1yXFlZmeVLF/Lh3SsmThhPmggWrtqBjnE7pi1YR3Jycr7HLCouXbtNyZIlaWvdulD6W7l8Ca4u44mJjcemzxgSE3PPlhs3rA+Hty1FlCaiY9/xeB06k6v95euBAHS0bvLLOWVlJdTVVLl3/0H+L+APICkpiZbW7aleux5Hj51EU0uT1R7LeBkSTJ06WdcP3759Iz09nZSUFPyu+/M89AUqKio0adyQaVMmEvbiKXt3b0NBQUHq8Qc6DBOL0e/clumkVFZW5obfZdq0bsmtOwE0ad5GokD1k7/0w3TKZ83SFQqEpKVlbZuQkEBw8BPMzUx5HfpEHAAeMjjzfIOGzaXeHDB9hvi3vVhKbag5bu4A6OuLgy1qZcrkan/+4iU2bt6a+X8FBQXWr12JmWk9EhITOXrsBKYWjaln3pDwN+Jgyo6dXiz3WI22tjafP76VeH+dMmkC2trl8dx7jMgClE9VUy2d7VgPn76gjGrpfPf7uxk5uCcAE91W/+aZZKVtSysArt74O7gSGxfPsg1eGLfoQ/22A7h07Q4Vy2mye9YY3hxZx+R+tkX2vC0ogc9eMWLpFmr0nUCFrqOYumkfd5+HUV5bh2FDBxN45zofI15z4cwJhjoMzDYTC8DQsCoxMbGZQdJvcXHMcXOnokE1KhvVRk2rAnZ9B5KYlMzWrVvx8/PDxcWFgQMHMmbMGA4cOEDlyn8HhxUUFBg7dixmZmbF8THIkCFDhgwZMmQUGn/mqk9Gvjh8+DCamhpYt2kl0Xbv/oOkpKTgMHhAMczs9yEQCFi1YgmNGloxbNgwXr4snN1wIpEIV1dXfH192bNrO1ZWDQql3+JEWVmZrradef/+A1d8r+VoV1FPF4FAILWofb169bC1tSU+Pr5QtDFyQktLixIllImOjs5yXF1dHYDw8LdFNnZuZNSSl5f/W1RXQUGBChUq8OaN9HO6EyAuh2RhYZGjjTSZK2lpacTHfycq6hNh4W948vQZgXfvcc3Pn49RUaiWLiV1ybfC1Fz5NwKBgCmTJrB96yZOnz5Nnz59+Po1+/IgpUuXxtPTk+PHj1NeWweHYU5YNW7BocNH8xxkaWBhQURkJLGx/009h+Jk7BgnkpNTWLkq/7uy/8na1SvEmjuzPCTaliqlQkVdsbP36fNfd9JKw2W/ANLT02ncyCrb8/Ly8syeOY33b1/iPm8Oysol2LDDmwom7Zm7bPMflcnyMfoL1apJp6UkLXNmTWPj+tUkJf1kqMt8ifbWzS25eWYHJVVKMGb6Uuat8MzR9v7jEJQUFdDKQei5bXNLvn6N4fKVq/md/m8lJSWF+lZNCQq6TwOL+ly+eIbnTx7kuAa7fUccbBrhOJR3YaF8iXrH8ycPOHPyKNOmTERDQz1P498NukdAYBANrSyxbJA180MgEHDUez89unflydNnWDVumWvA8PGTZygrK9OlS6csx5OTkxGJ0qlQqSp9BzgQGHSPk6fF4uQD+os1TCrq6eKxfDFxXz/St08vnoeGUr12PZ7+FbDJjWvX/ZGTk+OpFCUhV61ZT0BgEK1btUBLU5zJnZODGOBdRAT9BwwB4PSJI3Tu2J6UlBTCwt5w5dJZIsJDuXPzGjZt2xAWHo5p/Ua4TJyKs+tkVEuXJuDm1SwbKnJjz67tiETp2DlOk8peWm4EPiQmNg7rZpaF2m9xUrVyRRqY1uZW4CMu/ZXN9iegr6uDUCjk6s0geg6djL55J/TNOuHu4cn7j5+wtqhL4NYFPNixBLs/MFPl248EVh06S4uxbpTrPBxrlwUcvHKbH8mptGjelC2b1vEl6h3BDwLwWLaY6lLo8KWlpaFeRpX09HQuX7nK3v0HMTGzZNOWbXTr3h2AOnXqcPz4cU6dOkWHDh0yNaEWLVrEtGnTsqyTZciQIUOGDBky/pcRpBeH2ncxEx0d/YvI9X+d1NRU6tevT49utixd7C7R3qpxC0Keh/LpfbjUL4T/y8R++4a1TSd+Jqdw6tQpNKQom5YT6enpzJ07l23btrFty0Z69uhaiDMtXr7GxFDZsBbVjAwJvH09R7taxuZ07dqNadOkcwZERETQqVMndCvocObkUUqXznutaWmwsGpKk6bNmDfv752skZGRNGjQgG1bN9KrR8HEnPND8OMnNG7WmjNnzlCv3t/lE3r16kW5sprs3rE1l9Z/c8X3Gl172HHz5k1MTU2zDTSEhobSsmVLzEzroaioyI+EBBITEklISCAhMZHExMRcNVsyMDY25tw5ydkbFy9exMHBgVfPgzOFl4uCgMAg7PsPQkWlJLt378bQ0DBX+3v37rFy5UquXLmCYdWqTJroTK8e3aR6cT9z9jz2/QczdbIr06dOAsS/cVn5ibwjEomoUMkQOaGQd+GhhRKE69KtN1ev+XH9pCfGtXJ3+IS/+4BJyz40b2TGyd2Sy4n9Gxu7MdwOCubV8yeULaspVZvdXvuYPXc+X2NiUFdTZcPiqZklZH4Xuw6cYtzM5UxydWbWjKmF3r9lo+Y8C3nOteNbqVenmkT72Lh4GrYfzPuoz/Tq0gZPj1kAlChRIjOwq12nLTrlNLl/ZX+2fXyL+46BeSeMJDyr/kRevnpNl269iIiIZJTTcBYvlJx5sWjxchYtXc7li2exqF/wXdxmDRrz6tVrQh7fzzVbeeTo8ezdf5AqlQ24c/MaSkpKWc4fPXqcwcOccBg8gNUey7Kc+/zlC/MXLOb0mXNER4s3Vmioq/M1JoYXzx5Rvny5X8bbtmM3rpOmIgA2blhDn949s53X48dPmT13Hj5XriIUCon9nHOZ0tdhYdQzb4i6mhovnwczfORYjhw9TtzX7LW1fv78Sc06Znz+8gXvA3uwadsGkUiEUU1jPn/+wpFD+2jTumWm/e07AXTrac+PHz8ACArwx0jCM+rf9LLrz4VLPnh6zKJXlzZ5apsTFm0H8CLsHS9uH6OsZt6Cb38Sn7/GUqNRDxQVFXgdcAJlZSXJjYoBA/NOxHyLB6BsmdLUr1EVu9YN6dLEPMuz7p/3td9Feno61x48Y8fZq9wIDuVzbBwg3hhTpbIB7WysGT58KAaVKknsSyQScfXadU6dPoOenh6pqan4XvXj4cNH/EgQZ02rqKiQkJBAt27dmDlzJtra2rJ1lAwZ/yE0NDRy3PAmQ4YMGf9rKCgoFIkvK8+ej2fPnrFkyRJGjBiBnZ0dd+/mLjYbEhLCrFmzGDp0KP3798fFxYUzZ34tD3Hr1i1cXFzo168fkyZN4v79+3md2v9rrl69SnR0NP362km0jY+P51nI80yH7P8H1MqUwfvgHr5/j2fIkCH5FgAHsVC5p6cnXbt0+p8OrIDY8dGyRTOeh74g+PHjHO0qG+jz9q30WRd6enrs2bOHV6/DsO8/uECfd06IRCKeh77gxYsXWY5raoqdoj+LYExp0Ppr/AcPspawqVq1Ks+k1FwBMkVzExJyLvmlr69Pz549qaCrR8VK+piZmdPG2po+9vaMHj2aWbNm4eHhwYYNG9i5cycHDx7k1KlT+Pj4cOPGDe7fv09ISEi29+TsKMrMlX/SwMKcK5fOolJCmc6dO+Pnl7v4sZmZGV5eXpw9e5YqVasyYuRY6ls1xWvPPomB9vbt2qKgoID3kWO8eh2GdbvOVKpSg+697Ll563aeNAGKm/yUQitKhEIhzuNGE//9e6Hp2KxdswIAxwmSNw0YVNTBqEolrt9+QEJC3n7/YW8iuR0UTJ3ataQOrAAMHNCX1y+eMNnVhfjvCdg7Tadx5yGEv/s9mk+pqanMWLwRRQUFpkyaUCRj7N+zC4FAQG/HqVL9PtRUS/PQdz+1q1fB+6QP7fqMzZLlExf/ncSknxjXyjlQU0a1FM0bm/M89IVUWQ5/At+/f6ffAAfMGzQmIiKSkSMcpQqsAJn6XMZ1axd4HpevXOXly1e0b9dWYhnYjetXM8RhIK/Dwqlv2fSX4PzkabOQl5dnkbvbL221NMVlzl49f8wOz82AeAMHQKlSJbMdb6jDQK5cPIuSsjLDncawdv3GbO1sOtri81fWUobeWk74XhFn4urrV0JBQYFv377l6uS16WDL5y9fmDl9CjZtxYEOoVDIFZ9zyMvL06tPf+4EBGbaW1k24NXzYCpXNgCglXUHAu9mr8WREyNHinXOJs8rnPJXh09dJvT1W9q2sPqfDqwAaGmosXzueH4kJEqluVVc9Ows/m6sHjeIFwdXs99tHF2bWfwxpb8+f4tn4e7jNHKaRdlOw+k6bTknrt8lNV2AjXVrvHZ68vVTBPcCb7LQ3U1iYCUxMZHNW7dhatGIrj3sOHz0BG7zF7Jm3UbU1DWY4OqKl5cX48aNw8rKikOHDrFu3Tq0tcX3GFlgRYYMGTJkyJDx/4k8rwh//vyJgYEBw4YNk8peWVmZ9u3b4+bmxqpVq+jRowcHDhzg8uXLmTbPnz9nzZo1tG7dmmXLllG/fn2WLVsmdRkiGXDo0CHq1KmNiXFdibbLVogFo13/JUb6X8dAX58De3cTHBzMhAkT8l3CRUtLC2dnZ46dOMWpv0peSCImNvaPddJm7D51njAlRxsD/bwFV0BcDmDnzp0EBN5l6PDRhe4IFggECIXCXxzvysrKaGtrE56HElyFiY6ONmXLahHzl1Mpgxo1avA6LFzq70FSknjnY26lTJSUlFi9ejWbN29m1apVLFy4kFmzZuHq6sqoUaNwcHDAzs4OW1tbrK2tadKkCWZmZtSsWRMDAwPKlStH6dLZ127Pjoy/oVCucDVXskO/UiUunj+FRX1z+vfvz9mzkn9rJiYm7NixgwsXLlC9eg1Gj5uAibkVntt35hjgEwqF1DOpy+tXr2nSrDUfoz7Rr18/3ryNoF3HrjRu1pqJU6Zz9dp1vnz5UtiXmW/u3X+AUU1j5s5b8LunkoXJE10oWbIkyz1W5/sem5qaysrV62jcvA0NrJoBEPIynIdPXkhoCdOdhyASiViwaluexnRwFjuLPTevz/N8hUIhM2dMIfzlU6zbtOLxs1fUa2XPUJd5xa7HMsV9LfHffzB50oQi2zxRpYoBo5wciYr+wiQptREUFRXxP7UN6+aW3Lr7iFpNe/H+o7ik49nLNwFo1SR7ofIMVs13BcB5Ys7Pqj+Fs+cuUNmoNqfOnMPIsCq3b1xlySLJpdQyiImN+UsEvuC79t0XLUEgELB+rXSO6lUrluLkOJQ3b99ibtkkM8DitWcfn6KjGTSgHyp/aZ7lRI/utnz++JY+dr0oW1Yrs4RldpiZ1ePpoyDU1dWZMcsNnyu+Wc4fPX6S+Pj4zP9vXr8m17HrGItF3jMyZT5GfUIhhyzGseNduXf/AR07tGPyRJcs5/QrVuT0icMAtO/ULYvmj4qKCg+DbrPQfS7fv/+gdduOLFq6PNd5AURGvqdZy7Z07d4boUBA946Sy/hKIinpJ2OmLUFJUZEdq/KvOfUnMbhPF8pqqnP0jK9k42Ji3mQnAA75Fq5+Y34RiUScu3Uf+7mrqdxrLIZ241m67yTP333E0MiQia7jCX36kLdhz/E+uBfbLp2kWuulp6ez/6A3dU0bMGXaLIyNTTh27BhPnjwhICCA4OBgtm7dipOTE61atWLKlCl4eXnRuPGfVw5NhgwZMmTIkCGjuMhzcKVevXrY2dnlqgPwTwwMDGjUqBF6enpoaWnRpEkTTExMePbs752H586do169enTq1IkKFSpgZ2dH5cqVOX/+fF6n9/+Sr1+/cunSJfrZS85aAdh/8DAlSpSgY8f2RTyzP48GFuZs2biWEydOsHy55BfhnHB1daVTp044Oo3m4aPcxZaPHD1OtZomjB434Y8MsOjrV8LMtB6Bd4OIyEG03sBAnzdvwvPct5WVFRs3buTsufOMnzC5UK9fIBDQzsYa+HUHv56eHps251zfv6hISUlh774DxMZ+y8w8yUBTU5OUlBS+xcVJ1denT3+VVSlACbvCprgyVzIoo6rKKCdH0tLSCA8Pl7pdnTp18PT05PLly9Svb8HEydMxNrVk3YbNmaVcMvgaE4OCgiLpQLPmzbl48SIzZszg0qVLbN26lWrVa3D6zHm6dOtFZaPaWDZqTree9nisWktkZM6laYqSgMAgOnfthYKCIh6r1qJnUA0zi8a0bNOebTt2/ZY5ZSAUCnF1GcePHz9YtmJVnts/Dw3FsHpd5ri58/TpM8qXK0v7v37nE+ZI1l7p3qElpUuVZLe3dNlYAJeu3uZ+8HOaNW1MrVo18zznDFRVVTlyaB/+13yobKDP4VOXqWjakY07D+e7z7wQ+fET2/edQFu7PJNcnYt0rIXubmiXL8+OAyelDpwLhUIOb1uKy4i+fIj6TLWGXbl07Q6XrwcA0MmmWa7tDSpWwKSWEXfuBBIVlX8x8KIm7M0b+g0cQnp6Ops3rOHuHX9q1ayRpz4aWNQnPT2dLZ47Cjyfd28j0NTQQDMPz5KlSxYw0smRt2/fYVq/kTizY858FBUVpQ4SKSoqsmXjWl49zzkrNgMNDXVu+PkgLy/PiJFZN/4sWrIcoVDI4r/Gtelom2tfnz+Jg3YXLvqwas16Xr96TXnt8r/Ybd+5m11ee6latQr7vLL/nBtaWXLqmDfp6elYt+vMo+Cs670xo5x4cO825cqVZdHi5fQfODTboHJqaipjxrlQ29icBw8f0aKxOaG3jrHCzeUX27zSY+hkEpN+4jHPhZIlSxS4vz+FGkYGJElR1rS4UFFRpkJ5LR6+/D0bdwAio78yZ5s3DRxnULbTcOzd1nLu9kOECkp06tiBo977+RL1joCb15g9Yxra2XzvcyM6OpoBg4cxYuRYGjZshJ+fHxs2bKBBgwYIBAJ0dXVRUFAooquTIUOGDBkyZMj436XYc5nDwsJ48eIFtWv/XeogNDSUunWzZlyYmJgQGhpa3NP7n+TEiROIRCJ695SsL/HixUuioqKwbl3w3XL/q3S17czM6VNYvXo1ffv2zVcfQqGQVatWYWRUDTv7gXz48Gst7/T0dJYs88BhmBPGxsbs2buf9Ru3FHT6RcKqFUsAcJ4wOdvzderUIiYmloCAgDz33bZtW1asWMFur724zV9YoHn+myGDBwLw8WPWz19fX5+4+Hji43MWei9MEhMT2eK5HRNzK0aOcaZVq1Z0/0vQMwMtLS0Azl+4JFWfMbExT+7ijQAAIABJREFUKCgoUKZMmUKfb37JcBrJCYs+cyUDdXWxwLWqqmqe29aoUYP169dz9epVmrdowey586lTz4IVK9cQFxfP5StXadi4JU+fhbB8+XI8PT0zg2IKCgp06NCBtWvXcufOHa5cuYKHhwc1atZCIJRj8dIV1KxrRn3LpvTq059Zc+bx4sXLIv/O3bx1m67de1OzZk18fX3ZuXMnY8aMoYGlJUH37vPgYe7B3uJggvNYSpUqxcrV6/KUvbJjpxdWjVoQExvL9KmT+BL1jkf3Azi43wsz03rcffCUiA+Sner9e7YnLv4HJ85fk2rcEZMXoaAgz+4dhROQNa5bhwdBt1m/diVy8vJMdV9LzSY9uR1UtH+bvk4zEInS8drhWeQlWQQCAePGjCQ1NY3t+07mqe3cSSPw3roY0qHn0MkcP3sVJSVFNNUl3+uWu7mQnp5O+05dCQ2VnMn0O+jUpQdpaWmcPn4Y+z6989XHtCkTUVFRYcq0mcydv5DU1NR8z0dBQYHklLxnUC1ZOJ9xY0YSERlJFaPaxMTE4DR8aJFlROnp6iInJ4faP555Hz585PnzUKwsGzBqhCOaf4nTT5sxhy9fv/Ly1etf+unYsT3du3UBQLdCBRISE2nZonkWm4CAu7i4TqF0qVJcu3w+199LkyaNOOq9n9TUVNp1/HWdrV+xIk8fBWFmasLJ02do2LRVlr/XiVNnqFi5Orv37KeCTlmuHNnEiV0elNUqePmu/qNm4n/nAU0s69G/Z4cC9/cn8fNnMgLBn1FyKwPjWtX4nphEcnL+f495QSQSccwvgB4zPKjUYzS1B0xktfc5wj5+platmsycPoWwl08Je/mUfV7badO6ZZ42v6Snp3P4yHGatmxLhYpVMappwnX/m2zevJkNGzZQuXLlIrw6GTJkyJAhQ4aM/w7FtmodOXIk/fr1Y/r06djY2NCy5d/ikLGxsaipqWWxV1NTIzY2trim9z/NoUOHsLFuI5Uoz/yFYif6rJl/flmNoiRjV29upSokUaJECbZv30466fTpNyiLNsbPnz8Z7jSWBYuWMnHiRI4dO8aoUaOYOdsNn8t/TpmDDOrVM8GwahV8Lvvy7du3X863aNaUMmXKMGLECCJzyG7JjV69ejF79mw8Vq1l7brsa6rnh6ioKAA+fcrqcM0Imr1/n//MAklZNl++fuXkqTNMnDKduqYNmDx1JhYWDfDx8WH79u2Z2i8ZVKtWDQUFBSa4TuH0Gcni8T9+/JBYeqW4+TtzpfhqaQfdE+tv6evr57uPqlWr4uHhgb+/Px06dGTRkuUY1qhLt559MKpWDR8fH+zt7XNsLxQKqV69OnZ2dqxbt45du3Zx79491q1bR6PGjUkTwZ59BzG3bIKuviFGNYyx6zuQDZu28uLlq3zP+99c8/Oney97jE1M2Lt3L6VLl8ba2prRo0ejpaVFiRLKTC0inY28IBQKmTzRhYSEBBYtkZwhKBKJ6DtgCOMnTEJFRYWrPueZOtk1i5No5XLxs8tl1gqJ/c2e4IhQKMB9peTSYAkJSXz5GotNW2s0NApXq2BAP3vehYXiMHgAHz99wcZuDF0HuRZJqbDzV27y4HEoLVs0w9JSusziguI0Yhjy8nJs3OWd57ZtWzbk+a2jlC+rQXJKCiWUpHPYNzCtjWndGrx89Zr6Vk0pV8GACpUMadu+C0+ePM1i+/37dywbtaBi5erFViZyx04v3r2LYIjDwP9j76zDoli7AP5jl04DRQUElbADFbGwE7tFsVCv3d11LWyx+1qo2AUqYoDdIGEiBggKSNfufn+scuWjFQSv83uefYCZ8573zDI7O/OewsrK8of1KCkp4Xx4P5qamqxavY5SpU2YNWd+lj2k0sOqTm0iI6NS9Q3JLosWzOXQgX+z4f7Zd4Ap02amyeDIDV68fEVCQgINGtRL2TZrrrxc36L5cwB46e+Ngb4+GzZtwcS8Cha167Ftx+40ui65uVOokA5XrsodrKNH/pWyLyQkhHaduiISibjkejZbjvtv/bfKm6ffF0hZWZkrbq706tENX18/mrW0QSqVMuSvkdj1tycpKZGls0bz9NoRalb78ey4b0ilUjr0m8DpC9epWbU8p/cWnN4kuUVkVDRKSumXc8sv6tepDsDlh1lnY/0MVx4+pf3U5eh1GMbAxZtxu++NqromXbt04uypY3z++BbPa25MmTQ+Rxlp3+Pj40u7jl0ZNGQYRYvqMn7CBJYvX86VK1do165dLh+RgICAgICAgMB/GwXZT9Tp6dmzJ5MnT6ZWrczrZIM81Tg+Pp7nz5+zf/9+7O3tqVdP/gBla2vLqFGjUv4GuHDhAs7OzmzdmvNI/9DQ0B96AP0d8fX1pXnz5hzYu4t22SjzVcKgLJqaGrzwy//o5vyme6++JCVL2bt370/p8fLyonPnzrRq2ZzdO7YQHh6Ord0gHjx8xOrVq+nYUV7CQiKRMHDgQO7evYv7xXOYmprkxmHkGq4XLtG9V1969+zOlk3r0+wPfPuWNu06o6SohNOhQ+jr6+d4jiVLluDo6MimDWuzXcYuM9at38isuQt48eIFamr/lsMIDAykbt26HHd2olnTxlnqkclknHe5gPvVa6iqqPDmTSAnTp2hdGlDKlWsgIaGBirKyigrKyOVSrn/4CHeXxfyjI2Nady4MUOGDMHY2DjTeSIiIhg8eDAPHz4k+N2rTCMMFy1exo5d//DkyROKFClCWFhYdt6SPMXZ2ZmxY8cSGvQmV3oBZMVTH1/qNmiCiooKS5YsQSQSIRaLMTU1TZPtmBOCgoI4fPgwpqamtG7dOlfKnEVGRnL9+nUSExN59uwZd+/e5cGDByQkJGBZuxYtmjdFv1RJLGvXwszMNMf6L7m5Y2s3ECsrK7Zv357qfA8PD6dOnToMsR/Agnmzf/pYcgOpVIphGXOSk5MJevsyw/f4/fsPNGtpw4egIKpXq4rL2RMZOhVr1KrL64A3BN4/g5ZW5o7xdn3Hcf3WQx67O2FsWDJDuRt3H9Om9xjmzJrOpAljs3+AOeTjxxB69x3AvfsP0NHS5OQ/K6lRJWelojJCKpVSzrIjkdGxvH7+9Jdmu9l06Mp1D0+e3TyGXrGiWQ/4DjU1NZ6/DKCStTy7Y/iAbiydlb1ecLOXbuKyx10+h38h6OOnlO16xYujU0iHwMBA4uP/LSmkpaWFr9f9H8qAywl1GzTB18+fT8GBKGbQ5yMnSKVSHDduxmHlGr58iURFRYUZ0yYzfuyobOv4+DEE0wpVqWlRHfdL8nK7MpmMwHfv8PPx4+Xr1wQHfyQqKpromBgiIyOJiPjCly9fiIqO5lPoJ+Li46lYoTwBbwJTAknEYjEG+vpYWtakS6eOtGndMkfX0rCwcJ76+FKvbh3EYjEjRo1j3wEnihQuTJcuHZkwdgwWlvXQ0dbmud+TlHHBwR+pXL02SYmJfHuAKVy4MDExMfTo3oXHj73w8n6Kgb4+SUlJxMTE8OGt3MktkUioUKUmwcHB7N2znY7ts15EPnr8JAPt/0JPrzg+T+5nWRbJrr89J0//W5bQ3MQIFydHihTKnXNPIpHQqNNQvHxf0LheTU7sWfmfbB5esWF3YmLiePPgTH6bksKrN++p0cyWIe2b4jCyb7oyampqxMXF5Vi396u3LNt/Erf7T4n9eu0yNjair20vhg21z7Vr14cPQSxzWMU/+w5gZGTEwoULady4ca7oFhAQ+G9SUJ5DBQQEBHIDJSWlbCUm5JRfFhL0zXhDQ0MiIiI4cuRIijMlvSyV9LJZvsfDwwNPT89U2/T09BgwYADa2toFsrdFXnD69GmKFdOlU8f2WT7wnT3nQmxsLMOG2qdamPtTqVqlMoeOHPvpnhaNGjVi586d9O7dm8nFdHFzcycqOhoXFxesrKxSyR44cIDGjRvTrWdfrl52pWTJEj81d27SqWN7SpYogfOxE+zYtinN+WRuZsZFl9O0btsJS0tLnJycUhxH2WX58uXExsYwaswE9IoXp327nytjUb16NUBez/z7/6OWlhYAbwLfpjrXZTIZHz+G8NTHh6c+fvKfT33x8fVLaZhrYmKS0vy8Vq3axMfHEfopjISEBBITE5DJZNSwsGDc+AlYW1tjaGiYbXuLFClCr169uHnzJu06dkNFRRkVVVVUlZVRVlFBRUUFVVUVVJRVWOe4EZAvGikpKRWI3ivfFr2379jNmXMuiMViRCIFxGJx6pdIjFgsSnGGiFLtF6X8LlIQpdmuqKiIkpISiopiTp+RZ/gkJCQwYUL6GRlPnjzB1DRnzooiRYowf/78n3sz0tH5/861+Ph4zpw5w759e9m6fSehofJF4Ab169Hepg3F9YpTuFAhqlSuhL5+KcTi9MutnTl7nl59+tO8eTP27z+Aqqpqqv2bNm1CIpEweeL4AnVtnztrOpOmzmDp8lUsnJ/a6SOTyTh+8jR9+w0iKSmJiePHsHRx5r0cVjospVPXnsxauomtqzJ3Iq1eOJFaLfoya8lGju7KOHsmIlJexs3AQD9P3ztjYyNuerizfsMmJk2ZQZMuw7Dt0prNDjN+2lFpO2wGYRGRTJsykRIlfu13yoJ5s2jSvA1rtjmxZuGkHI0ViURc9rwPQOFCWmza7czb9x9x3umQ5SL9ivmprwf+LwIYPmUxT/1f8TbwS4pjZc2iSSgpKjJy2lImT5uZa6Xf0iM+Ph4fXz9qVK+a8h2UG0ydPJEpkyawddtOZsyey9z5i/hn737Wr1tNi2ZNshxvbGxETYsaPHj4iFevXjNq7ARu3LiFNJP7ZLFYjJKSIioqqugW02Xo4IFMmyL//967/4BDh5y5et0D/2fPOeJ8nCPOx6lRvRp3bl7L9nG1aNOA589fIBIpYGhgwKfP8oWbhMQEtu/YzfavGSnTpkxM9dksU8aYt6/9UVZWJiIigjbtuxAWFo5YLGLffqcUR8O3HnKdO3VIGd+0RRuCg4OZNnkivXp0z9LGhw8fMXjIcNTU1Lh/2zNbC9yO61Zz6sw5ZDIZJfV08bqa88yujIiLi6dmCzteB76nR8cW7Nv4d67pLmjExcWjoa5aoL7TKpU3QSwW8ejFmwztEovE2bb5fehnFu46ysnrdwn7+l2kp1ecwYO7Mn3qpJRysrnBmzeBOG7cwuat29HQ0GDRokUMHz78lwTKCAgI/N4UlOdQAQEBgdzg27PC7t27UyrhfKN+/fo0aNDgx/T+qsyV73F2dubKlSs4OjoCsGbNGhITE5ky5d9+D7Nnz8bIyIjBgwfn2K4/JXMlKSmJ2rVr071rZ5YuXpClfPNWNty994C3r/3zPHrzd+DgoSP8NXw0/v7+aZqP/wjr169n6dKlmJmZsWfPHkqXLp2u3Lt37+jUsSMlS5bg/JnjBerBce++A4wcM4Exo4azaMHcdGU+fAiiaYu2RMfEcPfu3Ry/dxKJhGHDhuHm5sZx54M0qF8v60EZcPv2XVq0ac+VK1fSLLB/y6xZtWIpPr5++Pn54+PrR1hYOACqqqqYmJhgbm5O+fLlMTMzw8LCIs9vHt+8ecOGDRuIi4sjMTGRxMTEr46bRBITEkj4ui02NhYTExP2799fYCKGnJycmDhxIrVqWhD66TM1a9ZEIpEgkUiQSqWpfs/o74y3S5BIpCQnJ6d5JSUlpVtKydjYmBMnTuRJ5EFeEBcXh6urK05OTty7dy9VdKtIJMLAQJ/OHdun9FsAOHX6LAPs/6Jly5Zs2LAhTb+D4OBgGjduTJ/ePVm+dNEvPZ7sYFjGjISERILevkxxHt2994BmLeWOVVUVFZwO/EPTJo0yU5OCafkqhIdHEOTlkmVmQOVGPQj6+ImP3hcylD143JVhkxeza/tmunbplIMj+3FevHxF5649eRP4FmVlJSb81Yepo/v/UAbV0nW7WLJuN1UqV8LzmlseWJs1xUsaoVesCE+uOOVonJqaGh36jsPF/QbvH52j88DJ3Hn4lCoVTLh8dNNP9fYI/xJJUlIyxXWLkJSURLGKzalfrx7nTh/7YZ1ZsXb9RmbPXcBGxzX0te2VJ3NIJBJGjh7PwUPyJuuamppUKG+GRY3qVK1ahQrlzSlXriyFdHRSZTPs3rOXMeMnp/xdpXIl6tWzwqRsWcqVLYORUWl0dXXR0tLMccZNSEgI7Tt1x8//GcHvXqW5p1myfAXOzseJjYsjKTGJkNBQKlYoj4+vH+ZmZmhpaeLl/ZSEhASMjErj9fAOt+/eY+26jbx//55Lrmey1UT7dUAAR44cZ8TwISQlJWFUTl5+y8frPgb6+kydPotNW7bTrGljjjtnfa5+/hxGpWq1iI+P54qbK9WrZZ0t+f79B2rXtSY6OholJSWSkpI4vXc11nUtshybFeFfIrFs1Y+QT+EMteuCw9y8y7QrCJSs0gr9ksW5d+HnsstzG1OrziQlJPD6SNoMb8g6cyUyJpbVh89xyO0mHz7J70e1tbVp06oF06dNomwu9jmJi4vjkps7B52OcM7FFU1NTezt7fnrr79y1QEsICDw36agPIcKCAgI5AZ5lbmSY+dKfHx8SvPoqVOn0q9fPypVqoSmpia6urocOHCAsLAwRo2SlyxwdXVFV1c3ZaHTx8eHPXv2YGNjQ48e8lIQz549Y968edja2mJhYYGHhwcnT55k2bJlGBgY5Pig/hTnyoULFxg4cCCe19yoUrlSprJJSUkUL2mEqZkJd25kP7Lwv8zjJ140bNyC06dPY2Hx8w++MpmMixcvYmVllaXzysvLi06dOtGmdUt279hSoEo6GBqbkZSczIfAF5mW8qlcvTYdOnTg77//znEZmoSEBPr168fjx485d/oY1ar+WIknX18/6tRvjJOTEw0bNky171sJMkVFRcqVK4e5uXmql5GRUYaZAgWNgnJTe+DAASZPnkxNixqYmZdnxYqs+2nkJlKp3PmiqKiYK6W88pv4+Hi8vLwICQkhLCwMV1dX3N3dUVdXo49tL3SLFmX5itW0a9eOtWvXprvAuHnzZhwcHHjm+zhVI+iCwuat25kybRbjxoxk/txZ7N13kFFj/806yKlTY8eufxg/cQoTh/dlzsQhmcrudjrF2FkrmTFuIFNHDUhXZueBk4yfs4qD+3Zj07Z1tu3IDQ44HWbqtFl8iYxER1uLlfPH0b1982yPP+V6DbuRsymmq4vf04fZWoDOC74FboT6XMyRDWpqahjXtCEqOpZ3j84BMGjsfI6evUyJ4rrcPLcrV0op7Tl0hjEzHVixbDFDhwz6aX0ZUbdhU/z8/Pn88W2eX5/CwsJZvNSBk6fPEBr6KaUf1veIRKJ0t+/dvZ2OHXK3p4LTYWeGDhvFogVzGTNqeMr2jZu3Mm3GHEQiBbS1dVBQgPDwfzPVtbQ06W/Xl4XzZ3Pw0BFqWlSnQvkfK5cnk8mQSqWIxWIaNm7B4yfy8rfPfZ9w5eo1hgwbRenShjx5cDvL/49EIqFy9dq8f/+B7Vs30qNblyznDwoKpmadBkRHR7Nh/WqaNGpEVQtLFBXF+HkepbDOjy9mh34Kp2bLvnyJjGbG2IFMHT3gh3X9LhQ1b0r1yua4Hc29Pn25wbeSk8GnNqOajgM4PedKcnIyW09dZue5K7x4J3+GVlVVoWGD+kybMpHatWrmim1RUdE88fLi7r373Lx1h+vXPYmOiaFixYrY2dnRtWvXn+o1KSAg8GdSUJ5DBQQEBHKDAuNc8fHxSbecSqNGjRgxYgQbN24kNDSUuXPlUe8uLi5cvHiR0NBQxGIxenp6NG/enObNUy8g3Lp1CycnJ0JDQylZsiR9+/alevXqP3RQf4pzZciQIbx9G4jn1UtZyn6LqFy3ZiUD+vX5BdYVfOLi4ihpWI7ly5dn2sw6rzh37hxDhgxh2pSJzJg2OesBv4jlK1azaPEyBvTry7o1GS+er3fcxMw58yljbMyp06dznPERHR1Njx49+PDhPa7nTmFSrmyObU1OTka3RGkWL16MnZ1dqn1xcXG8f/+e0qVL/1QEdEGgoNzU7t27lxkzZqQs2L3/WnZFIHdITk7m4MGD3Llzh8ePH/Pq1Su6d+/OihUrMnQE2tvbExsTzZmTzr/Y2uxTumx5YqKjad2qJafPnqN3796MHz8ee3t7vL292bNzK506ts+WLplMhoGRKTKZlHePzmXqmJZKpZSo0go93cJ4XT2crszGXUeY/rcjp04cobF1w3Rl8hKpVMqSZStYvXY9iYlJlDM24B/HBVQuXy7TcWcuXsdu5ByUlZV5dO8WpUrlX4nJXbv3MnbCZGaNt2fyyH7ZHqempoaaoRXVKpvhfmxLyvYFK7ezctNeNDXUuXZiK+XKZL/0Yno07z6Ce498CPkQkKclcEqVLkeRwkXwfpzzxvE/g0wm4/XrN9x7cJ9XrwJ49/49ISGhREZGce/+A6RSKQP69eWciytfvkQS9LX/SG4ikUjQLVEaY2Mj3FzPUKRIEa5e86BD5+7o6Gjj5/0wVS+lp099WLh4GR6eN4mMjMTc3Iw7N67+UKDJModVLF7qkKYccPFixQgJDUVRURGJRIKqqip+3g8pXDjjksPfsOnQheseNxg7egQL58/JUj4kJJQatesRFRXFhnWrsOtrC4DzsRMMGjyMksWL4nfjx7OmqjXpTcDbDzjMHctQu6wdPf8FCpk2olnDOhzduTy/TUnF/qPnGTF1KYuH9mJEl5Zp9n/vXDnlcZ/Vh87y+OUbpFIZYrGYWjUtGDd6BDbZ6JOZFcHBH7l56zY3b93h5u07eHl5I5VKUVdXp2bNmtStWxcbGxtMTApWj0cBAYHfi4LyHCogICCQGxQY58rvwJ/gXAkLC8PCwoKF8+cwYljm0bsAVS3q8P79B0KD3vwnIr5zi+o169KseXPmzZuXL/OvW7eOZcuWsXPbZrp1/TUlabJCKpViYVmfV69eM2HcaObNmZmh7IWLbtjaDcTMzIwjR47kuNzc58+f6dy5M0lJiVw8f/qHetBUrFqTTp06M3369ByP/V0oKDe1e/bsYc6cOSQnJwOCcyWvSUhIyHIxePTo0fg89eb6lYsFtnb65Gkz2bJ1BwBbtmyhXTt51LxUKmX48OFcv36dp4/voa2dvcjuBX8vYcXKtaycN57BfTO/btZvNwj/F2/45Jd+yaxVm/cxf8U2LrmexbJ27kQP/whxcXEMGzmGEyfPIJPJaG5tyc61c9HRSlt2cbnjHv5esxNVFRUuup754cy/3EIqlVLSsCzqqiq8unsq2+P8XryhTut+jLbvyaLpI1Lt23v4LKNnOqCoKOb4rhU0tKrxw/aVqNySuPgEJk8cx6wZU/MkUzQpKYmieoa0atmcI077cl1/btC4eWuePPEmLORdnuhv3sqGO3flPXSUlJSQSCSIRCLu3b6eaamjocNG4XTYmVEj/mLxopz1woqJiaG2VUPevf9A1y4dEYlE3Lh5mxJ6euzZtZXK1WqnyCorK/P08V309PQy1Tltxhw2bt5K40YNOXU8634pISGhWFjWJzIyknWrVzCg/7+NzgcNGY7z0eMAjBzUncUzRuXo+ADWbD3A3OVbGNCzPWv/zllfo98VqVRKYbMmdO/QnO1Z9Nf61SQnJ1OsYgsqGetzfWPa8/VTZAzTNu7j3K1HxMYnoKCgQHlzc/4aMogB/fv+8DOYVCrl+fMXXx0pcodKQMAbAIyMjKhduzaWlpZYWFhgamqa4/J+AgICAhlRUJ5DBQQEBHKDvHKuCKvsvyknTpxAJpPRo1vnLGU/fgwhIOAN9epaCY6V/6NihfI8e/Ys3+YfPXo0Xbp0Yfiosdy+cy/f7PgekUjEnRtX0dcvxao161mxam2Gsi1bNOPYkQN4e3szaNAgJBJJjuYqWrQoBw8eJCkpmc7dehEeEZH1oO/w8/NHAXkfG4G851vJlUqVKjJgwID8Nuc/T3acJYMGDeLV6wBatG7P8ROnUhxfBYGYmBgmTJ7Glq07qFixIpcuXUpxrID8WjN37lzi4uJYs84x23pnTpuCsrIyyxz3ZClbqkQxkjJ5T6Ki5RHGGhrqGcr8CtTU1NizcxuPH9yiSpVKXLp2h7K1OjB32eZUEfn9Rs3h7zU7Kaary+MHt/PdsQLy/2OnDu35HP6F826e2R639/BZAHp1Thv9bdfDhuO7VyCTyWhvN56Dx11+2L6BvdqjrqaKw8o12HTIm6h/T8+bAFjVqZ2FZP6ho62d4+/onHD+zAk2Oq6hW9fOJCUlIZVK2bZ1Y5Y9JLZudqRo0SJs3b4rx4FRjZu15t37D3Rob8Ou7VvYsXUTvl4PcL90ntKGhnwKDqRr544YGhqQmJiIWcXqrF6b8bXG+ehxNm7eiqGBQbb6sgR//IhF7XpERkay2mFpimNFKpXSqGkrnI8ep2KF8pQsWYINO49w675Xjo4P5GXtlBQVWb1wQtbC/xFCP8t7kfxMKbW8QlFREbNypfF58/7fLN7QMCZv2EeFPhMx6TEa5yu30dDUYtyYkQS9fcntG1cYNLBftp/BIiOjuO7hydp1Gxg0ZDgNm7TEwMiU2nWtGTdxCk99/GnWrDmbN2/m/v373Lhxg7Vr19KnTx8qVKggOFYEBAQEBAQEBH4xwkr7b8rhw4dp3aolurq6Wcr+vVSeUj9j2p8R8ZYTylcwx9/fP9/mV1BQwMHBgapVq9K5a0/cLl/JN1u+R1lZmbs3r1GsmC4LFi1hy7YdGcpaN2zAvj07uHPnDhMnTky3xntm6Ovrc/DgQYKCP9Kjlx0xMTFpZL5ERuJ02Jnk5GRkMhmeN27So7cdlvUakZQsSbVgK5B3SKVSRCIFpBLJb9Ov5r9OjRo1OHToEOrqGvQfNJSqFnX4e8ly/Pz805TJ+ZWU0C+DeaXq7N/vxN9//42rqysVKlRII1eqVCnGjBnDilVr2bEra2cJgFgspkf3LoR8CsPl8o1MZcMbCdn9AAAgAElEQVQjIhGLM77VeeQtv/6bmRaMsinGRkZ4XnXj0MG96OjosGbbQYxqtuPQCVfqtOnPSZerVK9WFV/vBz+U6ZdXLF28ELFYzPg5q7J93l32uIuSkiKVy6f/3jepX4sbZ3ahrqbKsMlLWLpu9w/ZtmTWaIK8XGloVQMPz5ts3/ljejLj6nUPAJo3bZLrunOLwoULp/QlyQuUlJToa9uLmOhoAEYMG0LXTh2yNXbBvNkkJiYyfdbcLGUTExM5eeoMnbr2wv/Zc9q3a8O+PenfoygrK7Nrxxbu3LhK2bJlkMlkzJ2/iOEj0zaD9/H1Y8iwUaipqXHN/UKW33HBISHUtKxPZFQUa1Ytx95+ACDPbLBq0ISHjx7TsUM7bnlewfXsScRiEX2Gz8ry+L5HKpUS8PYDlSuY/FHBUZ/DvgCkm7lXEOjevjkSiZRWExZj2msclewmse30Zb7ExtOqRXOuuV/g5TNvFsybnaocXmY8e/acVWvW07xVO0qXNcemQ1eWLF/Jm8B3VKpUmXHjx3Pw4EF8fX05f/48CxYsoH379pQoUXC+BwQEBAQEBAQE/lT+nDv1/wAymYz379/j5eWFl5cXfW17ZmvciZNn0NHWpq5VnTy28PejYvnyBAcHE5HDjIncRFVVFUdHR5IlEiZPzbgE169GU1OT+7c9KKSjw+SpM9l3IOMozg7tbdiyaT3Ozs7MmDEjx4u6pqam7N27Fy/vp/QbOCQlelUikfDo8RPad+zG0GGjGGj/F81a2tCmXWdeBwSyevVqbt68SZs2P1+7WiBrAgICiIuLx8//mZAtVICwtLTkiLMz58+fx9q6ERs2bcWyXiOKlzJm/KSpOc4Iyy5SqZQLF924d/8BoaGhhISE8up1AKPHTiA2Lo7IyCguXLzIgAEDMl0YHDduHPb29oyfODXbC9/LFi9EJBIxY/GGTOVCwyJQzSQD6HXgezQ01POtGXxGtGnVglfPnzJ96iRi4xIYOmkxfs8D6Nm9G9fcLxS4PlKFCxfCflB/gj5+YsTUpVnKh0VE4vfiNSbGmfdTMTcx4skVJ4rrFmHJul3MWrLxh208umM5GupqTJ0+mw8fgn5YT3o8ePgIgCpVKueq3tyk2NdgnODgj3k2x5p1GzjvepFaNS1YunhhtsfZ9emNbtGi7N6zj8TExDT7ExISGDlmAsYmFdAtURq7AYO57H4FgG2bM78GAGhoaPDgjieeV90ob27G/oOH6NrDNmV/VFQULVq3RyqVcuakM0WLZt5DLjw8nFqWDYiKimbd6hUMGiDvNSSVSqlv3Qw/P39se/dk7+7tABgbG9HPrg+fwiLwuPM4u28Lfs8DkEplNLT6sR6UvythX6IA0NIqeM3Xj51zZ5/zOQDu+r0iXiLFpm1rLrqeIfj9a86cOkr1alWzpUsikbD/4CFqWzWkllVDljmsoqhuMZYsWcLly5fx8/PjxIkTODg4MHz4cKytrdHULJgOJwEBAQEBAQGBPxnBufIb4ebmhqWlJa1bt0ZXtygtmjfNcszde/eJiIigQ/u2v8DC348KFcwB8rU02IsXL+jZsydaWpps3rgOkDvSCkI7pEKFCnH31nU0NTUZOXo8J06ezlC2R7cubFi3ir179zJv3rwc21+jRg127NjBlavXGTZyLPHx8dj1H4x1k5a8ePmKUaNGcfL0WZSUVdizZw+XLl2iR48eBW6R8b+MmpoaIpEIRUVFNDQK3qLHn07VqlVxcHDg0aNHHDx4EG1tbXbs3ENZ00qUMCjDjFlz8fPzJygomJevXqe7iPn/fP85lkqlBL59i9vlK6xbv5EKlS3o1rMPTVu0pZx5FUzKV6F6TSsOHzlG27Zt8fb2pmzZslnOoaCgwPz587G3t2fCpGls27EryzFaWlq0aNaElwHveOSd8fX7S2Q02poZn6uR0bFoahTMxSoFBQWmT53E6+dPKV1a7oR48fJFgSr99j0rli3GzNSEA8dc+Odrya+MGDV9GVKpjGVzxmSpV7dIIR5fPohBqeKs33GI8bNX/pB9KirK7F47l6SkJKpZ1GH5itXExsb+kK7/54nXUwoXLlygswuMjEoD4OefN/c7N27eYu78RRQuXBiXsydyPH7B/PSzV3bs2I2BsRl79x1AJoOyZcpgoF8qJSOgWk0rHj7M2mEhEomoUqUStzyvAHDx0mWkUikymYz61s2Jiopi1Yql1K6Vee8lecmv1kRGRrLSYUmqHistWrfD188f21492LwhdUnVSePHAeB86mKWtn7D447caWdlkf/l/34l38rXKSgUjM9TfHwCs5dtwrBGWwaOmUfgu2AUFRXR0tLi/ZsXHNy3mzq1a2Vb39t371jmsIpqNa0YPnIsZcqWY/fu3Xh5ebF9+3b69u2Lubm5kCEsICAgICAgIPCbIBRl/U14+fIl/fv3B2DF8sWYmZpmK9J28VIHAGZOn5qn9v2umJQri1gsxt/fH0tLy18+/4sXL+jYsSN6xYtx6vhZjI2MCAoKxtZuIADbtmzApFzWi5N5iZ5ecW56umNpZU3/QUNxPryfFs3Sd+z17dObuPh4Jk6ejqqqKtOmTctR82Bra2vWr1/P8OHDOeJ8DCUlJZo2bcrcuXMxMTFh2LBhFC5cOLcOTSCH6OjooKOjQ+FChYRSFAUYNTU1rK2tefToER8+fMDd3Z0bN26wa88+HDdu+U5OlbZtWjNs6GBUVJQJD4/gdUAAV695EBYWzpcvX/DyfkrRokUopqvLq9eviYuLB+T9YBo2aMCcuXMpUaIE4eHhKZ91KysrtLW1c2TzNweLgoICEydPB2CI/cBMx6xasZxK1WoyYe4qLh/dnK5MTGwcpfQyLp+ZmJiIlrZOjmz91Whra+P96C62doM4c/Yc1WpacfP65Ry/x78CtwtnqVClJmNmLkdRUYxtl9ZpZMIiIjnv5olJGUMa1bXIll51dVUeXtqPVduB7Dx4CrFIxIr543NsX8smddm/aSFDJy5m0eJlLFq8DAUFBUQikfynggIK334XKSCT/RvskNkLwNq6QY7t+ZWUNzcFwN//GU2bNMpV3Z8/h9Gpay/EYhHul879UNBDX9teTJ85l+07dtPEuiGmZiZMmzEHt8tX0NDQYPWKpfTt0ztFXiqVMmvOfDZu3kqjZq3o19cWx3WrspxHJBJhWbsWd+7ew7KuNcbGRgS8kTcGDwgIBOTXBUVFxXSdZTVq1SPgzRvsB/ZPdY3q3K03d+89wKZt65RAme8xNNRHQUGB14Efsv2evAsKAcCsXOlsj/kvoK6qCkBCNgIA8hLPu49ZsGIbdx4+RSqVoqWpycjhQ5k9cxr9Bg7hwkU34uLiUFNTy1JXeEQEl9zc+WfvAa5d90BNTY0OHTqwZUt/qlbNXqaLgICAgICAgIBAwURwrvwmbN++PeX3oYMHZWuMTCbjuscNDA0NKFWqZF6Z9lujoqKCSbmy+Za5kpycTGxsLNWqVsWodGkePX5CL9v+yABVVRUaNWnJpg1r6dDeJl/s+4aRoSEeVy5St2FTevTsy9nTx6hX1ypd2SH2A0mIT2DG7HlIJBJmzcpZjfH27dsTFRXF9u3bmTdvHtbW1in7BMdK/iKRSOQ9V2TSAh2hLfAvpUqVok+fPvTp04eoqCi8vb2JiopCKpXy8uVLdu/ezdFj/0aZi0QiLCwsKFGiBErKKsye3YWPHz8SFRVFt+49MDExoVy5chgYGOR6VK2CggLz5s1DQUGBSVNmoF+qFG3btMpQ3tBQn5oWNbj/4CHvgkIwKFk8jUxSUhJ6xYtmqCM5WZJp2bCCxIG9O5kxax6OGzdTt2FTvB7eKXCfQx0dHW56uGNVrxHDpyxh/opt2HVrw4RhfVFXly+Y9hs1B6lUxoal03OkW1lZmTsue6jRrA/b9p+gT7c21KhSPsc2tmthzbtHDdh/9DyXPe7xOSyC+MREJMkSkiUSkr/+lEjkPabEIhGiry+xWIT4a/aekpIiioqKBAS+53XgB4baZ+/eLL+oXLkSAC9fvUq1/dPnz2zesp37Dx4RGRmJuoY6TRtbY1GjOrVqWmSZpSiTyShjWhGAPbu2ZdnAPjNUlJWRyWTY9vv3vbSoUZ3zZ46nWcAWiUQsXjSfIYMHUs3Cin/2HaBN65bYtE3r0Pt/LrmeYeTocezd78Sz5y/QL1WKsPBw1q7fwMVLbgQGvkUilXLc+WCqex2PGzd5HRAAwOqVy1K2D/lrJG6X3alfry4H9+3OcF5lZWVCvjZrzw5x8QkAaGpkr2/HfwU1NblzLjvZlblN6OdwHDbu5cjJi4RFRAJQ3tyMyZPG071r5xQ5mzatuHDRjeMnTmHbO/0yzXFxcbi4XmT/wUNcvHQZmUxGnTp1WLlyJTY2NkKJLwEBAQEBAQGB/wiCc+U34fnz5wDMnjkt22NOnz5LYmIifTK46ReQU6G8OX5+fvkyd/ny5Vm5ciWjR4/mQ9AHHjx8hKmpGbt27UJdXZ2JEyfSt78948eOYu7sGfm6kGZqasLli+do3Kw17Tp24/LFcxnWlR41chjBHz+yznET5cuXp1u3bjmay9bWFltb26wFBX4pUqkUsVj81clSsBZ1BbJGS0uLunXrpto2aNAgfH19UVRUpFChQhQtWjRfS74pKCgwZ84c3r17x+ChIzh25CBWVhlnFa5yWEqjZq0YP3slR7YvS7UvIjIKmYx0nS7fSE6WZLvhcEFg8aJ5yGRSNmzaSpt2nXE9dzK/TUqDUWlD/H0eMXL0eFwvuuGwcS8rNu2jWkVThvXvwvVbDwFo0qAWcXFxOdKtqKjI6X1rqNGsNz2GTMf/xtEfuhaJRCLsuttg1/3nAxda9RxFwNsg2rRu8dO68hK94vLPQUBAIMnJyWzeuoPtO3bx6nVAGtmrV6+n/C4Wi9HU1KCYri7GxsZUrVKJRtYNqF+vLsrKyoSFyZ0FBgb6dO7YPmVcYmIifv7PePjoMS9fviIsPIKE+HiqVavC4EEDUP2anfCNmJgYQkJDsbSsRaOGDUiIT6BduzZY1ck8q7iMsTH3b3tQz7opffvbc/+OR7YcPMWKFQNAR0ebJw9vo6ioyAD7vzh+4lTKcbdp15kF82YzdvQIkpOT6WXbH7FYjPejuyl6tu3YxaEjR6lYsTxnTx3NdE51NTXCvy7YZ4f4r84VrT/MuaL+1ZEWn/BrnCufPkeweut+HHccTtmmqaGBXZ9ezJszM+Vc+Z5uXTszdsIUTp91SeNcCQkJZZ3jRnbt2UdUVBTVq1dnyZIlNG7cGEPDzPtMCQgICAgICAgI/H4IzpXfhKioKOz69GbyxHHZHrNl+04Axowanldm/ScoX94cj5178m3+Ll264Ovry8aNG7GxsWHt2rUpEZpbtmxhy5YtLFy4kKSkJBYvmp9vdgJUrVKZc6eP0aZdZ5q3aofntUuYm5mlK7tw/hzCwsIZO3Ysampq2Njkb/aNwM8jlUoRi8RIpULmyn8FNTU1LCyyV5rpVyESiVi7di12dna07dCFfXt2ZJjBUqNGNcqVLcula3eIjo5FU/PfRUhvP3mEfpnSpTKeSywiPj4+dw8gj1ny9wL8nz3nkps7I0ePY8P6NfltUhq0tbXZu2cHAEePnWD1Wkceez9l2BR5s/uZ4348y8PYsCQjB/Zg/Y5DzFi8gaWzRueKzT+Kz7NX6BUvnq1SrfmJgoICGhrqXLjkRrGSRkgkEhQVFbFuWJ/xY0dTr24d9PTLYFm7FnNmTeP+g0f4+Pjy6nUAQUFBfPgQxIuXr7jkdplVa9YDoK6ujtbX6HuZTEZP235ERHzh2bPnhIWHp9t77dCRo8yZt4g1K5fTz04eRCGVSulpKy99+9cQ+1QZAtnB1NSEU8eP0KptR5Y7rE63LNf3LHVYyao16ylVsiQP7nqm/O/27NxK29Yt+fT5M61atqBZSxtmz13AjRs3URCJiIyMZMnf89HXl19THj/xYvLUmWhra3HlkkuW34ta2lqEh4Vl+7jEX/VJpNJsj8lrEhISiIiMJiz8C1ExcURHxxIVE0tUVAxRMbFEx8QSExtHbFwCcfHxxMUnEBeXQFR0DPEJSSQmJpKQmERiUhJJScnyV3IyycnJJEukSCQSkpLkfaXWbXNi/XYnvj+NvpXxUxSLEIvFKCkqoqysiKqqCupqqmioq6GtpYGOliY62poULqSNirISiopiRCIxSGV8jvhCSGgY/q/e8O5DCBFfolL0q6mpccRpH9YN62f6PmhpaaGiosJ5F1fuP3jIvfsPePDwEQ8fPcHf/xkaGhoMGDCAHj16UK5cuTz5XwgICAgICAgICBQMBOfKb0BiYiLPnj2jv13vrIW/4+lTX4oV0xXSzrOgYoXyfPr0ic+fP1O0aMblY/KSmTNnYmdnh4GBQaqHcwUFBQYPHsz69et5E/guX2z7f6zqWHLEaR/detrSsHFL7t6+jlE6kXgKCgpMnDCWfQecGDp0KHfu3EFfXz8fLBbILSQSCSKxCKlEKjRaFchTNDQ0OHDgACNHjmSA/V9cdDlNtarpN3VeNH82ve0G0rTbMO64/JOy3f/5awDMyxlnOI+SoiJxv5lzBcD50H4s61qzd78T5ubmBTqIomuXTnTt0omYmBiqWVgR+ukTE4b1+Smdi6aP4MhpNzbvOcqQPp0oVyZ/osEjo2KIjIqhQYOC3W/lG4YGBvj5P8PQ0ICxo0YwcIBdyj3Hpi3bABjQvy/WDRtg3TDtMUmlUryfPsXt8hVu37mPn78/79/Le4i8f/+B9+8/oKCgQJEihalrVYfaNWtQvUY1qlSuTMkSeqioqOB0yJmpM2YzetxEqlevQgm9EjRq1or37z9QvVpVunbu+EPHVteqDkpKSnh5P81UbtfuvSxe4kDx4sV4eO9GmnJjPXv8m2n73PcxrW06cd5V3oS+apXKjBz+FwDx8fE0bCzPVnI5czJNJk56GBro8/btOxITE7PVl0ZdXW7bl8godLR/7l7+7YeP3Lrvhe+zAN5+CCYoOJRPYV+IT0gg8auTQ+7gkJfGk0ikSKVfX9/1FvpRvjlFRCJ5aT2RWIyiohixWBElRUXUNVRRUlJGSUkJZRUloqKiKVWqJFoamqiqqaKsrExcXByxsXHExcUSGxtPfHwcCQmJxCfEExkdz6ewSJKSkpBIJNmyV0lJiaJFitCidm1GjRxGk0bWWY75xsePISQkyDOLmjRvg5KSEhUrVsTauhFDh/5Fy5YthVK2AgICAgICAgJ/CIJz5TfgxYsXJCYmUuVrvezsIJPJCI+IoH69ulkL/+FUKG8OgL+/P/Xq1cs3O0qXTr9hqbOzMxEREUyaMOYXW5QxzZs1Yc+u7fQbMBireo15dO8menppS++UK/tvaQ6V36SvgUDGSCQSxGIxyUnJKc3LBQTyClVVVRwdHTExMaFh4xZMGDea6VMnpbmW2Ni0AcD/xZuUcxTgfXAokHHmilQqJTYunmK6+eNU/xlEIhHX3C9QsUpNZs2Zj0m5spn2pykIaGhoEBYeTgXTMigq/vzt55HtS2nYYTBd7afw6PLBXLAw5xw+JV9079ihXb7Mn1O2bFxHo2atqVqlMvaD+qfad+GiGwDtMulZIhKJqFqlClWrpHZ0SqVSAgLeoKKinGUQRT87W6zq1KZ2XWv69LMnOPgjCQkJjBk1nEUL5v7gkcmRSCRoaWXshDjvcoFxE6egraXF3ZvXs2xErqyszOWL55gxax6nTp/l1PEjKfvGTZwKQK+e3alcuWK27LPr0xvPG7dYvHYX8yb/laW8pobcvogvUZQ2yLp3olQq5e4jH1zdb3H30VNevH5LeEQk8QkJ/L+vQaSggJKyMspKSogVxSgpKaGqpoGSshIqysooKyujoqKMiooKqqqqqKqq8vlzGLfvyEuiqaqqMnzYYEro6aGpqYm2lpb8p7YWOjo6aGtpoa2thZqaWr7dL0RHRxMUFExCQiLJkmSSkpIQKYgoUUIPPb3iP3Qd8vHxxXHjFg47HwOgVq1aTJ8+nRo1aqCiokKRIkUIy0F2koCAgICAgICAwO+P4Fz5DfD19QWgUqXsPbwBvHn7FplMRuUcjPlTKVu2DMrKyjx79ixfnSsZce7cOZSVlek/aCiGBgZMnjiOxo0a5rdZdGxvw6YNaxk2Ygy1rBry+P4tihRJHaV39pwLioqK2NjY5FtWkEDukdJzRSoRMlcEfgmqqqr06tWLkydPss5xE2KxIrNnTk0jt2rFUiZMmsaSdbuZNd4eALFIfo4mJCalq/vqzQdIpVKaNmmcZ/bnJerq6nhec6N6rbr06TcIz6uXqFixQn6blSEREREkJydTvXL6pSRzStWKpvTp2pr9R11w2LiXySPsckVvTjh7Ud6bpEunDr987h+hRo3qGOjrc/68K8nJyakWl4fYD8Tt8hWGjRyL0/6clUoViUSULZv9RvZmZqa0btWC8y4XAGjTuuVPO1bCwsORSqWUK1s23f3e3j7Y2g1EWVkZj+tuFC5cKNu6Fy+ax+JF81L+fvbsOQedDmNkVJqtm9ZnW0/vXj2YOmMO63ccwr5PJwxL6WUqr/3VUfQ5nT4tEZFRuF6+xdWb93ns84zAd8FERsWk7FdQUEBbSwsDAwMMDQ0wNTGhSuVKVK9eFTNTk2xl2nzP4ydeWDdpiZKSIv/s3Jbi1C7IaGpqYmpq8tN6JBIJly67s3nLDtwuu1OyZAmmTJmCra0tOjo6uWCpgICAgICAgIDA74xQNP834NKlSwAcP34q22PeBAQCpNSFFsgYJSUlTEzK5VtT+6xYsWIFffr0ISDgDdc9POnQuTs2Hbpy+/bdrAfnMba9erDSYQlfvnyhllUDoqOjU/add7lA3/72tGrVirVr1wqZDv8BJBKJ0HNF4JeioKDAypUr8fX1pU2bNjisXM27d+/TyNkP7I+mpiabdjunlIMxM5FnA/p+LQ/2/2zffwIAu745K7lZkNDXL8WZU0eRyWQ0bt6GDx+C8tukDLnucQMAi6rlc02n45KpFNLRYsnanXwM/ZxrerPL46fPKVq0CFKplAmTp9GspQ2Tpkz/5XbkhMkTx5GUnMyKVWtTbW/bphXmZqacd7nA64CAPLdjw7pVKb/HxcX9tL4XL18CoG+Q9r5XKpXSrlNXZDIZrmdPYpxBpnB26dWnPzKZLMdOKAUFBfbs2kpysoS6bQfg/+JNpvLFisodQDfuPsFu5Bxs+oylSqOeFK/YHCOLdgydtIj9R8/j/yIQLS1tGjeyZurkCbhfPE946HveBjzj/h1PThw9hMOyv+lnZ0vVKpVz7FiRyWR06S6/Tl53v/hbOFZyg4gvX1i+YjVVqlvSvWdfPoaEsm7dOm7cuMnw4cMFx4qAgICAgICAgAAgOFd+C1xcXADw83+W7TFxcbHAv/WaBTKnQnlznj3L/vv7KylevDiLFi3Cz8+Pt2/fsmvXLj5/DqNFm/Z069mHR4+f5Kt9Q+wHMm/OTD59+kytOg2Jj4/n9u279LTth0gkYsOGDQW+0a9A9pBIJIhEIiQSwbki8GsRi8Xcu3cPPb3iaKZT9kdBQYHhfw0mOiY2xWlS0VQeSf8yIG2/qsTERFwv36RUqZIYGhjkrfF5TJ3atRg7ZiTx8fHUbdg0v83JkJu37gDQsE71XNMpEonYt2EhEomULgMn55re7BAXF8/n8C+EfQ5DT78M23fs5u69+2zdvosB9kNxcb3AufOuXHa/irQANSTv368Pqioq7Nz9T5p9u7ZvQSaT0X/g0Dy3Q1dXF8vatb7+9fPBF5UryjO1fXzSBsrMW/A3YWHhTJk0HguLnzv/duzaw4uXr+jauSOVfiBTrGnjRqxdvYLomDjqtOlPV/spuHveIykpiZDQMA4ed6X3sBlYtR3A2JkrAFjuuIdTrlfxuP2IsC9RlClblu7durBuzUpe+nvx+eNbfL0fcur4YWZOn0LNmjVy9Tt6zryFhIZ+YszoEQU6Oy63SE5OZs06R6rWqMPKVWuxbtSIM2fO4OLiQteuXbPVL0dAQEBAQEBAQODPQSgL9hswYsQI1qxZk6MHQk0tLQCio2OykBQAeVP7y+5XkMlkBTbDQuvr/7Rly5Y0b96c06dPs2LFCqybtKRb187MmzOD0uk0lv8VTBg3mujoaFasWksZ00rExMjPu8uXLwuOlf8Q8rJgIiFzReCXs3nzZoKCgjh/5jiFMogWnjFtMmvXb2TZ+t0M6dsZs3Ly6PSAtx/SyPYYMo2k5GRmz0hbYux3xN39KgDh4eFMmzmHpX8vyGeL0nL2vAsKCgqYlTPKVb0NrWrQplk9zrvdYLfTKQb0+jUlus673wRAt1gx6tSuiZWVJYMG9MOyXiOOHT/Fse+yjZWVlSlSpDCFChWieLFilCpZgtKGhpQpY0R5c3MqVaqQ42yCH0UkEtGyZXNOnT6Lj49vqsXyypUrYt2wAdeue+DheYMG9fO2VKqqqrx/0pWr1+jYuQf7/tmRcq+TU9TV1dHW0uLadc9U2yUSCZu2bKdQIR1mTPs5B1xcXBzTZsxBXV2dLTkoB/b/DOzfl5o1qtPffiiXrt7m0tXb6crp6RXHwECLpk0aU7VqZXp2//UL+1++ROK4cQu6urosmDvrl86d18TExHDv/kNi42KpVLFCyj30jl17mDNvEW3btmXRokXo6WVevk1AQEBAQEBAQODPRlgd+w1o3LgxADdv3uLI0eMkJaVfP/57zL/WGA54k3nJAQE5FcqbEx4eQUhISH6bki1EIhEdO3bE3d0dBwcHrl33pKZlA+bOX8SXyLS1uX8F7WzaoKiomOJYuXr1KmUzqH0u8HsikUgQicVIv2awCAj8CoKDg1mzZg0tWzSjfr26GcqJxWJ69+xO6OcITl+4hpKSEmKxGC+fF6nkTrlcxd3zPgAPHj7KU9t/BV279+bR4ye0bN4M/VKl2JlbelgAACAASURBVLhpK+fOu+a3WWl4/ToAmUyGt9/LXNf9z/r5qKupMnnBOiKjorMekAuccb0GwO0bVziwbzdjRo1AU1MT70d32bV9M6sdlrJ6xTLGjRmJoYE+iYlJBAS8wcPTE6fDzixfuZrho8bRpEUbShiUZdLUGb8sw2XBPPki+fxFS9Ls27VjMyKRiKHDRuepDcdOnOLadU9q16pJ7Vo1cb96DWOTiqxz3PTDOvv360NERARr1jmmbFv491ISEhJ+2rECMND+LxISElizavlPOzmqVq3Mw7s38HnygJnTp1C6tAGNrBuwYd0qSpUsgaaGBs99n3D/jicOy/7Grk/vfMmYGD5qrNxB5bimwAYf5RSpVMqqNespZ16Z9p260bN3PypXq03vPgOYO38RU6bNwtramo0bNwqOFQEBAQEBAQEBgSxRkH0rTv4fIjQ0NFsOiN+FwMBARowYQWBgIJ8/f2b/Pztp365tluMK6ZbCsnYtLpzPfq+WP5WXr15To1ZdDh48iLW1dX6bk2NiYmLYtGkTmzdtQl1DnRnTJjOgX99fljWyZdsOZsyah6GhIdWqVWPy5MkYGeVudPKfTJEiRQgLC8tvM5g2bRqPHz/i+fPnTJ8+A3t7+/w2SeAPYOTIkXh4XOfB3RsZZq18IyYmBgMjUwz09Xji7kSHfhO4euM+y2aPYVj/rrwL+kj1JrYoiESUKlmCgDeBdOnUkd07t/yio8ldWrRuz+07d9ErXhx/n0e8CQyktpU1iYmJ9LPrg+PalfltIgCLlzqwdLnclioVTPA4vQM1NbVc6bXxjVOuV7EbOYcKpmW4cXZnnjuAqzXpzcdP4Xx8n35Pn8yIj4/n+fOX+D17xvMXL9i9Zx/BwR/R1tZiw7rVdOzQLg8sTo1phapER0cT9PZVmn0jRo9j334n1q9dSX+7Prk+d3R0NGXNKiOTyXjp74W2tjYnTp1m5OjxREVFo1e8OE4H9lDTokaO9EqlUgzLmJEQn8BzPy90dLQpaVgOJSUl3gX8XOnXe/ce0LRlWypVrMhNj8s/pSsr2rbvgueNm3z5nL89lBITE9HTL0Pp0oY8vn8rX23JLZKSkhg5ejyHjhxl6NCh9OrVCy0tLVxdXZk5cyYAU6ZMYdSoUYjF4hzrLyj3awICAgK5hXBdExAQ+C+hpKREsWLFcl2vEHr8G1C6dGnOnDnDkydPKFmyBPfuP8jWuGLFdPHxLZhN2gsaxkalUVVVxd/fP79N+SE0NDSYNGkS1z08aN68BZOmzKBug6acd7lAXvpPJRIJU6bNYvLUmfTr1w83NzccHR0Fx8pvSEJCAocPH+bOnTsZnjMaGhpER0WjoaHBly9ffrGFAn8inp6enDhxgoXz52TpWAH5OWrTtjVv3gZx9uJ19jouQEdbk6kL17Fo9Q6adR1OUnIyRw7t5+G9m1StUpljJ05i138wycnJv+CIco9Zc+Zz+85dlJQU8fV+gEgkooyxMb5e9ylXtgz/7N1PNQsrgoKC89XOT58/47ByDYULF6Zhg3p4+b7gkXfu9zjr0KoRPTq2wPf5ayxb9ycxMTHX5/ied0EfKVe2zA+NVVVVpUqVSnTv2pkZUyfzzOcxc2dNJy4uHrsBg6ln3ZSAwMAc642JieG6xw0cN2xmzLhJbNuxi9jY2HRlO7a3ISYmlkuX3dPsW7NyOaoqKsyYNTfDbJqdu/7B29snxzYCdOvZh/j4eDasX422tjYAnTq0J/CVP3WtLPkYEkKT5m3Yum1HjvSKRCK2bXIkMSkJy3rWjJswhbi4OCZNGPtDdn5DKpWm9JE7dDBtr5rcxtS0HDKZjJCQ0DyfKzMOOB1BIpEwZsSwfLUjt4iJiaF33wEcPX6SDRs2MGfOHMzMzChZsiQDBgzgxIkTuLq6Mnbs2B9yrAgICAgICAgICPyZCJkrvxn29vZERUZw/syJLGVt7QZy5ux5Xvh5Ubx47nvm/ms0aNyCypWr4ODgkN+m/DTe3t4sXLgQDw8PGjaoz+JF86hWtUquzhEVFc2Qv0bicuEiixYton///rmqX+BfcjNi6OTJk3h6eiISiRCLxYjFYkQiEZcvX+blS3m5HgsLCwYPHkzbtm1TZT/t2rWLBQsWUL1aVbS0dfjnn7xfZBL4c0lKSqJFixYULVIYl7Mnsp2JEBkZSRnTSigpinl+6zjJEgmWrfrxMVT+GZo4fgxzZ88A5Ium1k1a8sTLG4DGjazR1NQEQCaTpnI0li1ThsbWDWjatDGKivnbsm6Zwyr+XrIcAwN9Ht27mW65oLETJrNr917E/2PvvuNy3P8Hjr9aFKU0KCE07L23Y5M9I3sdhMgmZWRvskUqZR4rM2TPsiJUIu2dpHl3378/+h6/4xwad3dFrufjcR7Oue/rel/vq3O77qvP+/q8PwoKzJ9rxYJ5s4sgU+jU1ZTHXt6cOXUMI0NDatdrTJ0ahjy55ibTmSt/m7ZwLc7HL6BbTouHlw5RRrU0FgvWcv3OY0CO8jplqVvTiFZN69O1fQt0tMvm+RjPXvrRvt9Epk2dzCq7pTLLPSkpibHjJ3PZ4ypycnIMNxvC9q0bv/m8paenc/bceVxcj/DlSzIREZHExceTnPyFzMzvF0K0tbVo3qwpZkMH09u0B/Ly8sTHx1PFqBZ169Tmzs2rAERERfH4kRev37wlOTmZTVuy1hUpU0aN9PR0xGIJxsZGzJk1g7ETsgbcW7ZozoF9u9DXr5Crczx67AQTJ0+jTeuWXDh36pv3smaeVCcpKauIn5SURNs2rfnruCslS5bM9c9xie1yttnvQiKRoKysTERIYL5mMs2et5B9+w9iNXM6S20WSx0ntxwcHJk1dwEuTg706WVa4Mf7kYFDhuNx9TqRoe9RUVEpsjxkIS4+niFmI3n5yhcHB4cCm6UuPOEtEAiKG+G6JhAIipOCmrkiFFd+MU5OTlhbWxPw1gctTc1st7156w69+w1izOgRbNu8oZAy/HVNmjIN/4D3nD1bPNqoSSQSrl27hp2dHQEBAQwbOhgb64VUqKCX79hBHz8ydPhoPn4MZufOnXTq1EkGGQt+RBY3tWlpadjY2ODi4kKtWjVRUlQiU5xJZmYmmSIRurq6jB87CmUVZex37OH2nbuUL1+ekSNHMmLECHR0dPD396dDhw780aE9N2/dlsm6OnFxcSQnJ6Ovr19s+rkLZGP37t2sXLmSOzevUqd2rTzt6+TixrQZs6haWR9vD2fW2R9izfZDVKtWlWde97/ZViwWU6N2QyIiI3MVu0njRlz3uJCnfGRpm/0urG2WUa6cDi+ePKRUqVI/3Pbe/QcMHzGWuPh4KleuxKnjbhj/b022wjBu4hROnDxFu7ZtcD9zAoDe/QZz89Ztbp11oH6tgsnFbtN+1u90RktTAy2NMvgFfkS9jCoK8vIkJn1BJMr8uq2iggIa6mpU0tellkkVmjSoTcc2TalS6cfflXOXbWGv8yke3PH8ZkF4WXn2/AUjRo/n48dgSpUqxcrltrz09eWc+8X/rA2nVroUZcuWQa+cNlUq6VHDuAr1a5tQv7YJHjcfcPzsNbxfvCbh02cA5OXk0CirgYKCAtHRMQCoqCiTmpr2TTGxuokxb/38AahcuRKqqqXJzBTz9m3WrCNFRUXq16+Lt/dT5OTkaNyoISvtltKyebMfnteLFy/p0Lk7ioqKfAjw/c9nd/7CJezas49lttZMnTyR/oOGcefuPcqoqXH6r6M0adwo1z/DHbv3snCRDSOGm7HTfkuu9/u3gHeBNG7WmgoV9Hjtk7uZ4/nl6/uaFm3+wHL6VFYssymUY35P7fpNSEj4RGiQf5HlIAthYeH0H2RGZFQ0zs7ONGjQoMCOJQxCCgSC4ka4rgkEhUMikeDl5UV4eDjNmjVDV1e3qFMqloTiSh4U5+JKZGQkjRs3Zse2TYwwH5bj9lWMapGSkkJESOAvNXB5zv0Cjx57UUFPj4oV9alapQrVqlXJdhApv/7+pT4kJOSX+lnlRCQS4erqyoYNG0hO/sK+3Tvo01v6JyHv3X+A+ahxqKqq4ejoiImJiQyzFXxPfm9q3d3d+fPPPylRogQb161m9Kice+i/8n3Nnn0HOHrsOJmZYjp06EDjxo1ZvXo1lStVJC0tHbUyZbh06ZLUT7SGhobSoUMHkpOTqVChAu3bt6dt27a0bdsWzRyKx4LiLTw8nCZNmtC0SWOuXTkvVYxZc+bjcOAQZdRKk/j5C9paWrz1fSb1WlQ3bt2mT7/B1KpZg9s3PAptTat/WrRkKfY7dqOpWZbn3g9Qz0WrNLFYzEyreRxyPgzAhPFjWL9mZYGuSXLk2AmslywjKjqaOrVrccvzytfZF6GhYdSu3wTlkiV4dt2V8jpaBZLDpt2HWbZhLwBm/bqxZ8Oir+9Fx8Rz9fZD7j56zqu3gQSHRBD/6TOizP8vusjJyaGmWgq98toYVa1E43o16dimCfVrm9Cs+2iCQiKIich766682LvPAWvb5aSmpgGgpqpKw4b1MTExZr+DI9ZWE5g7dWSuYsUlJOJ0zJ1zV27j9SyrnZecHMjLyaNXXptqVSpiVKUidWoYcuzsVR54+3Di6GG6dvn24QnditVITk5m4vixbFy/msde3ky3nM3rN2+RSCQ0bFCfo0ec0S1X7pv9Nmzait2qtQCcPXWcdm1bf5tfXByG1euipalJwFufr6/v3uvAgkVLkEgkWE6fyjJb61zdo7Vq25FXvq8J+xhA6dKlc/Uz+p4evfpz9959Ht71pGZN2RfSvkcsFqOhXYFuXTpx/OjhQjnm9xgY1kRZuSRvXz0rshzyK+BdIH0HDCEzU4ybmxtGRgVbXBYGIQUCQXEjXNcEgoKXmJjIwAED8H39+utrly5dom5d2XafEQjFlTwpzsUVADMzM+LjYrlz82qOgyN2q9aybsNmdtlvxXz40ELKMP+0dSv/sF+6oqIiJUqUoJSKCqVVS6Ohro6mZlm0tbXQLV+eChX0qFypElUMDKhWrUquf6keO2EyJ/86zenTp2natKksT+en8PnzZ6ZPn87Tp0/wfnSXshoaeY7h5OzKrDnzadKkCXv37hUGwAtJfm9qr1y5wtixY9m8cS3jx+atfVt8QgIuLm5cunKVp0+fkfTlCwAjzYfhfNgNgL59+1KnTh1q165NnTp10NLK3WCps7MzCxcuZP/enXh7P+W65w3evPVDTk6ODh06cPDgQRQVFQkLC0NZWRlNTc1iVfgU/Ni0adM4deoUz7wfUK1qFanjWNssY5v9LgD27NrOsKGDpY4VExtLwyat+PTpE0pKSgzo34d1q1dStmzer6XSmGwxA1e3Y1SqWJEHdz1RU1PL0/6+vq8ZNHQEIaGhaGtrcdTViaZNGss0x8OuR7BZakd0TAxKSkqMGTWC9Wv/W8g5+ddpxk6YjFZZdV7ePEapUsoyzQNg4mw7jp3xoH5tE26d2ZerfeISErlxz5uH3j68fPOODx/DiIlLIDXt/+9H5ORAIgEFBQXq1a1DOR0ddPXKU6liRapUMcCoWjVMTIy+tpfLr7S0NFat2UCzpo0x7dkdyGoNpqNnQIsmdbnktl2quOnpGZQo8f0CYULiZ6o17Yu2thb+r198897O3XvZt/8gjx/c/qZdWWRkJOMmTuH2nXuUKFECr4d3qGJQmcTERHr3G8zTZ8/RLFuWc6dPULdu7f8cs0//wdy4eZszfx3ljw7tv3nPP+AdPXv3JzIyCsNqVTl/9q9sZ+E+efKMDp27f7f1WF7ExMZiaFKHWrVqcP/2f9emKUg6egZUrVqFR/duFupx/6migTFlNcvi8/RRkeWQH89f+NB/kBkaGmVxdXVFX1+/wI8pDEIKBILiRriuCQQFb/r06Xh4eLB313Y0NcvSrWdfrK2tmTJlSlGnVuwIxZU8KO7FlUePHtG/f38cHfYwoH/fbLdNS0tDt2I1tLQ0eXz/dqENAuWXupYe9erWwXbJIoKDQwgNDSM8IpyoqBhi4+JISPjE56TPJCcnk5aaRoZIlO3C7f8syKiqlkb9fwUZHW1tdMuXR1+/AhX0dBk7cQpt2rTh8OGie1KwIEVGRtKuXTuGDhnI5g1rc71fZmYm1jbL2bFrDyNGjMDOzq5Intr+VcXFxREQEIC/vz/+/v4EBgaira2NhYUFhoaGOe4vzU1tcnIyERER6OnpceTIEaytrbl6+TzNmko/mJqZmcmbt354eT2hY8f2HDv+F+7nL6KkpMTLl6++Fl709HSpVav2NwWXypUr/6cwMnnyZCIjwrl62f3ra2Fh4cyet5DzFy4xf/58nJwOfV2QW19fnz59+jBp0iTK/eupaEHx8fDhQwYMGMCObZsYOWJ4vuM5HnLGau4CRKJMGjWsz95d9piYGEsfz8mF1Ws2EB4RgZycHO3btWH50iU0qF8v1zFu3LpNowb1vy7mnZN5Cxaze68DNWtU5+6ta/la82W53Wo2bdmOWCymf78+OOzdma946enpbNqynT37DhAbG4uSkhKjRg5n7aoV310L5m/2O/ewyNqWalX0eXzJSabr2GzZ64rtuj3UNK7KvfMH8j1LJz09nYdPXuF515tHT3y4/fAZCgryyMvJkyESfXcfOTlQVFRCRVmZlNRUMjIyaN2qJXp6ulTUr4BBpUpUM6qGiZERenq6ec6xVt3GxMXFEu5zOV/n9iOzl25mv8tp1q62Y8qfE3K934WLlzEzH41htapUrVqFGzdvIxKJ6N6tC24ujt9dKNzH5xWt23eiQf163PK88t24YrGYKdNm4nbkGIqKiqxfs5Lx477/sEDTFu3w8/fH18cb/Qq5Wwvmeyb+acHR4ydxP3PyPzNtCppR9bpkijN57+9bqMf9p+q1GxAXF0+g38s8F3OLWsKnT9Su1wQNDQ0uXLhQaA8DCYOQAoGguBGuawJBwYqPj6dOnToss13MLMvpvP8QRNMWbZk/fz6TJ08u6vSKHaG4kgfFvbgCMGLECEKCg3l470aOAxKLlyxl+47dAFStWoWR5sOYNvVPlJVl/6SoLIhEIjTLVWTwoAE47N2Zp/2CQ0IIDPzAx4/BhIWHExYWTnR0NLFx8SQkJJD4OSmrIJOWRkZGxg8LMnv27KFXr16yOqWfyr59+1i2bBmeVy/SqGHOfac/JSYydvyfeN64xbJlyxgzZkyxnD0gkUgICQnh5cuXvH//noyMDNTU1FBVVf3un6VLl0YkEpGenk5aWhppaWkkJiYSHBzMhw8f+PjxI+/fv8ff3//rDam8vDxVDAwwMqqGr+8bxGIxt27fzrGtVl5ualNSUpg6dSpXrnw7QDV+7Gg2bVhTYP/vxGIxge8/8OKFDz4vX/H8hQ8+Pq+I/N/6AGpqatSuXfvrPzVq1MDcfDjjx43BZvGCr3GioqJp1qodcXHxAAzo35ehQwaSlprG7bv3OHL0BJmZmUybNo1Jkyb98ovsCv6rSZMmhIeHkxATJrPWVZGRkYydMIU7d+8BoKOjTf9+fZg324py5bSlinnd8yYLFi/hzZusNSjUVFVp0qQxzZs3oUfXrtSvX/e7+f85ZTpuR4+jp6vL65dPcjzHv4sQBgaVeeZ1/7uD03kVHBLKgEHDeOvnh5qaGgf37/5P+6ecPHrkhe3ylTx4+IjMzExKlizJ6JHmrLJbmm1R5W8qKir8OXU6Bw46oVtOm8eXD1FGLf+zPS5dv8fQSQvRLKvO69vHUVbO/ULoufHC15+2fSYwb9ooFs8cD2TN9PB795F3H4IJCo4gOCyCiKg4omPjiU9I5GNoVoFYXk4O8Q/uOxQUFChZogSlS5emTBm1rAdAdHTQ09OlcsWKVK1aBWMjIwwNq6KsrMwUC0sOux3l5a1jVKpQXqbnCFnF9IoNeiJBjtAg/zwVvzp06s6Tp1mtpCpVqsiq5bb07dv7h9s3btaGgHfveP70IVUqV8429s1btxk2YgxJSV9o3qwpp08e+WaG8s1bt+ndbzDdunbm+BGXXOf8PeUqGKCurv6f2TuFoXW7jrx5609sZHChH/tvBx2dsbSai7GRIY8f3C7QVoLSkEgkXL3myTn3C3z69Inq1U0YN2YU5cuXY9Wa9axdv4n9+/fTo0ePQstJGIQUCATFjXBdEwgKlkgkonXr1sTGxtCqZUuePH2Guro658+fR0OKbjOC7AnFlTz4HYorz58/p2fPnuzeuY3hZkNy3N7z5i3Wrd/Mo8deZGRkIC8vT4P69ZhrZYmpaeH90pEbge/f06BxS6ZNncwqu6UFeqx/F2RCQ8M4euIvypYti7u7e7EsIqSnp2NiYkK/vr1zLF69C3zP0GGjiIyKYvfu3bRr166QsiwcsbGx3Lp1ixs3bnDr1q2vCwWrqqqioqLM589JpKam5jmupmZZqhhktfSobmJMdRNjTEyMMaxW9WtR88GDR3Tt2Qd3d3caNmyYQ7zc3dR++vSJ0aNH4+v7ihXLbDAyNOTDhyC0tDTpZdqjSD7PkZFRvPB5+f//vHjJu8BAIKvYdOPapa9P/EskEoaZj+HCpcvIy8tjt8wGi6l/fpN3fEIC6zdsZs++A+jo6LBo0SL69u370w36CKTz4sULevTowdjRI9myaZ3MP7P+/gGsWLUGj6uefPnfTKuK+voMHtQfq5nTc7WGyb99CApi4+ZtnD9/iZjY2K+vly5dGquZ05k9awby8vJZT++b9uXRY28UFRURiUSMGmmO/daNP4x99tx5RoweT1kNDV698JJZq6m/7dq9j8U2yxCJRPzRoR2uzgezbaUZGhrG5q32nDx1mtjYrGuSibERMy2nMdxsSJ7+HqqoqJCSksJyu9Vs2LQVHe2yPPFwyVeB5W1AEK1MxyKvIM+Tq4cLpOhw/NxVJsxawc61CzAfmLv7J906Xamgq8OTq4cRiUS8/xiGf+BHAoNCCQ6LJCwimqiYOGLjP/Ep8QtfklNIS0v/Zg2Yf5KTk0NOTg6xWMzDi4eoYVxFhmf4//a5nGLO0i05fk7/LTgklJ279mAxdTIV9bOfOXL6zDlGjZ1In96muBxyyFX8tLQ0hpiNxPPmLVRUVNizcxv9+vZGLBZTq25jIiIjCXjjg7a29Ov53Ll3n569+jPDYgp2K2yljiOtYSPGcP7CJWIjg4t0pvC0GVY4ubjSvVsXjrk5F1ke/5aWloblrLm4HjmGsbEx5cqV48WLF19nE55zv8CcOXOYOXNmod77CIOQAoGguBGuawJBwQsLC+Po0aM8f/4cAwMDLC0thRb8BUQoruTB71BcARg/fjx+b9/i9fB2rp8oFIvFHDvxF9vsd/HqlS8SiQQVFRW6de3EksULMTbKuUVRQbvueZN+A4eyasVSplkU/jS4W7fv0KvvIPbu3YupqfQLv/+szpw5w9SpU1m/diV/Thz/w+1u3rrDyDET0NTUxNHRMVftq352YrEYb29vPD09uXHjBi9evEAikVC3Tm06dexAy5bNaVCvHrq65b/+Mp6ens7npCQ+f/7M589ZfyZ+/kzS5y8oKipQUrkkyiWVUVYuiaqqKpUrV0I9h1Y/mZmZjJ80lYsXL/PYy4uyZctmu31ubmrT0tIYPHgwAQEBnDzmmq/2XwXt8+ckXr56haqqKnXr/H/vfdcjx5g8dQZqamoc2L+Lbl06/zBGwLtAbJba4X7+Ag0bNsTW1rZYrpX0u0lMTGTGjBl4eHjQ8Y8OrF+7ssC+l27dvsPGzdu4d/8haWlZC4ZXrVKFYcMGM33qZKkWwRaLxTx89JgzZ89zyPkwX758oWTJknTv1pno6Fju3X9Aj25dcDt8iIZNWvH+wwfOn/2Ltm1a/SfW3v0HmDt/MSVLluSp1718tTfKTlxcPIOGmuPl/STruLu3Yzbk27VpkpKS6N1vEN5PsmYjqJYuTZ8+pixdshhdXekKGH8XVwDWbdiM3aq1aGmq8+TqYTTK5L0FUeLnJGq1GUxScgruh7fSpll9qfLKyfqdztht2s96W0smjRyQq33KmnSgZZN6XHDdlufjRcfE8zbwI4EfggkKiSAkLIqI6FgeevuQkppGtK9HrmYKSatW20GER8YS9O61VMXH7IjFYqoY1eLLly8Ev39LqVKl8rS/29HjTJthRUZGBmXU1ChXrhwB794xedIE1q2xy1duY8ZP4q9TZ3nt8wT9HApEBcFmqR1bttlz/44ntWvVLPTj/1PnbqY8euzNLMtpLLO1LtJcIKvll/nIsTx67M369esZMGAAcnJyxMTE0LlzZ2JiYli9ejUjR44s9NyEQUiBQFDcCNc1gUBQnAjFlTz4XYorPj4+dO/enX17djB08MA875+UlMS6DZtxO3L8a+seXd3yjDA3Y84syzz/kisrf7chcD7kQN/eRVPcGDB4GIHvg7h+/XqxW1skLi4OU1NTyqipcuXiOVRV/zuAuP+AI3PnL6ZNmzbs3Lnzl56OKJFIePXqFadPn+bM6dOEhYejqVmWPzq0p3OnP+j0RwepBwelzcdqznwOHnJhz5499OzZM8d9crqplUgkzJ07l5MnT3LR/TRNmzSSZcqFQiwWY2BYE03Nshw9fIgaNarnar/bd+6y0HopL1740K9fPxYtWlQoi9YKCpaHhwc2NjaEh4czY9oU5lhZSlXsyA2JRMLFyx5st9/1dXannJwcxkaGjBppzuRJ46UavJZIJNjv3M02+11ERmZ9x1Y3MeHxg1tA1iyQug2boqZWhnlzZuLnF0BsbCyx8fG8fetHTEzWLJiF82ezYN6cAn/6esOmrSy3Ww2A7ZJFzJ41A8gqMNes24jo6Bhat2qJ7ZKFtGjeLN/H+2dxBWDTlu0sXb6Sshpl8LrijLZm7r93xGIxDToOJygknK12sxlj1iff+f3Is5d+dBzwJ5liMa2b1cdlpx2aGj8uqKenp6NTqwtD+nZh30bZDEyLxWLK1+6KbjktfG4elUnM/JZAQQAAIABJREFUH/G4+YBB4+czcEA/Du7fLdPYK1auYf3GLSyYO5tFC+dKFSMpKYmlK1axb/9BJBIJFfX18fXxzndudRo0JTY2lvDgwHzHksaJk6cZN3Ey27ZsYMyoEUWSw99EIhF1GjQlLCw81zPmC0pISCgDhwwnPCKSgwcP0qzZt9eimJgYEhISMDIyKpL8hEFIgUBQ3AjXNYFAUJwUVHFF6KPyC6tbty4dO3Zk46at2S7m/iOqqqosX7oE/zcveHT/Jr1Me5KQ8IkNG7eiV8mQth064+TsiugHi7UWlNDwMAAMKlcq1OP+0zJba96/f4+rq2uR5VBQNDU1OXDgAIHvPzDZYgZisfjrexkZGVjNXYDVnAWMGTMGJyenX7awkpGRwenTp+nVqxfdunXj2LGj9OzZjcsXzvDu7UsO7t+N+bChhVpYgazBJIeDTqxfvz5XhZXccHJyws3NjS0b1/6ShRXIanOzy34L1z0u5LqwAtC2TWtuXrvEjm2buHfvLu3bt2Pjxo2Fft0SyFaXLl24fv06M2bMwH7nHpq2aMfZc+el+q7LiZycHD27d+Wi+ymiw4M4uH83TRo34l3ge6xtlqGjZ0CLNh3Yt/8gmT9o0/SjuNMtpuD/+gWP799m1Ehzjh/9/7Y6+voVGDp4EPHx8SxcbMvBQ86cdb/A/fsPSUtLx7Rnd+Tl5Vm9diN6lQy/tjErKHOsLPF5/hgtLU2WrViFmfloxGIxpn0GEB0dw6IFc7nofkomhZXvsZo5nVUrlhKfkEjjziOIjonP9b79xswmKCScSaMGFGhhBaBBHRPe3vuLpg1qcffRc5p0zX7g+01AEAAG+royy2H/4dOkZ2QwMZczZ/KjS/sW6OuV48xZd5leV0UiEdvsd6Gurs6C+bOljqOqqsqoEcO//veXL1+4cPFyvvOLjIyion7FfMeRlrFx1oy9kJDQIsvhb4qKity9dY3SpUszddpMHjx8VCR5vHzlS6eupnxO+sKZM2f+U1gB0NbWLrLCikAgEAgEAoHg9yQUV35xEydO5M1bPx57PclXnBrVq+PqfICosA8cOrCXenXr8MLnFdMsrdAqXwnjmvUx7TOQRdZL2bV7H+fcL/DypS/JyckyOpP/FxGR9YRvtapVZB47t+rWqc1wsyGsX7+OhISEIsujoNSsWZPt27dz9tx51m3YDEBcfDwDBg/H8ZALa9euZfny5XlawPZnkZmZiaOjIy1btsDCwgIN9TIcOXwIP9/nbFq/hpYtmstkQWhpbLffxYZNW1myZAlmZmYyifnw4UNsbGyYNHEcI8yHySRmUZCTk6OXaQ+0pOgtqqCgwMgRw3ny6B5T/pzI1q1bWbNmTQFkKShMKioqWFlZ4enpSY2aNRkxejwDBg/HP+BdgR1TXl6egQP6ce3KeWIjg9mxbTP16tXlzRs/Zs9biLZuZbp0780Vj2t5ilu9ujH2WzdSxcDgm9fXrl5B/359OLBvF0GBb/gUG05CTBihQf64uTji6+NNn16mJCcns3HzNsRiMW5Hj2OzzC5PhZ7cMqhUibevntG4UQMuXLyMQbUaPHzkRbcunVgwT/oB8NyaZjGZDWtXkpD4mUZdzImMjs1xn/krtnHz3hPaNm/IehvLAs8RQEe7LPOnjwGghlGVbLd94/8BAMOqshuo3+9yGkUFBaaOyfusZWlYjB2MSCTi1JlzedpPLBZzzv0CE/+0YNzEKQS+f//1PWub5aSlpWG7ZGG+1sxKTEykW8++AIwYPpTPSUmYmY+meesOhIaGSR0zLS2NOnVqSZ1Xfn0MDgGgTA5tRguLlqYm169krUXYu++gr/kVlhs3b9O1Rx+0dXQ4d+6cUEARCAQCgUAgEPw0hLZgv7jMzEyaN29GL9MebFy3WqaxU1NTcT7sxpGjJ/D3D+BTYuIPnxpWVFSkRIkSlFJRQVW1NOrq6mhqlkVbW5vy5cqhr69H5UqVMDCoTLWqVbJdlHfosJFcvOxBYlyETM8nryIjo6jfuDnjxo1n4cKFRZpLQdm8eTMbNmxg1Yql7D94iPj4ePbu3UerVv/t//8r8PLyYvHixbx69QqzoYOwnDaVWkXcq/xvzi6uWMywYtq0aXn+PP1oOnZYWBg9evSguokRZ08dL3Yt7KS13X4Xi22WcerUqe8+2Sr4NV25cgVbW1siIiKYMW0Ks2fNKLBWYf8mEolwOHCIfQ6O+Pn7A1CqVCm6dO7IkkXzMTExLrBjZ2ZmUrlaDT5//vzN61MnT2LNquUFdtxZc+bjcOAQACePudKlc0eZxv93W7B/OnDQiZmz56GmWhpvD2fK63x/YXLHI2extN6IQUU9nl13zdcgfV4kfk6ibnszkr4k4//wdLZtwdbaO7Jqy0GuHt9F04ayGazXqt4RE0MD7l84KJN4OUlI/IxBo16MGjEM+22bc9z+zr37WC9ZyvMXL/9TBJw0cRx2y2yoWMUYVVU1PgT4Sp2XWCymSfO2BLx7x47tmxlpPozExEQmTJrKpStXUVYuif/rF3leK+bEyVOMmziFLRvXMW7sKKnzk5ZYLEa3YjVSU1Pxe/0C3fLlCj2HH7l82YMhw0ehrq6O7wuvbO/nZcXt6HEsps+ibdu27N69u1COKS2hfY5AIChuhOuaQCAoToQ1V/LgdyquACxatIibN2/w4snDAj2OWCwm8P0HPnwI4mNwCGGhYYRHhBMVFUNsXByfPn0i8fNnkpOTSUtLIyNDlG0LF0VFBUqUKImKijKqqqqolylD2bJl8Xn5ik+fPhEfXfStEJavXMOOHbu5e+8e5csXbvuowiCRSPjzzz85f/48JiYmODo6YvCvJ6t/BTExMaxatYqjR4/SsEF9Nq5fTZPGP097rLPnzjNq7ESGDx/OmjVr8rx2wvdualNTUxk4cCDRUVHc8rxcIF8Qv6rMzEy69uhDfMInrly5QsmSJYs6JYGMpKSksHPnTnbs2IGOtjZrVi2nd6+eBb4eyT8lJCSwbsNmjp34i6ioaADK6egwb85MJk0cXyDHjImNxXrJMiKjotHXr4CT82FmzrBg+dIlBXK8vzkecsFq7gJEIhETx49l43rZPcSRXXEF/n/9NTXVUjy+7Ixeee1v3r/94Cm9R85CtbQKvrePU0atcAZcr3jeZ+R0W1JT07C2msDcqdkvmm1lswkH1zMoK5dEXa00JxzWUa+W9MW4m/ef0GfkLGZPGYnN7AlSx8krdaP2dOvameNHXLLdzt8/gFbtOpGenk51w8oM6tOFiSP6EREZw6Dx8wkOi0S1dGmSvnzJ9/odo8ZO4PQZd0aNNMd+68Zv3vvr1BnGjP+TNq1bceHcX3mKO22GFU4urrx99Qw9Pdm1cwNwP3+B3XsdUFFWRq2MGmqqaqipqaKmlvVnZGQUh5xdv37nX7l4tsBa8Ulr5+69LFhkQ7WqVXjy+F6BFjV37dnP/IXWmJmZsWbNmp/+IRJhEFIgEBQ3wnVNIBAUJ0JxJQ9+t+LKlStXGDt2LC+ePvxPy5GiJhKJ+BgczPv3QQQHhxASGkpERMTXgkxCQgKfk5JI/pJMaloaGRkZSCQSdHS0eff2ZVGnz6fEROo1bI6pqSlr164t6nQKRHJyMseOHWPgwIGoqakVdTp5kpmZibOzM+vWrUNeXh7bJQsZPdK8yNp+fc+Nm7cZNNSc7t27Y29vL1Vu/76plUgkWFlZcebMGS5fOEOjhg1kmXKx4Ov7mtbtO2Ntbc2kSZOKOh2BjH348AEbGxuuXbtGp45/sH7tSowMqxV6Hn5+/titXsvFSx6kpaWhoaGBzeIFTBg/psCOucJuDes3beHqJXeaNWtSYMf5W3h4BF179CHo40cMDatx5cIZmdyQ5lRcAXB0OsyMmbNRK10K76suX2ewBIWG06TzSMQSMQ8uOGJcrXK+88mNQ0fdmbF4PSWUFNm5biGDe3fOcZ+XbwKwWLCOiKgYIqJiMR/YnZ1rpZ8NO27mMk66X+fyUXuaNaxdaLN11I3a07VzJ04cO/zd9yMjo2jToTORkVmtXZfPn4zlxG9bVUokEqYvWofz8QsA7LLfgvlw6VpkbtqynaXLV1Kvbh3u3Lz63W3+6NwD7ydPef7kAVWrVMkxZlxcPEuXr8T9/EXi4uPZvnUjFSvqY1C5EhX19SlRooRUuf5Tk+Zt8PMPyHYbBXl5evUyxf181s/p9MmjtG/XJt/HliWruQvY7+BIm9YtuXDulExipqenk/TlC2U1NJCTk+PLly80atqaTLGYJ0+eFGoRXVrCIKRAIChuhOuaQCAoToTiSh78bsWVmJgY6tevz6EDe+nfr2AXci0MIpEIeXn5QhswyMl2+13YLLPD09MTQ0PDok5H8D+PHz9m8eLF+Pr6MnqkObZLFqKl9f3WMUXFy/sJvfsOolnz5hw4cEDqgZl/39QePHgQa2vrfD/1W9xNnTaTK1evc+/ePVRUVIo6HUEBuHLlCjY2NkRGRhZ6q7B/EolELFuxit17HUhLS6OshgY21gsZP260zI/1R+cePH32nLiokEL7nhSLxcyYORsnFzcUFBSwmDyJ5cuW5Ov4uSmuADg5uzLN0grNsur4eB4hKDScVqbjkJOD4/vX0aV9c6lzyIvwyBhqtR1MKRVlnvyj0JNbMXEJGDbry/jhfdm03ErqPNSN2n/z3yWUlOjYpimrFk3FsGolqePm5rh9e5vifMjh62tv/fwwHzUey+lT8fF5xe69+zGoqMexfaupYVz1h7FOnLvGtIVrSUlNo3y5cnTv1iWreCAHXTp1Ql09+3VGrly5yiCzEWhpafLa5wnKysrf3c739RtatO5Al84dOXnMNcdzbNayHW/e+v3wfTk5ORQUFChRogQqysqUKl2KMmpqqKuXITNTTI0aJujp6qKnq0vFivpUMahMpUoVv8mvXqPmxMbGERrkj1gsJikpidjYeOLi44iPT6B8uXLUrl0TeXl5vL2f0rVnHzIzMzl+xEXmrfnyq++AIXjeuMWokcOx37pJ6jgfg4OZM28RVzyuIRaLqVChApMmjOXkqTO8exfIvn376NChg+wSL0DCIKRAIChuhOuaQCAoToTiSh78bsUVgMaNGzPC3AybxQuKOpViJzU1lUZNW1O/QQP27t1b1On89mJiYli5ciXHjh37KVuA/e3Nm7d0M+2HoaEhbm5ulCpVSupY/7ypvX//PmZmZkwcP5a1q1fIKt1i6V3ge5o0b8Py5csZM2ZMUacjKCApKSns2LGDnTt3oqOjzdpVK+hl2qNInnIWiUQsXbaSPfsPkJaWhpaWJo4H9tC+bVuZxE9PT6dchSqYGBvx6P4tmcTMC8+bt5g4yYKo6Gg01NXZsX0zvXv1lCpWbosrANvsd2FtswzV0qVI+pIMgN2CKUyfIN2sB2l0HjSFx898uXzUnhaN6+Z5/5dvAmjdazxzp47E2kr6dl7VWw0gIiqWqWMHExkVy6OnrwgOiwTAxLAyrrtWynwmj0gkQqtGJ4YNHcyeXdu/vt6yTUde+f7/milKioqss7Vk3LCcH/RJTk7FcskG3K/cJjkl9Zv31q2xY/Kk7/+M3vr50bJNR+Tl5XnqdZ9KFfWzPU79Rs35GBxCZOj7bB9wWLdhM3ar1jKwf19Wr1rOx4/BhIWFExoWRkREJFFR0cTExhIXH0/ip0SSkr6QnJJMamoaaWlpOZ6voqICSkolSE1NRUVZmYjQ9znuA+Dj84o/uvRAJMrg8KEDmJr2yNV+hUEsFtO0RVv8A96xzNaaWZbT8hzjle9r+g0YiqKSElOmTEFbW5tDhw5x//59KlWqxIEDB6hVSzZrFRUGYRBSIBAUN8J1TSAQFCdCcSUPfsfiSr9+/TCsZsDeXfZFnUqxdNjtKFMsLHF3d6dhw4ZFnc5vSSQS4eTkxPr161FQUGDpkkWMGjn8p2oB9regjx/p2r0PGmXLcuLECTQ0NPIV7++b2tDQUHr06EGtmjU4ffLIT997/GcwzHwMH0NCuXTpUlGnIihgHz58YMmSJVy/fp3Onf5g3ZqiaRUGWderJbbL2b3XgczMTMyGDmL3jm35nmni7x9A4+ZtmDB+DJvWrwHgQ1AQqqqqaBfizL016zayfuMWMjIyqFO7Fq4uB/PcljQvxZU79+7Ts1d/ALTKqrN5xWz6dm+fw16y88Dbh25Dp9GqaX0uum2TKobnHS/6jZnNqkUWWIyTfsZh5UamqJYuhe/t419fexsQxKJVO7h66yFycnJolFFFX7cc1Y0MCAmPIigknLj4TyAnR6UK5alTw5CG9WowtE8XKujqkJ6ezrkrt7l+5zFfvqQikUhQVVVh49JZKCuXJCYuHsNm/VBWViYtLY2SJUvidHAvQ4aNonQpFaoaVGDSiAGMHNxTqs+4X+BHHj19ieftx5y6cINMsZgKFfTYv3cnbVq1/LpdQkICtes1IenLFy66n6JVyxY5xnZ2ccNixiwWzJvNogVzv7vNu8BAGjZphYqKMuHBgXk6h4ePHtOle29q1qzB5fOnCfoYzMePwYSGhREeHklUVBSxsbHExSfw6dMn3vr5U7p0acKD3+X6GG/9/GjboQtpaekcdNjDgJ9olnpKSgo16zYmLi4OF8f99OnTK9f7vgt8T7eefdDRKYerqyva2lnrKqWmpnL16lVatWqFpqZmQaVeIIRBSIFAUNwI1zWBQFCcCMWVPPgdiyuTJ0/mU0I87mdOFHUqxVJmZiat23VCXaMsx48f/yX6Phcnjx8/ZtGiRbx+/Zoxo0Zgs2QhWj/pL9xRUdH/a+Mh5tSpU5QvXz7fMTU1NQkNDWXAgAHExcVy6/rlr4MQguydv3CJYSPG4OHh8Us9/SqQjkQiwcPD4/9bhU2fypxZM/I1cyw/IiIj6dl7AAEB76ior8+Du56UKZN9y6PsiMViylWogoKCAi6HHLBbtZanz54jJyfH9SsXaNy48Ir/SUlJjJswmUtXriInJ8eQQQPYsX1zrtsf5qa4kp6ezqixE7lw8TIK8vJYjBvKigWTZZF+nnQfNp0HXi/wv38aHe2yUsU4dsaDibPt2LfRmiF9u0idi1b1jtSrbYznX3v+894b//cMm7yYwKDQr6/Jy8ujrlaaCro6iDIzCQoOJzUtPVfH2r95CYN7d+bMxRuMmm4LQHkdTaJj4hH/79eHh5cOUcOoitTn828ikYjZSzfjdOwCYrGYZk2bcNjpADo62tRr2JyPwcFs27KRMaPMcxVPIpGgW7EaKirKfAh4/Z/3U1JSqFWvMbGxcbifOUG7trlf20QsFmNYvS7x8fG8eu6Fvn6FHPcxrF4HOTk5At745Po4kFUAatW2E6mpqezasfWnagkaFh5Og8YtSU9P59qV8zRulPN1KCwsnC49eqOkVIJTp04Vm3saYRBSIBAUN8J1TSAQFCcFVVz5ORa1EORbqVKlSE1NzXlDgVQUFBRYaruY+/fvc+PGjaJO57cRHR3NzJkz6devH8olS3Dd4wJbN6//aQsrCZ8+0X+QGV++JOPm5iaTwgpkDQ7Nnz8ff38/3Fwci80gRGHo2qUT6urqXL58uahTERQCOTk5unbtiqenJxYWFmy330XTlu1wP3+RoniWRLd8eZ48uovFlEmEhIbSsGkrEhMTpY4nLy/Prh1bSU1NZeCQ4Tx99pw6tWshkUj46/RZGWaeM1VVVY4dceHOzatUMTDg6PGTVKxigoODo0zix8TGYlyjHhcuXqZODUNe3z1RJIUVgKDgcNTV1KQurFjZbGLibDsAdLSkiwGQkZGBKDMTA329775fw7gqT6+5oqZaisoVdfkUcJN4P08+eLtz7/xBHl1yIvKVB15XnBk3LGv9ly7tm9O/5x+sXTKDd4/O8CngJns2LP4m7vmrdwHQ1tTg5ul9nHHKWl+jkn55mRZWABQVFdlqN5e3d0/Sqmk9Hj32onrtBmhoV+BjcDCTJ03IdWEFsq4Jo0YMJy4unmkzvl3rRiwW06ZDF2Jj41hqszhPhRWAufMXExsbyxwry1wVVgBEokwUFRTzdBwAw2rVePzgNqVKlWLy1BkcdHTOc4yCUkFPj8sXziAHdDftR2hoWLbbx8bG0nfAEDIzxRw5ckS4pxEIBAKBQCAQ/NKE4koxoaio+NvN1ils3bp0pnWrFqxauRKxWFzU6RRrIpGIAwcO0K5dO65evcq2zRu47nEhV09DFpXk5GSGmI0kOCQUV1dXDPLYIic7O3bs4OTJk2zfuon69fLe6/93pqSkRNs2rbhz505RpyIoRCoqKsyZM4dr165hbGzC8JFjGThkOAHvAoskn9Url7Nk8QKio2PyXWAZPLA/L549YobFFM6f/evr2hQNGhTNtaFe3To8f/KAbVs2Ii8nx6y5C6hTvylPnz7PV1zT3gOJT0hg+fzJ3HU/kOcF5GVJU6MMSV+Spf7uv3jtLvLychhVrUTzRnWkzsPndVYrKWPD7Beul5eTz7aYaFytMptXWLFpuRUnHNbhuG0pk0cPRFszq4WlSCQCoGSJrNaTXs9foVyyJO8enUGvvDbtWjbi3aMzeF9xkfpcclJOR5OLbtu5fNT+m5/79xZ1n7fAmkpVTVhiu/xr7v/09/pkTi6uWM6ay6NHXjg6uVCpanX8/QOoV7cOVjOn5yk/f/8A9h9wpKK+PtaL5ud6P3FmJgqK0rUzrVypIk8e3aWMmhqWVnPZvXe/VHEKQsMG9XFy3E9aWhqt2nXiy5cv393u8+ckBg4xJyY2Djc3N/T1s18zRyAQCAQCgUAg+NkJxZViIiUlhVKlVIo6jWJNTk6OZbZL8H39mlOnThV1OsXWo0eP6NG9OzY2Ngwa0I8nj+8yZvSIfK9VUJDS09MZOWYCz1/44OTkRI0aNWQW++7duyxYsIDpFpMZMmiAzOL+Ttq3a4O3t7cwu6+QSSSSXC30XJCqVq2Kk5MTBw4c4M1bf1q07sCKlWtJTk4u9Fzmzp75tcDSqFlr0tNz15rpewwqVcJuhS1t27Si4v8W9Pb2fiqrVKUyZpQ5IUH+mA8bSnBICO07dWPYiDFSnedfp8/y+s0benVti+XEYQWQbd4M6dsFUWYmG3dKV0xITUunvI4W3h4ulCqlLHUeT33eAFC3plG228kryJOSkobnXS8uXL3LC1//PB0nPSOrQGFpvRGj5n159yEU1dLf3mNqa2pQsmTuWsDlR1RMVisSRQUF5OXlGThkOC3adOCtnx+QVeTYvXc/nz4lsnX7TnQrVmPGzDnf/B2/7nnz678fPORM5+69mDFzzte2dC98XuY5r4FDhgNw4mjePhOZ4kyUFPM+c+Vvenq6PPW6h4a6OvMWWLN1+06pY8la7149WbFsCfHx8bRu35nMzMxv3k9NTcXMfDT+Ae84fPgwRkbZf44FAoFAIBAIBIJfwc87WinIk4SEBNTLqBd1GsVes6aN6WXak3Xr1hX5oGFxEx0djaWlJf3790dZuSSeVy+yZdO6n7YF2N/EYjGTLSy5cfM2Bw4coHHjxjKLHRISwuTJk2nfrg3LbK1lFvd306BePTIyMnj3LvcLCAtyLyUlhVevXnH27Fk2b97M9OnTMTU1pWbNmhgbG2Nra5uvmRr5JScnR7du3bhx4wZTp05l6/YdNG3ZjvMXLhV6q7C5s2eycMEcoqKi6TdwqExi/tGhHRoa6uzdfxCHg4e+++R+YVFUVGTXjq28ePaIWrVqcP7CJSpXq8HpM+fyFMdqznyUlBTZt+HnuO5NHz8UJSVFjrtflWr/tPQMSqmUzHcer/3eA9C4XvbrR5UsUYKYuAT6jZ7NsMmLaNtnAsnJuS8ut2pSl7IaZRCLxcjJZf2qoKKc//zzKigkgnGWyylZsiRvXz/nQ4AvXTp3xNf3DU1btGPA4GEMMhsBwMN7N9i6aT0a6uo4Ormgb2BMd9O+NGuZtZ2SkhIH9+/G0+MiC+bNZuWKpUSEBH6dDXr7zr1c57V+4xY+BH1kxPCh1KpVM0/nlJkpRlFJKU/7/JuOjg7PvB+gpaXJEtvlrFm3MV/xZMlyugVjx4wkMPA9vfsN/vq6SCRi7PjJPPbyxtHRkbp1hVm4AoFAIBAIBILiQSiuFBMhISFUrCRMrS8MSxbNIyQkBA8Pj6JOpVgQiUQ4ODjQtm1brl+/xvYtG7nucYFGDRsUdWo5kkgkzJm/iL9OncHe3p527drJLHZKSgrjx49HVbU0rs6OKObjSdffXfUaJgD4++ft6W3Bf0kkEk6dOsXixYsxMzOjWbNmGBkZ0bVrV6ZMmcKBAw6EhgRTp1YN5ljNYN6cWbi5utK+fXtOnjxZJOue/E1FRYW5c+dy/fp1jI1NGDZiDIOGmvMu8H2h5rFw3hzatW3Dnbv32bhpW77jycnJYb91ExKJhFmz51OuggEurkdkkKn0DCpV4sGdG2zZuA6RSMSosRPp2qMPCQkJOe5rv2M3cXHxTB41MF+zPGRJXl6ejAwRbwOCpNo/QySilEr+Zxe/+99C9fp62S/CeHz/GqytJrBqkQXtWzUCIDbhU66PU8O4Kh+8zhHk7Y7/g1NU1CtH/KfP0ieeB5HRsfi8DiA9PZ0/+v+JKFPE8SMu6Ghro6Ghwcljrng/vEOdOrW5es2T9+8/UL26CdVNTBg7ZiQBb31wPuRAhQp63Lv/kDdv/WjUsAG+L7wZOKAfjRs3ZNGCuUy3mEyJEiVI/19L3afPctfGLjIyilVr1qOhocH2rZvyfH5isZgS+SyuAGhqluW59wPK6eiwas16ltutzndMWdm6aT0d2rflzt17WEyfhVgsxmL6LC57XGXPnj20aNGiqFMUCAQCgUAgEAhkRiiuFAOpqam8f/+e6ibGRZ3Kb6FmzRo0bFCf06dPF3Uqv7zAwED69euHra0tQwb1x/vRXUaPMv+pW4D9k92qdex3cGTt2rX06tVLZnElEglz587l3bsA3Fwc0dL6uWcOAkcmAAAgAElEQVTv/Ow01NXR1tbi/fvCHUQvji5evMi0adO4f+8uGupqDB08gF32W/C45M77AF8+BLzG49I5dtpvYZbldBbOn4PXwzu0btWCGTNmMHDgQHx9fYv0HP5uFebg4MDrN340b9Ueu1WF2yrs1Ak3tDQ1Wb5ytUzaefXpbUpESCBrV9uhpFSCGTNnExkZJYNM82fc2FEE+r2kTetWPHj4CMPqdbNdJyI9PZ0Vq9ZSSkWZ5fOLZvH6f6vReiC6dbsBoFtOi8TPSXmOIRKJUC+jmu9cQiOiUC6Z8wySerWMmTt1JBbjhnxd4yU+QfrZYw3r1SDpSzLRMfFSx8gNy8XrMWk5gDa9x6Nbtxux8QksWbyQDu3bfrOdsbER925dY9vWjSgrK/P2rR8GhjU5evwkAH17m/LquRdDhwwCsr5Ty5cv991jDhnYH3l5OaxtlrFj154ccxw01JzMzEycHfdLda8iFotRkkFxBaBMmTI8875PBT09NmzayiLrpTKJKwunTx7F2MgQ58NuGNesz5FjJ9i6dSudO3cu6tQEAoFAIBAIBAKZ+jVGMAXZ8vHxISMjg6ZNZNeOSJC9Af364Onpma+e+b8ziUSCi4sLXbt25dOnBDwuubN548/fAuyfjp88xfqNm1m8eDHDhw+Xaew9e/Zw6tQpdm7fQt06tWUa+3elp6dHVFTRDzb/ypKTk7G1taV7ty48fnCbw04HWGqzGPPhZjRv1uSHf3/19Stw6MBezp46TnxcHN3/t6ZSUbcK6969Ozdu3GDKlCls2Va4rcKUlJTwuHQOeXl5evcfLJPCTsmSJZny5wSOuTkjEmXSq+8gGWSaf2XKlOHCub84cvgQJUuUYN4Ca5q2aEdwcPB/tp1uOZuUlBRWLrL4KYrsVzzvEx4ZQ2pqVhvQiKhYKjU0pVrTPpj9uZCzl2/muMj9wpX2iMUStMtq5DufsIhoNDXU8rSPaulSAHxKzHtR6G9Tx2R9lmzX51x8yIuExM/4vQvi2BkPdGp1xvGo+9f3MjOzfq7Nmjb54f5jRpoTERLIgnlZn5uJf1pQr1FzHnt5AzDHagYANWtU/2GM2VaWRIS8R0lJiW32u7LN1/mwG89f+NC9a2fat2uT6/P8p8xMEWpqeft/mB1VVVWeed+ncqVK2O/cjdXcBTKLnR/y8vLcvuGBkpIS0dHRzJs3j379+hV1WgKBQCAQCAQCgcwV/W+ugnzz8vJCRUWZ2nns+yyQXqtWLUlNTS3yJ7B/RTExMYwdO5b58+djNmQQd25cpVnTX68weOTocVq2bMnUqVNlGvfixYvY2dkxy3IaAwcIAxGyoqdbnoiIiKJO45e2bds2YmNjWbvaTqr9O7Rvy73b11i6ZBFH3Nxo164dJ06cKPJWYfPmzePatWsYGRkzbMQYBpuNKJRWYUZGhmzasIakpCR69Oovs7jt27Vh0MD+vPXzy9WT+IWlZ49ufHz/lgH9+/DWzw/D6nXo2KUnFy5eRiwWExwSypFjJ6isr8u4YX2KOl0ANu91AyDo3WviokJw2LeLLp07IkaOi9fuMdLCBq3qHanbfijTF637uuD8P9199AyA+dNH5yuX4LBIPicl06pZ/Tztp65WGoDEz1+kPnarpvXRKqvO6Ys3pI7xPd2GTKNpt1FMnG1HenpWe66hfbvyKeAmMyaYoaAgT6++A+nWsy/RMTHfjSEvL8+iBXMJ+eDHoIH9CQr6SKeuppiZj8Z+Z9bnf9rU7GdBBX38SEZGBo0bNfrhNsnJyVjNWYCKigpOjj+efZUdkUiEWPzjWTTSUlZW5snju1SrVpX9Do5YTJ8p0/jSSklJoVLFiqiqqjJ6dP4+/wKBQCAQCAQCwc9KKK4UA5cvX6Z9u7YyazMgyFnVKpUBCA8PL+JMfi0eHh506tSJp0+fcOTwIbZuXo+qaumiTivPUlNTuXP3nszbWzx58oRp06bRt08vbJcskmns310FPT2uXr1KWFhYUafyS3r37h27d+9m5gwLqlYxkDpOiRIlsJxhgdfDO7Rt0wpLS0sGDBjAq1evZJht3lWrVg1nZ2ccHBx45fum0FqFjR09EtMe3Xn67DlLl6+UWdz9e3agrKzMBhms6SJLioqKODrs5ea1yzRq2AAv7yeYmY9Gs1xFatdrjEQiQSyR0HP4DIZPWcy0hWtZun4POw4c46T7Ne49fk5QaDgikajAcxWLxTx++opqVaugoaGBoqIigwf25+QxV4LeveFDwGuW2VrTsFEDomITcDp2ng79/0SnZmda9x7Hyi0OhEfGEBUTj3oZVWpVr5avfKxsstb3mDpmcA5bfkvtf9+xCYn5WzPFfFAPviSn8NcFz3zFAXgbEMS5K7d49yEEAAUFBRwPZBVCjp65wss3AaxYMAW/+6do3qgO9x88xKRGPWbPW/jDmULKysoc2LcL3xfe1KlTmwsXL3PI6TAAderUyjafpctXAbDM5sffu8NGjCUtLQ37bZtQVpZuLaBHj70AMDLK32fhe0qUKIHXg9tUNzHB+fARxk+S7YMfeRUVFY1pn4Ekfv7M6dOnUVdXL9J8BAKBQCAQCASCgiInKcpHRgtIdHQ0Gf9boLK4CwsLo2nTpuzeuY3hZkOKOp3fhkgkQrNcRTZs2MCwYcOKOp2fXnJyMsuWLcPFxYVuXTuzY9tmypXLfkHen9l1z5v0GziUq1evUrOmbGaMBQUF0bt3b4wMq3Hu9PFvBm9UVFRISUmRyXF+V69fv2HgUHPk5RU4f/48mr9QC7qiJpFIMDc3/z/27juuxv4N4PinVBKijKyMkJWRlRlRKHsW2WTvjEJGFLKzykhkpmwle28SSaWJVJpIQ3XO749+PI/H6uTkkPv9ej2v19M59/39Xnfqrr7X/b0uwsPDuHvzCkWk0Jj7o8tXrjFztjXPQkIZMWIElpaWMl+ES0tLw9HREScnJ8qV08Bx7So6GLTLt/lEIhG1dXSJiYnF68Rh2rRuJZVxp0ybievuPTiuW83woeZSGVOaihQpQnR0NBu3OHP27IVPDcWVlJT+/4T/98ttQc6ivKKiAoUVFVFWVqKoShGKFVVBtXhRSpYojnpJVUqrl0SjTCnKlS1FhXJlqFiuLBpl1FBQUPju2AeOnmHsTDsWzrfGcsbUH8YSFBzMDpfdOU3WIyLIzs7+9J68vBw71i2kV5d2eSp3FhefRM2WvalZTZO7Z9wkOtf92FksLJeyeYUV5n2NJZ77o9TUdCrpmlC8mApPr3qgopK3BAOAmrbBp39fTc1K+N2/xc1bt+naoy9FVYoQducYysr/9Ja5esuX0TOWEPM6gWJFi7J/764fluWaOmM2O113U6iQPElx30+ql61QFTW1kgQ9efjV98+eu0DfAYNo2qQxF856SXi1/7BfvpLlDqs5432cFnrN8zzO94hEItq0N8Lf/wk9unVlz+4d+TLP9+zYuYvplnMAuHz5MjVq1PjlMciKuro6iYmJsg5DIBAIpEa4rwkEgoJEUVGRMmWkvxYpJFf+cKtWrWKrszOBAQ8poaoq63D+GmKxGLUyFbGzs2Po0KGyDue35uvry5Qpk4mJicF+6WJGDBuCnJycrMP6KfNsFnHI8yj37t2TyrU8e/aMYcOGoaBQiHOnT1CqVKnP3heSK9Lx/MUL2rbvRLNmzdixY8dv0dPhT+Dl5YWFhQUH9u7CxLiz1Mf/8OEDTs7bWbZiFUVUVJg/fz79+vWT+X0iNDSUrl27olOvLj5ex/J1rsjnL9Bt2hJFRUWCAx5KJcGUmppKlep1KKqiQkToUylEKV3/vq99TASdOOrx2aJ5SkoKUa9eERUVTXR0NLGv44iLiyMhIZGkpCSS37zlzdu3vH//ntTUNDLS0/mQmZmr5IycXM5OmiLKhSmtXpLqVSvRTLcuQ/t3o7xGadr1GoPfk2Bio8Il3qkgEom4dPkqu/fs5ezZC7xLyel3oqSoSKvmDZgxbjDtWn67BNV/9R89hzOXbuFzcCMtmtSXKJYhE2047nMF/yvuaFbQkOjc/1q/bT8LVjhRXqMUfhcOULiwksRj7Nx/nGk2q2nYoD4Wo0bQwaA9AI2atkAkyubu6d1oVa301XM37jjIwpVbycrKolfP7mxz2kjhwoW/emxnk57cvHWbnt274rbr2wmGEye9MB86kpkzprJgvvUX72dlZVGxSk0yMzMJCXyMurqaxNf8UZ/+Azl3/iLJ8a/y9eePSCSiYycT7j94SGejjhw6uDff5vo3sVjMcofVLFuxCgAXFxc6d5b+z4zfmbAIKRAIChrhviYQCAoSIbkigb8luZKWlkbLli3p2aMra1Yul3U4f5XkN2+oXK0WmzdvpmfPnrIO57eUlZXFhg0bWLt2LQ0b1Geb8yZq1qgu67CkokXr9tRv0JA1a9b89Fjnz59nwoQJaFaqiPsBN6pUrvzFMUJyRXqOHjvB0BEW9OvXj3Xr1sl8Af93l5aWRrt27dCpVwf3/W75+vl69SqaeQsW43n4KM2aNcPOzo569erl23w/8jGp5HFwL52MOub7fAcPeWIxdiJ1atfi9o3LPz2eSCSiVNlK1K1bh+tXzkshQun6932tiV5rXjx/yevoSKnO8fbt23+SMzExvI59TezrOJKSkohPSCQ+Pp7EpCQSEhI/KwFXvJgKKe9TqVK5Co98b/90HCkpKWzc7MyefQd4/vwFACpFlGnXqjGLZo6hds1q3zz3Z3at+AeG0Lb7aCpV0ODx5YM/dQ1ZWVksd3Rl5eacGMprlMbvwr5vJje+JjIqGl2DQRQpUoTQYH+KFClCRkYGdXQaE5+QgPvW5XTu0PK7Y4RFRmE6xorg0OcoKytjt2QRFqOGf3bMth07sZxljUH7dhw7/P3rNjDswv0HD3kZEYzqfx5SSk9Pp2yFqgBMmzoJ24Xzc32tX1NZqzZycnJE/oJkp0gkwrhbb27euk07/TacOOqRr/N9+PCBydMs2X/gEHPmzGHy5Ml/5c9XYRFSIBAUNMJ9TSAQFCT5lVwRHtv9g23fvp3k5GQmTxwv61D+OkGBwQB/VakDSYSHh9Ond2/WrFnDzBlTOXv6RIFJrERFvSLgaSDt27f/qXHEYjFbtmxh2LBh6LdpzTmfU19NrAikq1fP7mzZuA4PDw/WrVsn63B+e46OjsTHx7Ni2dJ8XyirUKE8O7c7cfKYB+/evqFLly7Y2Njw5s2bfJ33a9LT07G1taWTUcdfklgBMO3fl/79evM0MIiZc36+59KJU95ki0T06f37PwCQkf4BRSXp941TVVWlTu3aGHY0YIj5QCxnTMVh+VK2OW/iiMd+rl46yxO/e8S8DCM5/hVHPA7Qt08vihYthlgMEZGRVKhcA5uFtj/V56VYsWJYzbbE/+Fdwp49YeL4MaiWKIH3+RvoGQ+nfjtTDhw989VzJ1gtRywW42g/S+J5h01ehBjY75y3fj4ikQjPk+cx6DOWsnWNWLnZjaJFi1JLW5vo2HgaGAzkxavYXI+3zmkf2SIRRzwPUKRIEcRiMYaduhKfkIDNjNE/TKwAaFWpyF0fNzYtt0JeDixnWVG/UTMe+OaU9EpPT2fu/EWoqKjg6f79HRtxcXE88PWjQX2dLxIr/v4B1Kj9zy4h/Tatc32dXxMWHk5ycnK+lhj8N3l5eXy8jtFOvy2Xr1yjk3GPXJXay4v4+Hh69zPD8/AxNm3axJQpU/7KxIpAIBAIBAKB4O8kJFf+UHFxcWzatIlRI4b9VHNhQd74PX6MgoKCkFz5D7FYzL59++jUqROJSYn4eB1nnvVsFBWlv2gmKzt3uSEvL0/btm3zPEZ6ejpTp05l6dKlWE6fwr49OylevJgUoxR8j/kgM+bPnZNTVnHrVlmH89sKCwv71MReq1rVXzavfts2XL9yniWLbHA/eBB9fX3c3d3zbWHwa7Zu3Up0dDTL7Gx/2ZwA25w2oalZia3bXDhz9ud2m+zddwCAEcOGSCO0fNW0qS7v3qVw6cpVmcUgLy9Pxw7t2bndieCnj3geFsj4saMpVEie9Rs2U0pDk179zPjZDd+lS5VimZ0twQF+PLx/k64mXXgVE8fYmXZo6pqweNXWT4mcuPgkzl6+TU2tyrRs2kCiec5evk1I+AtMDFujU1uy31WCQiLpN2o2GjqdGDnNFt/HQdSqpc3G9WuIfhHK3VtXmDl9KjGvE2hoYIbdus/LbqWkpHLH1/+z1+ITkzl17hoAzZo2AWDEqHH4Pfanl3F7Zk6Q7Ot0cD9jnj84iVmvTjx/8ZL2Hbtg0r0P7Tt2ISMjg/VrV/6wr46Z+XDEYjEOy5cSHR2D2979nPY5w+o162nT3pCUlPdYzbYEcpKVP2PNWkcApk7+tY3mTxw9RJdOhty6fYcORiZSv4+ePOVN81bteBIQyMGDB+nVq5dUxxcIBAKBQCAQCH53QlmwP5BYLMbCwoK7d+9w9+aVL/ozCPKf6aChJCW/xdPTU9ah/DYSEhKYNWsWPj4+DBtizjI7W4oVKyrrsKRq9VpHFi+xZ9q0acyaJflTxJDTB8HMzIwnT56wacNa+vft/cNzhLJg0icWi1lka8fa9RuxtbVl1KhRsg7ptyIWixk8eDBhYaFSb2IviejoGOYtWIyH5xGaNm2KnZ0dOjo6+TxnNPr6+owaMRS7JYvyda6viYmJpV7DpsjLy/HU35fSefwZX0GzOinv33Nw326Mu3T67L2IyEiqVpHtgxn/vq8lJiahpV0PrWrVeHD3ukTj+Pr6cfrsWa5du4le86Zf7Zvxsz6WmQIoU7o0bru206plC6mN/+HDB2yXLMNl125SUt6jqKhAL+P2vI5P5PKNB3jvd6RVs4YSjVmnTT9iXycQdu84JVWL//B4kUjEVrcjbHQ5yIuonN0olTUrYW5uxtRJE1BRUfninGs3bjJ46EgSE5Mor1GaA872qBYvhn7P0bxLSaVShbJoVixH5ItoXsXEfTovPuY5a9ZtwH75ShrUrcGVY9t/aqfDy1evGTrJhvuPAj+99qO+Jg6r1rHUfjna2jVxc92GXqv2n72vqqrK6ZNH0dGpSykNTWrWrMGtaxfzHGOlKjWRl5fneXhQnsf4GYOHjeL4iVPo1KvLtcvnPvvcRD5/Tv1GzRk/1oIVy5bkaryk5GRmz5nPwUMedO7cmRUrVuRLiYU/jVA+RyAQFDTCfU0gEBQkQs8VCRT05Iq7uzvTp0/HzXU7PXt0k3U4f53Y2NfUbdCEefPmYWFhIetwfgvnz5/H0tISkSibDetW062rsaxDkqp/N2mdOXMm06ZNy/NCkKWlJcePH+PkMU+aNsldQ2MhuZI/xGIx8xcszumFsGfPT5d6K0i8vb0ZPXo0+/e40tWki6zD4eq168ycPZeg4GcMHTqUWbNmUbJkyXyZa8qUKVy+fAnfezcp8Z9SQb/KyZNeDBo6Eq1qVXl4/5bE54eGhaHbtNWnj8OePUFJURHjbn0oWlSFW7fvULx4cQaZDWChjTXFiv36nXP/va8NMBvM6TPnOOtzEr1mTb97rq+vH8sdVnHx8lXS09M/vV5OQ4Pgp375Eq9IJGLqjFm47dmf0zC8Q3vcXLdL/XPnunsv9ssdiInJSXAoFCqE/xV3ymuUzvUYB46eYexMOwb3M2bTcqvvHvvhwwfmLNnAHk9vPnzIRFFRESPDDtgvXYRWtW/3gvlIJBIxx9qGrdtdEIvFyMmBWAxVq1YhNvY1GRkZFFVRQVe3ES30mlGlsiaqqqoMGT6aMqXVCLjijpKSUq6v7XsuXLuL2di5ZGR8QElJCZt5Vl/dKfLmzRu0tHW++FuhbJkyzJk9g4z0DEaOGPopoVRftzlxcfHEvAzLU1xnzp6nn6k5Yy1GsXJF3kq0ScPosRNwP3QYbe2a3Lp2EQUFBby8fbAYN4l3794BMGnCWGwX2Xx318/ZcxeYNGUG71NTsbW1pV+/fkIZsP8TFiEFAkFBI9zXBAJBQSIkVyRQkJMrfn5+9O7dm/59e7N5o9AvQBZsFtqybYcr9+7do0SJErIOR6bS0tKwtbVl9+7dGBl2YPOGdWholJV1WFIlFouxXbqM1Wsdsba2ZtKkSXkey9PTkylTprBl4zrMB5nl+jwhuZJ/RCIR/c0Gc+++L+fPn0dDQ0PWIcncxyb29erW5tCBPb/NollmZibOW3dgv2IVhQsXZt68efTv3/+7T6dL6v79+/To0YMN61YzbKi51MbNi0lTLdnttpdRI4exdtUKic4dNGQEJ095YzFqONt2uAI5iYeY2JwFe1XV4sjJyfHmzVvk5eXQa94c+yWLaNJEV8pX8W3/va/Fxr5Gu25DihYtyrAhgyhXrhzlymmgWakiFSqUJykxGedtO/Dy9iH5/314ymuUppdxe67e8sU/MJSaNatz/7ZkO18kFR0dg5n5MHwf+qGkpMiiBfOYNGGc1Odx3b2XKdNySlLJycnRrlVjNi+3pmL5H/8xUK1pd1Lep/LC1wtl5W83nHc9cJw5SzeSnp5B2TJlmDJ5ApMmjM3T91TE8+e0M+hEUlIy8vLyHNjrSpfOnb447vHjJ+h3MEJRUZHHlw5QtrT6d8dNTH5LMRVliRIwuh0HERYZBUCpUqVwXLuS7t1MPr3fybg7t27fxXmzIy6ubty+c5fJE8d9c6fa0BEWHD12gudhgXlK6jbVa8OzkFAiQ5/mW1I4tyZOno7b3v1oVatKJ6OOOG3dQadOnViyZAn79+9nw4YNtG3Tmp07nCil/vm/TUrKe+bZLGLnLjf09fVZtWoVFStWlM2F/KaERUiBQFDQCPc1gUBQkAjJFQkU1ORKSEgIffv2pWqVynidOIyysrKsQ/rrBAUF07JtB6ZNm8b06dNlHY5MPXz4kMmTJxMd/Qq7JYsYNWLYb7MIKy1isZh5NovYuNmZhQsXMmbMmJ8az9TUlDt37uDmuv2LMj3fIyRX8ldCQgJNW7RFX78dGzdulHU4MrdixQqcnJy4feMy1bV+/OT6rxYdHcP8hbYc8jhMkyZNsLOzo379+j8+8QdEIhHdu3dHJMrm8vnTFCpUSArR/pzaOrrExMQS9ORhrhPXmZmZlKtUjdKlSxP05CHLHVbjunsPr15F07RJYypWKM9c61nUqV2bU6e8sbVfwdOnOeWUWug154z38fy8pE++dl9r096IR48ef/e8kqrF6WrUmjlThlOlYnkAvM5dZ+C4uQDUrFGdfv16YzFqRJ5Lqn0kEomYMj2nBGR1rWrUq1Ob+vV1KF++HEePnWDC5OmkpKRQpXJlDu7bRd26dX5qvn8LCQ2jcbNW9OnagcBn4QQEhyMnB/otGrNphRWaFb6eCHbcfhCb5ZuZYmHGkjnjv3rM23cpdDWfxqOAZ6gUKcIyO1tGDJdObx6XnbuZbT2fDx8+sGqFHWMs/im5GB+fiE6jJqSnZ3Du0GaaNPz+5+t5VAyNO5pTqJA8Z9w30bCe9g/n7ztyNueu3KaxbkNattDDeZsLWVlZ1K5di727dvDosT8jRo+jbZtWnDp+GICMjAwKF/52EmrvvgOMnzQNx3WrGS5h0tX7tA+mg4ZhYtyZA3t3SXRufhk5ehweh49SqFAhFi5cyMiRIz/9/nbt2jXGjRuHqmpxDuzdRb3/f03fvHWbsROmEBv7mtmzZzN48OCvlor72wmLkAKBoKAR7msCgaAgEZIrEiiIyZXg4GAGDRpICVVVvE8eEfqsyEBaWhom3fuQkJjE+fPn/9rkVlZWFhs3bmTt2rXo1KvLjq2bqVlTsma5fwKRSMRs6/ls3eaCnZ0dw4cP/+kx4+LisLS05Pz585w46kE7/Ta5Ok9IruS/PXv3M2Hy9E//PoGBgejq6uLk5ETp0rkvx/OnCwsLo2PHjkybMpH5c+fIOpzvunb9BpazrAkKfsaQIUOYPXv2Tz0Vvn//fmbOnMkZr+O0aNFcipHm3Y2bt+jStRctW+jh43UsV+c4btjM/IW22C9d9NmOisePn1CvXp2v7kqIinpFnfo5ZQq1qlWlq4kxdksW8tDvEbOt5mO7aD4t9KT7Ofnafe3lyyjqNmhC5Url2eJgzctXsbyKiSMhMRlFRQUG9u5CrRpf7xUTn5hM98HTCAqNJDs7p2m3upoatWppU1+nHi1bNMegfTvU1dVyHePHRfWvkZeXR15Ojqzs7E+v9endg61bNkqlzFVQcDDNWugzY5w5C2eO4cGjQCZZr+BJUE5pqrZ6jdi80prKFcp9OkckElGxkTGIIcrP+6v/1pdvPmCAhRXp6RmYdOnEbtftUivL9dGLl1G0amvA27fv8PE6Rgu95mRmZqLTsBnRMTFsWz2PAT2//4DB+/dpNDYyJ+Z1AgDqJUsQeucoJ89epZtR269em8PGXditc0FOTo6QwEeUKVOGlJQURo+ZgNfpM5+OK1xYifBnAbku6ZaSkkKFyjXo1tWEfW4uEnwmoEat+iQmJRIR8hRVGZUZ/LczZ88zeuxElJSUWL58OZ07d/7imOfPnzNq5EhCQkMZOmQQYWERXLh4iZIlSzJhwgQcHR2Rl5fn1KlTaGlpyeAqfl/CIqRAIChohPuaQCAoSITkigQKWnLl2rVrjBkzhooVK3DU4wDlyglla341kUjESIvxeHv74OHpSaNGjWQdkkxEREQwZcoUfH19sZw+FavZM1BUVJR1WFKXU1t/Nrvd9rJixQrMzaVXHujq1auYmZlx1PMgHQza5eocIbmS/0QiEXPnL2Kz09bPXldWVubBgwd/TQnAUaNGcfr0aaIiQyhe/Nf34ZBUZmYmzttcsF++EiUlJebNm8eAAQMkLmuUnJxM27ZtMerYgW3Ov9fuJaMu3bl9526uepEA1KrbiISEBGKiwr/bN+HfPA8fZcTonERMoUKFyM7OpnYtbd6npvLixUsAmjZpzK6d29CsJJ0yQN+6r/UbYM6Zc+fx2udI6+aSNXGHnDPOnlUAACAASURBVO/l0xdu4uZxitv3/Ul68xaR6J9fdeXl5SlSpAiqxYtTr14dzAea0qSJLpU1Nb/4upk7fxEbNztx6YgzKe/TeBIURmjECyJeRJOalk7K+zSCQiJIS8/4dI6ysjIL5ltJVCrsY3JLQUEBBYVCZGeLyM7ORiQSYT1lBFZThn869qF/MBOtluMfGApA6+YN2eJgTZVK5Vm00pm1zvuwnTOOqRYDv5jHaZcnVks3UKhQIZy3bKB/3965jlFSYeHhNG7Wmpo1anDn5mU6GJlw/4EvM8YNZuHM7/erE4lElG/QhfT0DGZMm0xqaipOW3dQvWolQiNeUkqtBGF3P99hlZD0Bu0WvVEpqsL929e/2On1MVkFsGqFPWMsRkp0PeU1q6OursYTv3u5PmeL8zbmWNvIvNfKRw6r1mG3bAUdOnRg/fr1qKl9O9GYmprK9u3bcXBw4Ft/Krq6umJkZJRf4f6RhEVIgUBQ0Aj3NYFAUJAIyRUJFJTkSlZWFhs2bGDNmjXot22D267tMmuu+zfLyMhg4uQZHPI8jLOzM127dpV1SL+cWCzm4MGDLFiwgNKlS7HdaRN6es1kHVa+yM7OZuLk6Rxw92D16tUMGDBAquMPGTKE5KRELp7zznUZNSG58uvcuXuf6lpVOeR5hNlW8wGwsrJi8uTJMo7s11ixYgWOjo7Ur6/DmpXL0Wv+48X830FMTCzzF9ji7uFJ48aNsbe3l6hUmI2NDe4HD/Lg7o3f7gGG6OgY6tRvTMWKFX64sHv/gS8Ghsb07NENN9ftuZ4jJSUFy1nWLLOzRV1djbHjJ7P/4CEAOhi0JyMjnes3blG4cGHioiN/6no++tZ9LS4ujhq1G6BVpSIPzu2VylyRUdFcvHqXuw8DCIt8RWxcPKERUV8c93EHR9myZShfrhx+fo/4kJlJUvDFbybsRCIRI6facsT74mevdzBoh/t+t1ztCvnY8BygrrYWSkqKFFFWQrV4MTYtm0OZ0l8ugj8KeMZEq+U8CggBoGXTBtzzC6CoShEi75/84viPiZeSJUpw5dIZqlb5+g4gafqYGDQx7oyXtw8mhq3Z72Sfq3PrtOnHq5g4PA/to359HbRrN/js/Q32sxg6oNunjzsNmMjtB/7ffHDBx+cs/QcOobFuIy6dPy3xtbTWN+RpYCCJr1/m6viUlBSq1axHoUKFeBkRnOtEZ36Jj49HS1sHgPPnz1O7du1cnZeSksL27dtxcXEhISFnF1HJkiXp27cvNjY2BfIBm58hLEIKBIKCRrivCQSCgkRIrkigICRXHj58iJWVFf7+/ljNtmT2zOm/Rf33v82TgKdYjJ1I8LMQHB0d6d69u6xD+uUSExOZNWsWp0+fZvAgM1YsW/pHPNGeF1lZWYwZP5kjR4/j6OhIr169pDq+WCymYcOGjB45jHnWs3N9npBckY051jZscd6Gvb095ubmiEQiqZfP+R09fPiQuXPn4ufnxxDzgSxeOO+PKY12/cZNLGdZ8zQw6FOpsO89nQ0QEBBA586dsV04nymTJ/yiSCUzfuJU9u4/yKIF85gx7duJPpPuvbl2/Sb+fneprKn5U3PudtvHFudteJ88gpycHJrValGndi1u37j8U+N+9L372sDBwznldZqjrqsxaJM/Cb6srCwCgsPxfRxEYEgEYRFRvIyO5XV8EvGJycjJyZH9/5JfUQ+9KVbs+/0lTpy5wrDJi8jOzqaqZnkiXkSjqqrKEY/9NGva5LvnJiYmUbVGHSpolObpdU+JrsM/MISJc1bw8EkwALo6tTjj/nlpspUbd7N03Q4qVqzA3ZtXcl0O62dduHiZXn1NAWhQtyZXjm3L9UMFUTGvaWgwEDk5eQIe3aNG7QZUrFABx/Wr6Nt/EAAtmjRguFlXSpYojtmYubRu1RLvk0e+Op6Wdj3i4xPwe3CLalWrSnwtVarXISkpieT4V7naGde1R1+uXruOy7Yt9MvHHUK5lZaWhkbFnB5aDg4OUt2RK/iHsAgpEAgKGuG+JhAIChIhuSKBPzm5EhAQwNq1a/Hy8qJ+fR3Wr3GgaZPGsg7rtyYWi4mJiUWlqAqqxYtLpan6y5dROG7cgovrbqpVq4ajoyM6OjpSiPbPcuHCBSwtLcnKysRx7Sp6dC+4u3Y+fPjASIvxeHn7sHnz5nzZoeTu7s706dM5dtgdg/b6uT5PSK7IxtbtLsycPZd69erx5MkTqlWryqFDHpQvX17WoeW77Oxs9u3bx/LlyxGLxSy0sWbEsCF/RJI/MzOTrdt3YrfMASUlJebOnYupqelXF0TFYjH9+vUjMSGBG1fP/7bJs6ysLKrXqs+bN2+4ee0Cdb7y1HlqaioVKtegRnUt7t2+JtX5MzMzKVuhKlrVqnL/zvXP3vPy9qFVSz2J+918776WmJSEVs16VK1cAV8p7V7Jiw8fPpCankFJ1eI/PDYrK4tyOp0oXqwo4fdOsHnnIeYt24xYLMa0f18c1636bq82zaraqBRRIlDC5MpH9/0CGDJpIVHRr1Eposwa2+kM7N2FbXuOMHPROsqWKcMj39u/tAl5XFwc1WvVR05OjriAsxLvcjh94QamY6ypUlkTvwe3P30Pr1i5hjXrHElLS/90rKKiIiGBj1FT+/rX4Zhxkzjg7kEJVVVeRARLFIdYLEa9bCWys7OZaTmVBfOsv3v8iZNemA8dSQu95pzxPv7dY3+lkRbj8fA8wr179/6Kn2OyICxCCgSCgka4rwkEgoJESK5I4E9LriQkJHD27FkOHjzInTt3qFxZE6tZMzAz7S/zMgJ/gr37DzJ+4lQgp1Z8yZIlUCuphppayf//p4a62ucfq5XM+f+SJUsiLy9PXFw88fHxhIaGcfb8Ra5cvYaqqirjxo1jzJgxf13z+rS0NJYuXYqrqyuGHQ3YvGHdb1cqR5oyMjIYOsKC8xcu4ezsTKdO32+0mxdpaWm0adOGVi31cN3hLNG5QnJFNhKTkqhavc5nr9nY2DBuXO57KfzpEhMTsbe3Z//+/TRq2IA1q5b/MQn/mJhYbBYu4eAhD3R1dbG3t6dBg89LCx07dowJEyZI1ANJVh499qdteyMKFy7MpXPe1K37+dfm/IW2OG7YzM7tzvTt01Pq83c26cnNW7eJCHn6qSm8i6sb02bMQl5enu7dTNiwblWukyw/uq+ZDhqK9+kzXDzsROMGdb553O/iY9mt9UstGW7WA4CwyCh6DbMk8mU0ioqKdOvahWmTJ6Gr+2Uvmdr1dElPe0/4vRM/FYfrgePMWbKB9IwP1KimSWjES1RVi/PY947ECbCfkZqaSn3d5sTFxQPw6NJBqlQqJ/E4MxevY5vbEfTbtubksX8ST9HRMdSq1+hTssjOdiGjRg775jgBAU9p0caAWtra3L11ReI4bt+5y0Dz4cQnJFCxQgU83fd+8T0IOb9PVKleh6ysLMKC/X+LJvYfvX37jroNmjBo0CBsbGxkHU6BJCxCCgSCgka4rwkEgoJESK5I4HdProjFYu7du8elS5e4evUqvr6+iMVi9Nu2YdSIoXQ16SLUMM6lp08D0WvdHgAnJyeSk5M//ZeUlPTZxx9f+/DhwzfHU1ZWRk9Pj27dutGjR49fVjrjd/Lo0SMmT57My5cvWWq7AItRI6SyG+h3lZaWhvnQkVy9doMdO3ZgYGCQL/M8ffoUQ0NDdrlspXevHhKdKyRXZMfL2wdV1eLExycwdIQF8+fPZ/z48bIO65e7f/8+c+fO5cmTJwwbYs5CG2tKlSol67By5cbNW8yYZc3Tp4EMHjyYOXPmoKamxvv379HX16dpk8bsc3ORdZi5cvTYCYaPGoucnByzLKcx12rWp/cqa9UiKyuLqMiQfLlnX7h0mV59TJk8cRx2S3LKX1WsUhNRdjblymkQEfkceXl5OncyZMO61ZQt+/1fWr91XxOJRHz48IHXcfHoNGyKaa9ObF01T+rXI00ikYiKjYxRKFSIF75eX7zvefI8Vks38jo+Z3FCRUWFypqVyBaJaN1SD5DD3eMwGRkZDDftRoO6NTBq15KK5fP2i396egYjp9ly6lzODqZBZv1x2rwhz9cnKX//ALr37kdCQiLDTbvhevAkrZs3xGufY57Gq9iwCynv09i0YS1DzAcCYL98JcsdVnPsiDsG7X68E7Rh4xZEREZy/851alTXylMcIpGIWVbz2L7DFYAh5gNZv3blZzv6Opn04NatO6xfs5IRw4fkaZ78NHf+Qg64e/LgwYM/Yifin0ZYhBQIBAWNcF8TCAQFiZBckcDvmlzJzs7Gw8ODTZs2ERoaipqaGu3129CxgwHGXYzy5R+4oPM+fQbTQUPZvXs3HTt2/OHxYrGY9PR0kpKSSEpK4s2bN4hEIkqVKkXp0qVRV1f/a//YzM7OZtOmTaxevZp69eqy3WkjtWppyzqsfBUeEcmQ4aN5FvwMl5070dfPfakuSYnFYkxMTCiiXBjvk0ck2pUmJFdkLzj4GU1btAWgdevWqKurU69ePUqUKEFKSgoaGhrUrVuXGjVqFNjkeHZ2Nm5ubjg4OCAvL88im7kMG2qeq/4DspaVlfWpVJiCggJz584lPDwcFxcX7t66QpXKlaU636PH/syxns/E8WPpatJFqsmOGzdvYTZoGMlv3qCupsaA/n3RbdSQsRMmM2rEMNauXiG1uf6rdLnKVKmsyf0715luOYcdO3ex3H4JE8ZZcP7CRWbOmUdoaBhycnK0atmCDetWUaNG9S/G8fcPYOCQ4QwaOIA5M2d89jXUoLEeERGRqKmpkZSURIc2zTjiuirfrkkaNrm4M9d+E3OnjWDOpOHfPC7iRTTrt+7j9IUbvIqN/+G4CoUKYdS+BU4rrXNVmuy/Ll2/x6jpS4hPTEajbFms58xk+LDB+fo9u3iJPWvWbUAOmDt9FLMmDKFdLwse+gdz12c32tWrSDympq4Jb9+9p5C8PDf+XxbPzHwYXt4+ueqBssNlF9NnzsG0fz+2OW/M45X949mzEHr3H8jz5y8oUaIEO3c4YdjBgP0HDzF2/GSUlZV5/Srip+fJD7du3aGTSQ+8vb2/2Mkn+HnCIqRAIChohPuaQCAoSITkigR+x+RKYGAgU6dOxd/fn25dTRhrMZI2rVv+tQv50rJ33wHGT5pGeHj4b1sr/0/w/PlzpkyZwv3795kxbTJWsy0L/Ofz9JmzWIydRMmSJdm6desv6alz/fp1Bg0aRO9ePdjmtDHXC1xCcuX3cPbcBbxO+5CUlMzz5y8IfhbC27dvUVVV5e3btwAoKSlRs2ZN6tati6GhIcbGxgXuPh8fH4+dnR3u7u401m3EmlXLaazbSNZh5Ups7GtsFtpywN0DAOs5M7GeM1Oqc4hEIgw7d+Pe/QcAGBl2wGG5HdW1qkl1joWLl7J1+87P7g1mA/phbTUzTw27c6OpXhsiIp8T6P+AGrUboFG2LEEBDz875vbtu8yYNYfH/gEAFC5cmFLq6lSurMlA0/4MHzaYOjqNeRUd/ekcrWpVOX7Ug0Ly8tSp35iyZcqQlp7Ou3fvGDqgKxvsZ+fL9UhLOZ1OpKVnUL1qJVwdF9Ggbs0fniMWi4lPSCY1Ix011eKoFs/ZKRsXn8SVWw/YsOMgvo+DAJCXk6N966ass7OkSkXJemWIRCJmL16Pq/tJMjOzUClSBDOz/iyymSvVMmGxsa8x7t6bkJBQNMqoc8JtHbVq5CRSgsMiadZpKI3qaXP52DaJxhWLxahpG1CrljZBQcEUL16M4AA/Rowai7fP2R8mVzIyMtCsVgt5eTlehAdLNfm9cvU6lq1YSVZWNm3btOahnx/v3qXg//AOlaWcsJWWmJhYtOs2ZOfOnflSAvVvJyxCCgSCgka4rwkEgoIkv5Irv//jpgXAiRMnMDExITsrk/NnvNjn5kI7/TYFbsFNFhITkyhevHiBTwTkF7FYzMGDBzEyMiI2Ngbvk0dYMN+6QH8+s7OzWWq/ggFmQ2jevDne3t6/JLECOTseNmzYwCGPwxw5+vs0uRXkjpFhB9auWoHrDmcunPXiZUQwCbEveBkRzPPwILxPHmGp7QKa6DYkMPApY8eOxdDQkKioKFmHLlWlS5dm7dq1HD16lIyMDxgYGjPdcjaJSUmyDu2HNDTKstVpIz5ex5g0YSzTpkyU+hx79x3g3v0HHD58GBcXF54GBqPXqh1L7VeQmpoqlTnk5eVZsngBsVHheJ08gl7zpigrK3PA3YOGjVtQpXodRo2ZQEDAU6nM99Gr6BjU1dUwMx+GSCT66i4APb1mXL9ygbu3r9KrZ3e0qlXlfWoqt+/cZeqMWZTX1OJVdDQTxo1hzqwZKCoqEhYeQaPGeph07w3A3j07adSwPgBLrH7vMnzHTl8iLT2DEiVUCY+Mol2vMdx+4P/D8+Tk5ChTWo0qFct/SqwAlCmtRt9uHdHWyklM7Fy/gBrVNLlw7S4N2plhPHAKb9+l5Do+eXl5Vi2eTsxjH6ynjEC5sCIuO3dTpXodWrRuz+Ur1yS/6P/YuMmJOvUbExISyqA+XQi87vkpsQKgrVWF1s0b8vBJMAFBYRKN/TQ4HLFYTCfDDqxysOft23cYdu5G+/+XAmvSvDXp6enfPN9i3ETS09NZuWKZ1HcVzrKcxrOnj2nWtAlXr13n3bsUunc1/m0TKwCp/0/G/m29BAUCgUAgEAgEgvwi7FzJZ4cOHWLatGn079eHTY5rhD9mpGyRrR0eh49x8+ZNWYfyx0lMTGTOnDl4eXlhPtCUFcuWopqHsiN/koSEBEaNmcily1eYPXs2EydO/GUljVxdXbl16xYqKir4+voSHJyzMJ+bxR5h58qf6f4DX4aNHINYDO7u7r/1glteZWVlsXv3bhwcHFBUVMR24XwGm5v9EaXC8kNScjJNmrdGX78dGzbk9LhIS0tjw4YNbNmyBQ2NsjgsW4qJced86Yvy0O8R6xw3cuHCZZLfvAFAVbU47fX1mT51Ek2a6OZ57PCICBo2bvHp49atWuJ98kiuz8/KymKh7VK2bd+Juro64c8CyMjIAODa9ZuYmQ/j7du3FC9ejBfhwZQpX5mK5cvid2F/nmP+FRp1GMjzqBiiIkMIfhaCgaExxVSKEHH/xE99HzTrPITIlzG8fnIWAP/AECbPXcmDR4EoKSmyZtF0hgzomqexz1+9g/26ndx/9BSxWEzNGtXZtGEtLfSaSzTO1Ws3GGUxnpjYWIoXVcFt8xIMWjf96rHhkVE06jgI015GbF01P9dzrHHaw+JV2zh2+CAG7dsx0mI8Hp5H6GzUkXMXLpGdnc2NKxfQ0an7xbkfm9hr16zBvds/n0T6lsePn9C63T+laXXq1eWIxwE0NMrm25x5deHiZXr1NeXGjRtUqSJ5iTbB9wlPeAsEgoJGuK8JBIKCRNi58ge6evUqlpaWDB08iG1OG4XESj5ITExCTU1N1mH8cS5duoShoSE3b97EzXU7WzatL/CJlXv3H9C2fSf8Hj1m3759TJ48+ZcuAO/cuRMfHx8OHjxIcHAwAIFBwb9sfsGv16SxLqdPHkVRUYG+ffoQFibZE9t/AgUFBUaOHMmVK1cwMDBg0tQZGHXpzkO/R7IOTSbsl68kLS2defP+acBepEgRZs+ezfnz56lRoyYDBw+nv9lgQsPCpT5/o4YNcN2xlefhQdy/fQ3zgaYoKSlx/OQpDIyMqVilJkNHWPDkSYDEY0e9yinjVb5cORbOn8up454Sna+goICd7SJev4rk6eMHn91/27RuyYvwIHZs28zxw4fY5baPzMwsRph1lzjOX+nps3DCn7+iYwcDVFRUaNSwATbzrHjzLoWp83+uT8zzqFgqlfvnF3+d2jW4eNgZt022KBQqxKS5DrTrZUF8YrLEY3ds25zznlsIu3sc446tCAkNo5NxD5q3aoevr1+uxphvs5iuPfoQFxeHhXkvnvue+mZiBaBalYooFy7M7QdPJIr1xt2ce0mb1q0AcNm2hZYt9PA5e57s7Gwa1Nf5amIFYOCQEcjJyXFg7y6J5pSUqflQ5OTkuHvzKl1NuuD/JIDaOro4rFqbr/PmxdlzF1BTU6NixYqyDkUgEAgEAoFAICgQhORKPnnz5g1TpkyhbZvWrFvj8Nc+xZvfEhITUVdXl3UY+SozM5PXr19LZay0tDRsbGwwNzenXt063Lp2kZ49ukll7N+VWCxmu4srnU16UlZDg9OnT9O2bVupjB0UFISBgQEDBw7kzf+fEv8vPz8/3N3dCQkJ4cOHDwD07tWDe7euolPv6wtCgoKjUqWKnD55lGLFitG3b99PibWCpmzZsjg6OuLp6cm7lPe079gFy9nWJCVLvvD7p/J/EsC27TuZMWMG5cqV++J9LS0t3Nzc2LFjB08CAqVeKuy/ataswZZN6wkLfsKTR/cZMXwIhQsrcfTYCVq27UBlrVpYjJ3Is5DQXI3XplVL3ibGEBTwEMsZU37q95qv7dqRk5Ojf98+NGmii5PzNuTl5Zk4on+e5/gVptusBmDlCrtPr82YNhlNzUq4HfIiJPxFnsaNi08iPT2DRjq1vnivR+d2hN89jlE7PR76B1OrVR+cdkmW6PpIvaQqB5yXEXTDE0N9PYKCgmnXsTMGhsaffl59zfBRY3DctIVKFcoSdOMwqxZPz9XXQ4VypYl9nSBRjAHBYRQvXvyzXZ7eJ498+h6rUOHrPWhcXHcTHh5B/769qVGjukRzSmLVmvW8fBnFsKHm1KpVk/17XPE6eQTV4sVZar+CBrrNCQn9PRLrCYmJ7Nl3ADMzMxQUFGQdjkAgEAgEAoFAUCAIK/75ZOXKlaS+f4/TpvXCHzD5KDExsUDvXHn16hV9+vShZcuWPH36c7XzHz9+jLGxMfv27cNh+VIOH9pH+fJfLgAWJKmpqYwdP5kZM60YPHgwnp6eVKhQQSpjh4aGYmZmRur79zx8+BAzMzOS/tVz4vnz5/Tv3x8TExOmT5/+6fVtzpvY5bIVbe2a+VIWSPD7KVdOA++ThylTuhRmZmYkJEi2uPgnadGiBadPn2bBggXsP3CIJs1bs3ffAUQikaxDy1disZiZs+eipaXFyJEjv3mcnJwcXbp04fLly4wfP551jpto3qodXt4+5GeVVs1KFVm/ZiVhwU94eP8mA80GICcnx8FDnjRp3ppqNesyaeoMIp/nLRkgTe/evSMwKBjd+rWk3iNDmrwv3ODmvZx+G9WqVv3sPfd9uwEx/UbPztPY+46cBqBvt45ffV9ZuTAeOxzw2OFAkcKFmbPEkRbGw4mOjc/TfBplSuHp4sCTK4doo9eI+w980WvVjqysrM+OE4lEdDLuweEjx2lQtyZ+F/ZTpnTufwerVaMqaekZZGR8O3HzX6/jkqhS5fOSivLy8ty9eRll5cKc9jnL3n0HPns/Ozsbq7kLKFy4MFs2rc/1XJJKTEzCfvlKSpQowbrVDp9eb9OqJeEhAQwxNyMi8jlNmrdmucPqfIsjNzIzMxk7fjLy8nKMHj1aprEIBAKBQCAQCAQFiZBcyQfJycns27eP6dMmf/OJOoF0FOSyYDdu3MDY2JjYmBg0K1Vi0qRJeeq7kZ2dzcaNG+nevTvKyoW5csGHcWNG/xW7qY4cO8EBdw9Gjx7N0qVLUVJSksq4z58/x9TUFLWSJbh84TTeJ48QFfUSU1NTEhMTOXDgAIaGhrx48Zx9bjuJi47k1fNQoiJDMO3fVyoxCP4sZcqU4fCh/WRnZ2Fubv7NnU4FgaKiIhYWFly+fJm2bfUZP2kaXbr24rG/ZOWA/iSHPI9w4+YtlixZkqv7zL9LhWlpVcfMfBgDBg4hLDwi32PVqlYN582ORIYGcuv6Jfr07klmZia73fZRv1EzatSuj+Usa2JiYvM9lq9xWLUOsViM5ThzmcyfG2lp6YycuhhFRUXc97t98X69enUZZGZGeOQr5ixxlHh87ws3kJOTo7NBi+8eZ9ROj4j7J+jVpT1Pn4XToL0pl28+yNUcKSmpHDh6htEzlqDfczQNDczQ7zkaP/9gFBUKERoWTgNdPQKDggAICQ2jiV4bbt2+Q6f2Lbh8dKvEDw/p6mgDcPpC7vrkxcYlkpmVRaMG9b94r0SJEvjdv02xokUZP2kac+cv+pTEjU9IJCMjg4yMDEwHDpUoRkn0HTCIrKwsdmzd/MXvVPLy8mzasI4bVy5QqpQ69stX0qJNe6KjY/Itnm9JS0tj1JgJXLx0hQ0bNn51Z51AIBAIBAKBQCDIm4K/uioDJ06cIDMzkyHmA2UdSoGXUAB3rojFYpycnDAzM6NundpcvXQGN9dthIeHY2dn9+MB/uXFixf079+f5cuXM3niOC6e9aJ27S/LjBRUfXv3xMiwA25ubly8eFEqYwYGBtKyZUuKFFHmxFEPypQpQ32depw65snr17G0bt0aS0tLevfszs2rF+nW1ZjChQtTrFhRihcvJpUYBH+m8uXLceywOy9evMDc3Jx3797JOqR8Va5cOTZu3MihQ4dITEqmbXsjZlvN583bt7IOTarevUvJ6T/RtSv6+voSnaulpcWePXvYvn07/k+eoteqHXbLHPKUSM+LunVq47rDmZcRz7h04TTdTLrw/n0q23bsRLtuQ2rr6LJg0RKSk39dMnD/AXeKFFHGxLDNL5tTUgPGWJOals7aVSsoVerrpUk3bVhDZc1KOO3yZPPOQxKN/yQwFI0y6rlKXigoKLBr42IO71yJGOg5dAZbXD2+OC4yKppZi9fRqusIytfvTMVGxoydaceh4+cICA4nIekNhQrJo65W4lOC8GVUFM1btkNVvRyNm7UiNDSMEWbdObR9RZ4e0NBrrAOAs1vuypidvngDgLZtW3/1/fLly3H/znXKly/Hxs1OlNesztWr19EoWwbvk0cAOHfhIg10m3+xC+dnbduxk/sPfDHsaEAno6/vMALQ0alLSOBjdCsE9wAAIABJREFUenbvSkBAIHUbNGGZw8/145FEYGAQ7Tt24bTPWbZs2YKBgcEvm1sgEAgEAoFAIPgbyInzsw6FjMTFxZGZmSmz+Xv26EHJkqocPrRfZjH8DcRiMaU0NFm8eDHDhw+XdThSkZKSwowZMzh16hTTp07CZp7Vp8UV5207mDVnHrt27cLQ0PC744jFYjw8PJg/fz5qaiXZumUDrVu1/BWX8NvJyMhg8LBRXLx0he3bt9Ox47cXQX4kMTGR+vVznqB98ugempUqffZ+UFAws61tsBg1nG5djX8m7M8UKVLkly22CvKf70M/uvfqT506ddi7dy9FihSRdUj5LjMzkx07drB69WqKFSvKUtuFmPbvWyBK481fsJht23dy+cqVn2oSnZaWhqOjI05OTpQvXw6HZUsx7tJJipHm3vUbt1izzpGr126Qnp4OQLVqVRk8yIzJE8ehrKz803N87b4WFx9PdW0dTDq2Zr+z/U/PkR92u59i8lwHWug154z38e8em5SUTKOmLUhKSmbM0D6sXDD1h+Mnv31Hlcbd6NapLXs3L5UotogX0bTrZUHym3cM6tOFLQ7WAEydt5Jd7qcQi8UoKipQsVxZGtXTpkPbZnTvrI96SdUvxkpPz+DE2Ss88AvE1z+IkPCXHHFdSf06NSWK6d9EIhFq2ga0atYA7/0bvnjf70kwMxevp4JGKdRLluRJcCi37/sT/izgm0ksyPne0ahY7dPHXY07s2vnNhQUFKhQuQbp6em8fhUhtd2r8QkJaNdpiLKyMhEhAbke9/rNm5gPHkliUhKampXwdN9L7Vr588CLWCzGbc9+ZlnNRVOzMlu2bKF27dr5MpfgH+rq6iQmJso6DIFAIJAa4b4mEAgKEkVFRcqUKSP1cYXkipSFhoair6+PyzYn+vXtJZMY/hZv3r5Fs6o2W7ZsoUePHrIO56eFhIQwatQoYmNi2LJpPT26d/3sfbFYzICBQ7h77wHnzp1DQ0Pjq+MkJSVhZWXFyZMnMRvQj5UO9pRQ/XLh5G+SkZHBsBFjOHfhIs7OznTqJPmCZUpKCqampkRFveT0qWPUzMcGuf8lJFcKntt37tGr7wCaNGnKzp07pbJY/Sd49eoVS5Ys4fjx47Rq2YLVK5dRr24dWYeVZ0FBwbRs24EZM2YwdeqPF85zIzQ0lAULFnDp0iU6dzJkxbKlaFWrKpWxJSUWi/E5e471jpu5c/cemZmZyMnJUbuWNqNGDGPkiKF57iv3tfvart17mDxtJltXz8O0p2wSS98T8eIVjQ0Ho6ysTGjQY1RUVH54TlJSMm3bG/L8xUsqli+Lq+NCmuvqfPN4l/3HmW6zGudV8zDrJfnnIDU1nfZ9xhAUEomuTi00K2pw3OcKVSqVZ+f6hTRpKNvvt2pNuyMvL0/onWNfvNdnxCzOX73z2WtKSorEx3y/F1DNOg2IjX3NtKkTOXfuIv5PAlBRUaFVSz3Onb/IlInjWbpkodSuwcDQmPsPfDnqeZAOBu0kOlckEjF9phWuu3LKyQ0bas661Q5SLdX69u07plnOxsPzCIMGDcLW1vavSOL/DoRFSIFAUNAI9zWBQFCQ5FdyRSgLJmUeHh6oqqrS1aSzrEMp8BITc5qHF4SyYKdOncLExIRC8nJcPOf9RWIFchohb9m4DkUFBaZPn/7VBtFXrlzB0NCQa9eusctlK1udNv71iRWAwoULs9t1G52MDBkzZgw+Pj4SnZ+RkcGoUaMIDQ3l8KH9vzSxIiiY9Jo35eC+3dy5c4dx48bJdLflr1ShQgW2bNnCgQMHeB0XT5t2hljPW8jbt39eiTSxWMwsq/lUqlSJsWPHSm3c6tWrf1EqzH75SpkkWOXk5OjSyQjvk0eIi45k+9bN6DZqSPCzEGbOmUuZ8pVp16EzB909vvozSVJ37t4HwEhf76fHkrbs7Gw6DZhEdnY2hw/tz1ViBUBNrSSPfO/QqoUeUdGvMeo/Ed0Og1i9ZQ9x8UlfHH/7vj8A3fJYFk1FRZlbXq706KyPr38Qx32uoFO7Og8v7JN5YgWgXu3qxCcm8+HDl03t/QNDKVGiBLqNGgJgM8+KfW6u3x3v7r37xMa+RklJCduFNty4eoF1a1aSlZXFufMX0ShbFtvFNlKL/5DnEe4/8KWDQXuJEyuQ04tl/RoHbt+4RKVKFXHdtQct7Xpcv5m7PjQ/8sD3IW0NjDjtc5bNmzezcuVKIbEiEAgEAoFAIBDkIyG5IkUikQhPT0/69u4p/CHzC3x8guJPTq5kZWWxdOlSxowZg5FhBy6eO4229rdLbpQuXRqnzY5cvnyZ7du3f3o9LS2NBQsWMHDgQGrX0ubWtYv07vXn7+aRJiUlJXa5OGNi3JkxY8bg5eWVq/Oys7OZNGkS9+7dw33/bhp+pbGuQJAX+m3bsHe3C5cuXWLSpElS7wnwO2vbti1nz55lzpw5uLjupqleGw55HuFP2kx7/MQpLl2+wuLFi6W+80hOTg5jY2MuXbrEmDFjWL3Wkeat2uHtc0aq80hCXl6eAf36cOn8aeKiI1mzcjna2jV56PcIi3GTKFO+Cl269sLH52ye54h69Qo5OVBXKyHFyKVj8EQbYuMSsJw+hZYtmkt0rry8POGRkcjJyaHfUpfnr2KwXb2NGi16Ubp2Ryo37kr9dqZ06DuOK7dyGtIXK5a75M235ouKfv3p44gX0US8iM7zeNLUo3NOX6JDJ86ja2hOOZ1O6HUZyuS5DsTGJaBdszqv4+IAWGK3/Lv9TN6+fUvPPqYUKlSIe7evfnp95PAhhAX7Yz7QFK8Th6W2KyQjI4NJU2ZQuHBh9rm5/NRYtWvV4onfPaznzOTNm7cYd+3NwMHDv5p0yg2xWMymLVsx6tIdVdUS+Pj40LNnz5+KUSAQCAQCgUAgEPyYkFyRohs3bhAVFcUgswGyDuWvkJCQk1xRV/92He7fWXx8PAMHDmTr1q3YL1nELpetFCtW9IfndezQnkkTxmJvb4+/vz/+/v6YmJiwZ88eltsv4ajnASpUKJ//F/AHUlRUZOd2J3p078q4ceM4ceLEd48Xi8VYW1vj4+OD6w7nv7ZvjSD/GBl2YJfLVry9vbG0tJTK0/9/CiUlJSZOnMjly5dp0rQpoyzG061nXwIDg2Qd2g+lpqZiPW8hRkZGP+yB9TNUVFSwsrLi/PnzVK1aDdOBQzEdNJTwiMh8mzM3FBQUGD1qOLevXyY2KpwF863RrFSRGzdv0X/gEMpWqEqf/gO5cfO2ROOW09BALIb373+vMojLHXfide46uo0astBmrsTnp6WlER0dQ+f2LTjhto64gHO4bbLFrFdn6taqRvGiKiS9efs/9u48rsb0feD4p71QyDpj38m+MxRZskubirIvWbM3qZSkiEgiokhKCckWskX2fexkX0d22uuc3x9+4zvGVpzOSe7369Vr1Lmf+7qeRs/Rcz33fXHu4nUePUn64WKARCLh9F9XAfBf5ENySiotuw3k9PkrPzSvLPQz6YqSkhKjHeZw684DtLV1uHXvMWvWbwfAQF+ftauDAKhZozoR6zfgPX8hV65e/WgeiURCG4NOvHv3jgXz51K5UqWPXtfR0SFgySJq1Kgus9wHDBpOamoqC+Z55Xjl0rc4OkzhyoUz1Kurx/YdO6lYtTabY77+b5P/ev78OZb9BuDoNINBgwaxefNmKleuLJP8BEEQBEEQBEH4OtFzRYbs7e05e/YMZ04cLhBNevO7iPUbGGE3lsTExJ9updDp06cZOXIEWVlZhAQH0rbNH7k6Pj09nQ5GPUhKesbz58+pXasmK5cvoU4d0aw0J7Kyshg5ejybomNYvHjxF5/u9PLywt/fn2VL/RRaNBU9Vwq+qI3RDBsxGhsbG7y8vH7J95D4+HicnZ24d+8+o+2G4zB1MtraRRSd1mfNmj0XP/+l7Nu3T243MaVSKbGxsbi6uvL8+XMmTRjHhPFj8tX736tXr1ngu5iojZt4+PARAEWKFMGoc0emO0z5aGXm565r83x8mTV7DrvXL6Flky/3JZEXqVTK0InubNy2jzKlS3P+zLHvuqkulUopXqocZUuX4MKBiK/2qXnx6g3p6Rn8Vqbkd+d9+dotWvcYzOCBtixaOI+4Pfvoa20LUikRyz0xMlTsgwItuw7kauIdWrZsQVzsFgDu3r9P/IFD9LPuy9lz5+lo9PH2qMrKykSEraZrl/d9aHqbWHAg/hAjhw9l3tzZeZ5zwpGjdO9pQv16dTl8cG+exFgdspYpDtPJyMigVcvmrF8XSrFixb56zOEjRxk6fDSpaWksXLiQzp0750luQs6I3gSCIBQ04romCEJBInqu5HPJycns2LEDa0uLX/KmmCK8ePESLU3NfHVj6VukUikhISGYmZlRoXx5Du2Py3VhBd73EFm1IgAlYLTdcPbF7RCFlVxQVVUlMGAxFmYmjB07lujo6E/GLFu2DH9/fzw9ZorVaEKeszAzwX+RD6Ghobi7u/9U22PJSrt27dizZy+TJ09mRdAqmrfSZ1N0TL77Xty8dZtFi5cwatQouT4drqSkRPfu3YmPj2f48OHMX7CIlm3aK3SrsP8qVqwo7m7OXLlwhuuXzzF08AA0NTTYFB1Ds1b6VK1Zjz+nu5CcnPzZ4/Vq1wLg4pVEeab9Wc9evKJp5/5s3LaPenX1uHj+5HevVlBSUmLEsCE8epKEnr4FGRlffgBIt5jODxVWAGrXqIyKsjJnz50H3q+Q27d7B6pqavQd4Ujo/68SURR3BzsAfitb5sPXKlWowADbfqiqqtK0SWNGDh/KhPFjCFzmz4rlS1BTU8Oy30ACVwTh6DSDA/GH0G/7h1wKKxKJBJsBQ1BRUWHj+vA8izNooA13Ei9joN+GY8dPUq1WfZYFrvzs2OzsbOZ4+9CjtxmVKlcmLi5OFFYEQRAEQRAEQQHEyhUZWb9+PRMnTuTi+ZNUrFBBrrF/VbNmzyVsXSQnT55UdCo5kpqaiqOjI1FRUYwYPgTPWW6oq6srOq1fWnZ2NmPHT2JdZBQLFy7E3NwcgMjISCZNmsSUSfbMcHZUcJZi5cqvJGD5ShwcnVm3bh0GBgaKTkdhHjx4gJubG7GxsbQz0MfH2/Or/ajkycLKhouXrhAfH6/Q4n5iYiIuLi4cPHiQbl2NmOs165OtkfKLq9eu4TXXh91xe0lOTkZZWZk2f7TCa/ZMGtT/Xx+r+w8eUrdBU+wGmjHXZbzC8t2x9zADx7mSkZHJAJt++PstkMm83XqacPjIUY7HhlC7RmWZzPkljTpY8/jpc54++t8Wcnfu3qWNfkfevnuH84ShTB07IE9z+Jp67fry6HESN69fQlf3273z7t6/T1uDTrx+/RqAChXKc+HsCZn1U/maiVMcCAoOwWHaJJz+nJbn8QB27trN0OGjefvuHXp6dYjZGEmZMqUBePToMcNGjubI0eNMnDgRe3t7VFRU5JKX8HXiCW9BEAoacV0TBKEgEStX8rkNUVHot20jCity9OLli5+mmf3du3cxNjZm27atBC7zZ/5cT1FYyQdUVFRYsnghNv2smDBhApGRkezatYupU6cyeKAtLk5/KjpF4RdjZvJ+i7p/biD+qsqXL8/KlSsJDQ3l7r37tNbvgOtMjy+ueJCX2F272bV7D25ubgpfNVm9enXCw8MJDAzk3PkLtGjdjjnePqSlpSk0r8+pXasWIcGBPL5/k7A1wdSqVZNDCUdo264z9Ru1IDxiPQDly/0OwJ17imu+Pm66N9YjpwNKRISHyKywAnzoq1a9SnmZzfklrZs1IC0tnaT/bw4PULlSJc6fPU6pUiXx8A1i0gzZnVtuLfacRrZEgrXNoByNr1ShAieOHgTerz5NOLBHLoWVxMSbBK9aQ7lyv8utsALQtYsRd29dpXevHly+fIXa9RqzcJE/u+L20KZdRxJv3mb9+vVMmjRJFFYEQRAEQRAEQYHEyhUZuH//Pq1atSJgySL6W1vKLe6vbuDg4Tx78YqIiAhFp/JV2dnZtGjRAk1NDcLWBFO/Xl1FpyT8h0QiYeJkB1avWYuamhrduhqxOmh5vrlhIVau/DqmO7sSFBzC0WPH8uSJip9RWloaAQEB+Pv7U7JECbxmz6R3rx5y34IzLS2NFn+0o2LFSoSHh+erLUBTUlJYtGgRAQEB/P77b+zcvpkK5fP+Bv6PePo0ifETp7B79x6ysrPR0tKiWdMmJBw+QindYtj27YmOdiFqVq2IXu1qVPy9TJ7eTJdIJHSxHMuJs5eoVrUKu3dupVTJH9ue6790dMsC8DoxXqbz/tfjv5/RqtsgXr99x/O/73/S4yUtLY3WbQ25ees2LZvUI9DHmcoVfsvTnD6nk/koTp67zKnjCZQuVYrk5BTepbwj+W0yKWmpqCqrUKiwFlpahShVqiTj7CcTs2UbURFr6WLUSS45NmzSitt37nD00H7q1q0jl5j/dSjhCNY2g3jz5g0AHTt2xNfXF11dXYXkI3yZeMJbEISCRlzXBEEoSPJq5cqXO2oKObZhwwYKFy6Eca+eik7ll/L8xUuKF8//v1hmZGTw5MkTVixfIgor+ZSysjILfeaio6PN/QcPWb7UL98UVoRfx959B1gSEMj06dNFYeVfNDU1mThxIqampri6umI7aBgdDNsz39uT6tWqyi0PP/8AHj58REjImnxVWAEoVKgQjo6OZGRkEBgYyIsXL/N9caVSpYpEhIWQnp6O55z5+Pr5cyjhMABPn7/EJyD0k2NKlSyOWc+OOIwdiG4xHZnmYzfVixNnL9G9qxER4WtkOvc/tLWL8PbtO168eiPz/P9x8WoincxHk5qWjucst08KK/D+Z+r0icP06G3G4SNHaWhoBUDj+rUoXEgLVVUVVFVUUVVRQVVNBTUVVVTVVJFkZ5OekUlaegYZGRmkZ2SSkZlJRkYmmZlZZGZlkZmZRVZWNlnZWWRlS8jOlpCdnY1EIiFbIkEikSKV/u8DoFnLtjk+vzJlSsutsLLQdzG379yhv7WlwgorABUrlqdmjeqcOn2Gvn37smDBgnx3DRIEQRAEQRCEX5VYufKDpFIp+vptadWyOcuXLpZLTOG9Pww60rRpMzw9PRWdylelpqZSvXp1VgYupa+5qaLTEX5CYuVKwRexfgNjxk2kbdu2hISEiOLeV+zevRtXV1eePHnC+HGjmTJx/Hc3Gs+pe/fv07yVPoMHD8HJySlPY32vly9foq+vT5fOHQlc5q/odL7p39c1iURC2fJVKVFClz07t5OSmkJWZgZJz15w7dp1bt66zfUbNzh69DjJKSkAVK30O0P79WHUIPMf/nk5cvI83azHU6NGdU4fT/jhc/uSPXv3Y2phjXaRQhQuVIhXr9+goaFOsK8rnQxafPYYiUTCwuXh2Jh3o0ypEl+dPy7+OJYjHJFKpawOWk4f417fzOny5Sv0MrEgKenZ/1YGSaVIgS/9iqCkpPThQ1lZGWVlZVSUlVFRUUHln8KM6v9/qKmirqaGmpoaaupqqKupo6GhgYbG+/++e/eOUqVKoaOjjaaGJpqaGmhqaaKhrkF2djbp6emkp6eTcOQop06dAUBDQ4NKFSvQzqAto+xG5EmR9dmz59TUa0jhwoW4k3hFYdfkmC3bGGs/GR0dHZYsWULTpk0VkoeQM+IJb0EQChpxXRMEoSARK1fyqVOnTnH79h38Fs5XdCq/nBfPX4gtEQRB+CaJRMKdu/coW6Z0nt+Ezy2pVMrceQvwnDMPS0tL5syZIwor32BkZIS+vj5Llixhsf9SItdvYK7nLHp075pnT3NPd3ajaNFi2Nvb58n8sjB//nyyMjNxd3NRdCq5NnOWF2lpaQwbPJBy5f63PVUdwEC/zUdj9+2PZ/4CX44fP4mT11Lc5gfSSb8FsxxHUaNKxe+KP3XmIpSUlNixZdOPnMY3depoyET7cfj5L0UihcpVqnD16jVGTplN4vHNn/37O8TenejY/fgHr+fKoSg0NTU+O/fqiC1McFmAmpoa27duomXzZjnKSU+vDjevXSQ7OzvfX3vi9uxlY3QMJ06c4s7du1wPSmRF0GqqV6vGYr/5tGndWmaxLKxsyMrKYpWCtghNS0vD8f+3iezRowfe3t4UK1ZM7nkIgiAIgiAIgvB1oqH9D4qKiqJ8+XLot/1D0an8cl68fPnTNLQXBEExUlJS6GttS6Omraheqz6jxthz8FACEolE0amRkpLCsJFj8Jwzj2nTpuHj44O6urqi0/opaGlpMWXKFPbu3UuNGjXpZzsYCysbbt2+I/NY+/bHs2XrdlxcXChSpIjM55eFS5cusWbNGhwdplC2bBlFp5MraWlp+C9dRvHixZk86dvFqw6G7dixNZqkJ/eY6zWLsmXLErvvCM0621K/nSXL1mwkOzs7x/HvP/qbi1dv0qplC8qUKf0jp5IjM12deJn0kMf3b3HiSDz248bw7MUrRjvM+WSs38pIomP3U6pkSV68fI1Bn+GfvXY5zPLD3tkH7SJFOHX8UI4LK/+W3wsrAJ07dWTZEj/OnDzCsyf3id+/C6POHbl1+zbdephg1X8AGRkZPxxn46bNnD5zFsP2BnTqYCiDzHMn8eYtOnbpydqwCLy8vFi+fLkorAiCIAiCIAhCPiWKKz8gNTWVLVu2YGVpkadNVoVPpaSkkJaWJoorgiB80YuXLzE2tSTh8FHmzZvHSDs7Dh89Tk9jc+o1bM7MWZ5cv35D7nlJpVKiN2+heWsDtm2PJSAgAHt7e7GH/neoUqUKa9asITg4mMtXrtHyj3bM9vKW2TZ6GRkZTHVwolWrVhgbG8tkTlmTSqU4OztTo3o1Ro4Yquh0cm3M+ElkZmYy3zt3W3wqKyszauRwLp0/xcmjhzDq3JFHfz/Dwd2P0nqdaWZki+0YF2Z4LyNsYyxHTp7nxq17vHj1+qMChcMsPwDmes2S6XnllLubMzVrVCd8006WBK//8PXs7GxmzA1AR0ebS3+dor+1JdcS7+LpG/xhzKs3b+lgZseykI1UqliRi+dPUrlSJUWchkI0btiQDZFhXL98jvr167IjdjeVq+uxd+/+754zPT2dMeMnoqGhQXjoKhlm+21SqZQVQavQb9eJ5OQUtm7dyoABA8R7gyAIgiAIgiDkY2JbsB+we/du3r59i7WlhaJT+eU8//99P8W2YIIgfM7jx08wMbfi8ZMnDB06lHnz5iGRSChSpAg1atQgIyOD5SuC8VnoR+NGDTHp04tePXtQrWqVPM3r/F8XcHB04cjRY3Tu3BkXFxeqVauWpzELOiUlJbp06YKBgQF+fn4sXORPxPoNeM/xoFsXox+aO2DZCm7dvs3SgIB8e4MzOjqaEydOELNpPWpqaopOJ1f+/vspGzdFU7lSRSzMTL57nlq1arAhMozMzExWBK1m1epQ7ty9y41b9756nJqaKllZ2VSsUJ5GDRt8d/wfoaSkxNGE/ZQoU4G9h07SsF4tCmtpUKdGFaRSKd26GKGpqUnAkkVs3rKN4HVbGDvMktkLg1gVsZXMzCw6d+pAVMTaX/ZBn9KlS3M4fi/LVwTj6DQDEwtrunU1Ym1IUK5/JgYPHUlKSip+vvMpXLhwHmX8qZevXjF2/GS2btuOra0tzs7O+XalnCAIgiAIgiAI/yMa2v8AGxsbkt+9Zc+ubXkeS/jY+b8uoN++Mzt27KBhw4aKTuerREN74UeJhva5k3jzFn3MLMnMzMLExIRly5Zh1LkjzZs15dmz5+zcHcft23coUqQIGhrvmyanpKSQkZGBXp3adO7UgUYNG9CiRTPKlyuHkpISr16/JjMjI9fNz9LT0/nrwiVOnjpNQsIRtsfupEaNGri5udGuXbs8+g782m7evImLiwvx8fF062rEXK9Z3/U0/6NHj2nWsi2WVla4u7vnQaY/7t27dxgYGNCqZXNCV69UdDq5oqWlRYfO3TmUcJjdsVto1fLzDd1/hEQi4UZiIufOX+Dhw0e8fv2a12/e8PbtW5LfJXPr9h3uP3jAsqWLMe7VQ+bxc0NHt+xHnx/ashL93sPoYNiOzRsjATDs1I3TZ85+GFOiRAn8Fs6jV8/ucs01P3v27Bl9zKz468JFihQuTMiqQDp36pijY48dP4FRt97o6dXhWML3r37JrRMnTzN42EjevHmLj48P3bp1k1tsQbZE42dBEAoacV0TBKEgEQ3t85knT54QHx/Pgvmf7pEt5L3nz9+/wYttwQRB+Lfzf13A1MIaHZ2iGBl1YenSpQweaMuC+f9rFD/H051z5/9iU3QMG6NjePDgIdra2ujo6HD5ylUuX7n6YT4NDQ20tYvw+vUbChcuzOaNETRp3OiL8c+d/4vDR45x+fIVLl2+wsVLl8nIyEBDQ4MGDRrg4eGBjY0Nqqri7TevVKtWjbCwMHbs2IGbqystWrdj0oRxTBg/Bk1NzRzP4+I2C00tLSZPnpyH2f4YX19f3rx5jaeHm6JTybW9+/dzKOEwTRo3zJPCCrzfOqxWzZrUqlkzT+aXJT9fH+7evUti4k1itm7n/sO/UVJS+uhhoRIl3q/WtbQwo2fP7govCOVHJUuWJCF+DytWruLP6S6Y9e1PV6NOrFm98qs//xKJhH62g1FWVmZjZLjc8s3KyqJTl/f/H48dO0aFChXkFlsQBEEQBEEQhB8n7u58p+joaNTU1DA1yZ97sBd0L168BGDv3r0UKlTom+MLFSpEjx49ftktMwThV5Bw+AiW/QZStWpV6tWrx8qVK5k8cTwznB0/2tJJSUmJxo0a0rhRQ9zdXDhx8jSbomPYs3c/z549+2jO9PR00tPTUVFRoWzZsvTqY0H0hghaNG/6YYxUKiVuzz4WLV7CoYQjaGpqUqNGDWrXro2JqRlNmjRBT09PNKuXIyUlJXr06IGhoSGLFi1ino8v6yKjmDdnNkadv/0U++EjR4nasIlRBOHEAAAgAElEQVQFCxZQtGhROWSce4mJiaxYsYI/p02mQvnyik4nVzIyMuhjaoWamhohP9mKm7wyaEB/4H0z9Zit2+k3ygmAtLS0D2OU//86tmL5Evkn+JMZPmwwpqbG9DGzZOfuPVSsWouZrs6MGjn8s+OnO7vy7Nlzpky0p1y53+SSo1QqZdCQkQD07NlTFFYEQRAEQRAE4ScktgX7DlKplI4dO1K3Ti1WBwfmWRzhy/bs3Y+5Zf+PmtJ+y+7du6lbt24eZvV5Ylsw4UeJbcG+LXbnbgYMHk6TJk0oW7Ys0dHRzHZ3ZdzYUbma5/mLF1y7dp3ExFsk3rzJo8dPSEp6xv4D8ZiZmXH//n0uX7rEhvVhNG/WlE2bt7DIbwkXL12mcePGjB49GiMjI7EyJZ9JTEzEycmJhIQEenbvhpfnTCpVrPjZsVlZWei374ymphabY2LyZVFeKpXSr18/7t27y4kj8blakZMfDB85hsiojQT4+9K/n5Wi08lX/v77b1q0boemliZVKldm6iR7OnY0BKCnsTkJhw/z6tljBWf5cwkLj2CKw3SSk1MoX74cIcGBNG/2vwL5nbt3adikFWXLlOHa5XNyyen5ixfo1W9KamoqzZo1IzIy8qf7ORY+JbbPEQShoBHXNUEQChKxLVg+cuHCBa5du8Zs9xmKTuWX1amjIc//vp+jsRcuXsLA0IisrKw8zkoQCpasrCycZ7gzwMYaPb06ik7ni/bs3U8/28FUq1YNHR0dYmJiWLp4ITb9rXM9VwldXf5o3Yo/Wrf66Osha8IYN2Ey/fr1Q1VVlR69zShRQpenT5Po0KEDG2a606pVq3zb9PxXV716dSIiIti6dSszZ86kRWsDpkyawPixo9DQ0Pho7Mrg1Vy+cpUdO3bky8IKwM6dOzl48CCR69bI7YZsamoqIaFhmBj3pkyZ0t89z/0HD1m/YRNVq1QWhZXPKFOmDHdvXf3sa+np6Sgp5c+/k/lZ/35WWPY1Z8JkB9aGhdPRqAf169Vl+5aNFCtWDFOLfkilUiLXrZFLPocSDjN85Fg0NTWxs7NjypQpcokrCIIgCIIgCILsid/QvkNUVBRlSpemg6FoRqxIKioqOf4QBCH3QteuY+myQEaMHq/oVL4obF0kphbWZGdnc/36dfbv38/akKDvKqx8zcAB/VnoM5fw8HDU1dUxMTGhXbv2xMXFERoaSuvWrUVhJZ9TUlKid+/exMfHM2jQYLzmzqdVW0P27P1f4+qnT5Pw8PSmf//+NGjQQIHZfllqaipubm4Yde5Ity5Gcos7b8Eipv3pTONmrVkSEPjdK4RtBw5BKpUSHrpatgn+AipUKE92djZJSUmKTuWno6qqiv8iHy6dP42KigoXLl6ias26dO7ai8TEm5iZ9qFRw7z9mc/MzMTdw4uexuZUrlKFuLg4UVgRBEEQBEEQhJ+cKK7kUkZGBpujo7Hsaya2fRGEn0gB3AExT71+84ZZnnPQ1NTkr78ucPLUGUWn9FkPHjz86PP9e2Lp2aNbnsQaOngg8709OXDgAGlpacyfPx89Pb08iSXknSJFiuDs7ExcXBylS5fB1MIam4FDefDgIW7us1FRUcbBwUHRaX7RkiVLePr0KXM8Z8kt5pGjx5jv4wuAmbk5Ti5u6LfvTMLhI7maZ3/8Qc6cPU87A32aNm2cF6kWaH3NTQDw8w9QcCY/r3LlfkdbW5siRYpQVKcox0+cpHDhwqxY5p+nce/cvUvXHn1YuMgfBwcHIiIi+O03+fR2EQRBEARBEAQh74jiSi7t27ePFy9f0s+qr6JTEQQhh/bs3U/12vUJj1iv6FQUav6CRVhY2XD58pVvjvWet4Dk5BQOHjxIjRo18J6/QA4Z5p7D1Em8efGE53/f5/Xzx9Svl7d9lUYMG0J46CpiY2OZPHmyKNr9xGrWrElUVBRLlizh+IlT6DVoytrwCBwc/kRXV1fR6X3W3bt3Wbp0KePHjqJ6tapyiZmWlsaIUeMA6NWrF56ensTGxqJVqDDde5kyZPgoHj9+kqO5RtiNQ0VFhRDRr+67dO1ihI6ONiuDV+eq55zwKQ11dRLi9+AwdTLbtmzI0wemNmzcTBuDTvz9NIno6GjGjRsnVlULgiAIgiAIQgEhiiu5tH79eho2bJCv+w8I+ZPo+aIYp06fwXbgUFRUVLEbPZ4lAb/mTb0D8Ydw9/Di5KkztGnXial/OvHy1avPjr2ReJOA5SsZN24c5cqVw8rKiv0HDso549xRU1OT27ZcPXt0w3+RDxs2bODUqVNyiSnkDSUlJfr06UN8fDxjx47F2NiYfv36KTqtL5o5cyYlS5Rg8kT5bdXn5x/Ao0eP2bdvH/7+75/ur1evHps3b2bhwoUciD9E0xZtWOS3hIyMjC/OcyD+EH///TfVq1dDR0dbXukXOGNH25GcnIKv3xJFp/LTkkolPH/xgjr1mzB3ng/mffvz14WLMo/z7l0yo8bYM2S4HR07dmTXrl00bdpU5nEEQRAEQRAEQVAcJWkBfOw2KSnpu/cC/5rnz5/TpEkTZs9yY9TIYTKfX8gbFy5eoo1BR3bs2EHDhg3lHl8qlWJoaEj9enqsDlou9/i/shs3EjHq3psqVaoSERHBwoULWbJkCVMmT8BlusNP0yNDS0uL1NTU7z5eKpXSuWsvsrIlbNiwgVWrVrFw4ULU1dWY4ezIQNv+Hz1F29falouXrnDgwAG0tLQIDg5m9uzZPH10RwZnUzBIJBIqVK6J/YQJjBo1StHpCL+A/fv3Y2Njw+qg5ZiaGMsl5r3792neSp9Bgwbj7Oz82TGvX7/Gx8eHVatWUb1aNebNnY1he4OPxmRnZ6PfvjPpGZncunWLTh0NiQxfg7KyeMYntyQSCRWr1uLdu2SOHNwr84d9srKySE1NIzU1lZTUFFJTUklJTX3/eUoqKSkpHz7/72vvj/n/11JTKVSoEFWrVGbalEkUKVJYpnn+iC7djUnPyGTChAlIpVIWLFjA3bt3idkUSeNGsvt3ooOjCwHLV+Dt7U2/fv1+mn9zCN9PV1eXFy9eKDoNQRAEmRHXNUEQChI1NTVKlSol83lF05Bc2Lx5MwAWZn0UnInwM1FSUqJ///7Mnj2bpKSkPPlBFj71+PET+phbUaJESVavXo2WlhbTp09HV1eXWbNm8eL5C3zmef0SW3NcuHiJEydPsWrVKjQ0NLCzs8PU1BQvLy8mTJpG0Ko1zJ87m9atWhK3Zx87d8WxfPlytLS0gPc3RlXETdCPvHjxgrT0dDQ0NBSdivALSE9PZ8YMF/TbtsGkT2+5xZ3u7IaOTlEmTJjwxTFFixbF3d0dKysrnJ2dMTbti3Hvnnh5zKR8+XIArAkN5+Kly2zbto1Xr14xYsQIunQ3JmDJIrltb1ZQKCsrs2NrNAaGRnTpYcyNK3+hqan5XXNlZmYStCqEpctW8PLlK1JTU7+6+ui/eRQqVAgtLa3PfmhoaPL6zTtWBK3m8JFjREWuRbd48e/KU9Y0NDQoWao0HTt2BKB58+b079+fXn0s2LwxgmZNm3z33FKplLS0NLS0tLDsa8aKoFXcu3dPFFYEQRAEQRAEoYASxZVciIqKokvnTpQsWVLRqQg/GXNzc7y8vFgbHsFE+3GKTqfAe/X6NSYW1mRnSwgLC6P4v27o2NnZUbx4caZMmcLzFy9YuXxJgb9Bvi4iipIlS2JoaPjha6VLl2bhwoXY2tri4uJCl+7GdOtqxIULl2jdujU9evT4MDY7OxvlX6AIlRvLAoNQVVWlTx9RbBfy3sqVK7l79x7rQlfJ7Sbt/gMH2bJ1O/7+/hQpUuSb4/X09Ni4cSPR0dHMmjWLZq3aMnXyRAba9mOW5xzMzMxo3Ph9E/vIyEhsbW1pY9ABb6/ZDLAVT/XnRoP69fD2msUUBye69zJlX9yOXB0vlUrZFbcHZxd3biQmYmJigp6e3ofCiKam5oc/f6mAktOtGM+fP0///v3p0cuUzRsjKVOm9PeeNq9ev0ZHW1smK57+vXC/aNGirFu3DhsbG4xNLYneEEGL5rnfvuvp0yRM+/bjypWrHI7fQ5PGjXBxcsDN3RMDAwPatGnzw3kLgiAIgiAIgpC/iEeRc+jq1atcuHCBftaikb2Qe8WLF6dnz56sClkrmtDmsdTUVKz6DeTx48eEh4fz+++/fzLG0tKSlStXsnNXHOaWNrx9+04BmcpHVlYW6zdspE+fPqipqX3yepMmTdi6dSu+vr48ePiY337/nTlz5nx006xKlSq8ffsW7/kLSUlJkWf6+dLbt+8IXLmK/v3759vG50LB8ejRI3x9fRk5fCh16tSWS8yMjAymOjjRsmXLXBUQlZSUMDU15eDBg9jY2OLhOZd6jZqTnJyCo6Pjh3FNmjTh+vXr9OljwrgJkxk5ahzp6el5cSoFVvny5VFSUiIx8Waujrt8+Qp9zKzoa2VLyVKl2LlzJ4sXL2bUqFEMGjQIS0tLjI2NMTIyQl9fn6ZNm6Knp0eVKlUoW7YsRYsWRV1dPcfFsIYNG7Jp0yaePX9Blx7G3Lt//3tOl33746lTrzE2A4aSnZ39XXP843O5a2trExYWhp6eHn3MLDl27ESu5ozbs4/W+obcunWbzMxMho4YTVpaGvbjxqDftg329uPFtiqCIAiCIAiCUACJ4koORUVFoatbnC5GnRSdivCTsrW15c6duxyIP6ToVAqsrKwshg4fzdmz51i9OoQaNWp8cWyXLl0ICwvj9Jmz9OpjzvPnz+WYqfxs3baDpKRnWFhYfHGMsrIyFhYW7Ny5k82bN1O9evWPXu/UqRMjRoxg7rwFNGnehjWh4WRlZeV16vnW6pBQkpOTGTFihKJTEX4BHh4eFC5cCMc/p8gt5vLAIBJv3mTWrFnftaJEW1sbV1dX4uLiaNtWHxcXF3777bdPxsyfP5+lS5cSsX4DQ0eMllX6OZadnY3d6PHUrtuYytXrUEuvEfUbt6BZS33c3Gfn2+vc9u2x9LMdhLq6Ont3b8/RMc+ePWPi5Gn8YdCRO3fvEhwczPr166lXr14eZws1a9YkOjqa7GwJXboZc+NGYq6O3xQdg4WVDTVr1iJ2126mTHMkL1pGFilShLVr11K/fn1MzK04lHD4m8ekp6fj5OKGWd9+1K1bj4SEBHbv3s216zdwc/dEWVmZwIDFpKWlM23atDzJWxAEQRAEQRAExRHFlRzIyspi06ZNmJuZoK6uruh0hJ9Us2bNqF27NsGr1yg6lQJJKpUyacqfxO7azbLly2nWrNk3j2ndujUbN27k3v0HdOnehwcPHsohU/mRSqX4+C6mbdu2P3QDTUVFBVdXVw4cOECLli0Zaz+JP/Q7sCN21y93oyg9PR3/pcsxNTWlXLlyik5HKOCOHj1KTEwM7m4uFNXRkUvMJ0/+xmvufAYOHEjdunV/aK5atWqxatUqBg4c+MUxdeq8b8jesEH9H4oF7695jx8/yfH4+QsWEbF+AyampowYMRLrfv3o1as3zVu0YNHipZj17c/LV69+OC9ZuHX7NjPcZlGtVj2sbQejpqZOQnwcNWpU/+px6enpLPJbQsOmrdmwKQYXFxf27dtPly5d5LoVW6VKldi0aROFixShSw9j/rpwMUfHrQhaxeBhdvTq1Yvo6Gi8vb0JWrWGeT6+P5TPl967ChUqRGhoKE2bNaOPmRULfBeTlpb22bGnz5ylQ+fuLAsMYsaMGYSGhlKqVCnq1q3L9OnTWboskLg9+/j999/wX+RDbGws4eHhP5S3IAiCIAiCIAj5iyiu5MDBgwd5+vQp/azElmDC91NSUsLGxobtO3by5Mnfik6nwJnt5c3qNWuZN28enTrlfIVZvXr1iI6OJiU1FaNuvbl+/UYeZilfu/fs5a+/LjBmzBiZzFe5cmWWLFlCbGwsJUuVxqr/QLr26MPxE6dkMv/PIHL9Rp78/TejRo1SdCpCAZeVlYWzszPNmzXF2vLLK89kzcV1FuoaGkyZIp+VMidOvN9+KTs7+4e2zZRKpTjPmEmtuo3wX7r8m+OPnzjFHG8f7O3tmT59OuPGjWPy5Mk4Ojri7e1NeHg4586fp0Pn7rkq2MjSVAcnfq9YnaIlfqNR09b4+i0hOTkFczMT/jpznFo1a37xWKlUSsyWbTRvbYDbLE/Mzc1JSEhgxIgRCntQqGzZsmzcuJFy5crTvZfpV7fekkqleM6Zx+SpjgwbNoxFixahpqaGlZUVU6dOxcNzLiFrwr4rj28VlbS0tAgJCWHo0KHMmj2HOvWbMGbcRJYEBBK0KgT32XPoaNQDw07dyMqWsG3bNkaOHPlRL5ihQ4diaGjIqLH2JCUl0atndwYPtMV1xgwSE3O3ckcQBEEQBEEQhPxLFFdyICoqitq1atK4UUNFpyL85ExNTVFTUyM0bJ2iUylQAlcG4z1/IU5OTlhaWub6+KpVq7J582YKFymCUffenD5zNg+ylL/9+w8CsHv3bl6+fCmzeRs0aEBERARhYWG8fvOWzl170s92SK63evnZZGdn4+u3hK5du351yzlBkIWQkBCuXbvGfG9PmTTwzomjx44TGbWB6dOnU6xYMbnEtLKyYuzYsXjOmUc/m8HftVIkOzubcfaTWbxkGW3btmW6sysTpziQlJT0ydikpCRevHzJsJGjadSoERMmTPjsnG3btmXbtu2kpKRibNpXIQ9FbN6yldTUVAz02zLabjgb14fz5MEtglcE8NtvZb943Nlz5+neywTbQcOoWrUae/fuxcPDI1/0iNLV1SUyMpK6devSx9ySvfsOfHbcmbPnmOPtQ//+/XF1df3oZ8De3p4BAwYwYfI0YnftzpM81dXVcXFxIT4+nr59LTl95hwzZ3kyeaojoWvXUaJkKQICAti1a9dnV4YqKyuzcOFCsrMljBo74X2xyMONChUqMHr06B/uGyMIgiAIgiAIQv6gJC2Ae7okJSWRmZkpk7lev35N48aNcXKcyoTxY2UypyBfFy5eoo1BR3bs2EHDhoovkE2ePJnDhxP468xxVFRUFJ3OT29TdAyDh9kxbNgwXF1df2ibk5cvXzJw4ECuXb1KWOgqDNsbyDDT76elpUVqamquj0tPT2fZ8pV4z1+IqpoaU6dOpX///qiqqsosN4lE8mGrlsePHzPQtj9/TptM2bJlZBYjv4jZsg3bQcPYunUrTZo0UXQ6QgH27Nkz9PX1MTftg+8Cb7nEzM7OxsDQCBVVNbZu3ZrnBR1dXd2PGnzHxcVhb29PsWJFCV29kkYNG+RoHqlUysAhI9i6bQc+Pj6Ym5sTGBiIr68vEokEy75mFCtalKPHTnDk6DEAdLS1kUilxMXFUbFiRbKysjh37hxaWlqfbIWWmJiIlZUl6urqbN4YSbWqVWT3TfiGGnUakp2dxa3rl3I0/vHjJ8z08GRdRBQ1a9bE1dWVdu3a5XGW3yc1NZWRI0dy6NAhglcE0LtXj49ez8rKwtjUkitXr7Fz585PevZkZ2djZ2fH/v372Lp5Iy2aN81x7D5mVmhqFWLFihUyOZev2bt3LwMGDMB7jge1atZkhN1YJFIpCQkJFClSJM/jC/L13+uaIAjCz05c1wRBKEjU1NQoVaqUzOcVK1e+YevWrWRmZmJpYa7oVIQCwsbGhvv3H3zxaU0h5w7EH2K43VhMTEyYMWPGD+8fX7x4cSIiImjeogUWVjZsjtkqo0wVQ0NDA/vxYzhz8gg9unVh+vTpdO3alYSEBJnFUFZWxszMjPj4eJycnIiO2UKjZq2YNXsub968lVkcRZNKpSzwXcwff/whCitCnvPy8kJZWRkX5z/lFjN49RouXLyEh4eH3FbK/Fvnzp3ZuXMnOjpF6dy1F9u2x+bouLS0NPbtj6dFixZYWFigpKTEyJEjOXz4MAMHDmTvvnjCI9ZTtFhxOnXqhK6uLqVKl2bevHlUrFiRR48e0a1rV4yNjTEyMmLGjBkfzV+9enViYragqqqGUbdenP/rQl6c/mcpKymRk0egUlJSmOPtQ+Pmrdm5aw+enp7s3r073xZW4P1DA0FBQXTr1o0Bg4cTti7yo9dVVVVZHbQMdTU17OzsyMjI+Oh1FRUV/Pz8qF+/ARZWNrna0lOevWY6duzIkCFDcHKZSR8zS2rWqsWuXbtEYUUQBEEQBEEQCghRXPmGqKgoDNu3++r2C4KQG40aNaJu3boErxKN7X/EufN/0c92MG3atMHHx0dmNwMLFSpEcHAw3bt3Z+CQEaxaHSqTeRWpTJnSLPX3Zf+eWLSLFMbS0pLhw4dz9+5dmcXQ1NT8/xuaRxgyZCiLlwTQsGlLApav/OSm2M/oQPwhzp47z9ixYgWjkLfOnDlDREQEM5z/pISctnF69uwZ7h5zsLa2pnHjxnKJ+TkVK1Zk8+bNGBkZMWDwcLbv2PnNYx49foKOtjaPHz/+qEm5rq4u06dP5/Dhw5w6dZqVK1cSEhLChQsXOHjwIL179wYgODiYe/fusWPrJlxdphMUFISXlxehof+79pcrVw4fHx+Skp6h374z+/bHy/7kP0fpy43X4f3KwYj1G2jaoi3zFyxi4MBBHD58mAEDBsh0hWJeUVNTY/HixVhbWzNqjD0By1d+9HqpUqUIWbWC8+fP4+Hh8cnxWlparFq1itKlS2NiYa2w3jjf4uTkRMeOHXF0dCQ8PJwyZQreyk5BEARBEARB+FWJ4spX3Lp1i1OnTtHPWjSyF2Tnn8b2O3fH8fDhI0Wn81O6dfsOZn37Ub16dQIDA2XenFddXZ3FixczaNAg7CdNxWeh31dvcP0smjZpTNzOrawMXMq5s2cxNDRkzpw5JCcnyyxG0aJFcXR05NChQ3TubISj0wyatdJnw8bNP9SsWtEW+C6mXr16GBjkj63ihIJJIpHg7OxM/fr1GDzQVm5x3T3mAODo6Ci3mF+iqamJv78/Xbt2ZcDg4eyI3fXFsRcvXaZL995oaGqyfv36XK1ISEtL4+TJk0RHR9O7Vw/atvmD0XbDKVK4MP7+/vz55/tVQ2fPnqVjx4706dPnw7EWVjZs2Lj5+08yh1SUVZB8oTfHsWMn6NC5OyPsxtKwUSP279+Ps7MzOjo6eZ6XLKmoqDB37lxGjRqFg6Mzc+ct+Oj9tmWLZnh6uBEUFMTmzZ9+z4sVK0ZoaCjZWdmYW/bn9Zs334z5+vVrduzYwfnz52V5Kl+kqalJUFAQY8aMUciqMEEQBEEQBEEQ8k7+f6xNgTZs2IC2tjY9u3dVdCpCAWNqaoqHhwdr1obj6DBF0en8VP7++yl9zCzR1tZhzZo1FC5cOE/iKCsrM2vWLHR1dZk5y5Nnz54ze5brT39jRElJib7mpvTo1oWFi/zx8w9g/fr1TJ8+HVNTU5md3++//46Pjw8jRozAy8uLIcPt8PNfirubC+3b6cskhrycPnOW+IOHWLZsmVy3kxF+PREREZw/f57dO7bIrSfXmbPnCAkNw93dnRIlSsgl5reoqqri7+/PmDFjsB00jLUhQXTravTRGO/5C/HwnEv16tXZtGlTrnKPi4tjlJ0dqWlpVK5cCafp04D3KyEO7N3JNEcX9u0/QLly5T46zs7OjsGDB+Pt7c2Q4XbM8pxD7Vo1qV2rJrVq1aRWzRrUrFEDbW3ZbPmkU1SbpGfPPvra3Xv3cHXzYNPmLdSvX5+NGzfSqlWrHM0nlUo5ffo0SUlJpKWlkZqaSlpa2kcf//3ap2NSSU1No2bNmvj7+8vk74ySkhJOTk7o6Ogw22sub968wcP9fz3URgwbwomTp5kyZQp16tShVq1aHx1frlw51oaFYWJiQj+bwWyKCkdDQ+OL8f5ZTRkWFpYvevEJgiAIgiAIgvDzEg3tv0AikdCqVSs6dzTEz3e+jDITFCG/NbT/x7Rp09i/bx8Xz5/8KbbvyA/evHlLt14mPH2aRExMDBUqVJBL3NWrV+Ps7Ew/q74s9feV+w32721onxN3793DxXUWm2O20qRxY2a6u+dJT5Hjx4/j4eHBmTNn6GDYHnc3ZxrUryfzOHnBZuBQLly8RHz8Qbnd8BZ+PS9fvkRfX58unTsSuMxfLjElEgmduvQkOSWVnTt3yvW9KCcNUjMzMxk9ejRxcXGsXRNEty7/K7Do6L7frnXBggVYWlrmKvaoUaM4f/4cq1Yuo369up/ciL956zaNm7X+8PmCBQswNjZGU1MTeF+k2LJlC2fPniUxMZHr16/z8OHDD+PLlyv3odjyvvBSg1q1aqJbvHiu8qxWqx6ZGZncu32NN2/essDXjyUBgRQvXhwHBwfMzc1zXBC/ePEiM93cOHL06Edf19DQQFNTk0JaWmhqaaKlqfn+80JaaGpqoqWl9cnramrqhISuRUenKOvWreP333/P1Xl9zapVq3B2dmagbX98F3h/uOYmJyfT0agHaekZ7NixA21t7U+OPXHiBFZWVnTv1oVVK5d98r1JSkpiwODhHD5yDIDAwEB69Oghs9wFQTR+FgShoBHXNUEQCpK8amgviitfkJCQgKWlJbt3bKFVqxYyykxQhPxaXLlw4QJdu3YlIiyE7t26KDqdfC8rKwtjU0tOnDzFtm3b0NPTk2v8sLAwpk2bxqEDcTRsUF+usfOyuPKPhMNHcHB04cLFS5ibm+Po6EjZsrLtNSWVSomNjcXLy4vbt2/T19wMF2cHKsqpSJZbmZmZzJzliZ9/APPnz8fa2lrRKQkFmJOTExs3bOD0icOULSufngxrw9YxetzEXK1+kJWc/rKemZnJqFGj2Lt3L6tWLqNXz+4AtGnXCYlEys6dO3O94m769OnsiYtjz65tFC5SmKI6Op8UzYeNHMP6qI0cO3YsR4X85ORkEhMTuXHjBjdu3OD69eskJt7gzp27H7ZEbN9On3p19VBSUkJJSQllZeUPf1ZSUkJJWRkllFBSguLFi+Pk4kbx4sXpb92XdVm4suUAACAASURBVJFRvHv3Dju7UYwePZpChQrl6FyfPn2Kt7c3ERER1KhenVnuLrRo1vRD0eR7Vysm3rxFbxMLlJSUiYyMpFKlSt81z+dERUUxefJkjHv3JDBg8YetPxNv3qJdhy7o6+sTGBj42QcdYmNjGTFiBCOHD2WOp/uHMRcvXcbYtC+ghJ2dHZqamlhaWqKlpSWzvAVB3IQUBKGgEdc1QRAKElFcyQVZFFfs7e05c/o0Z08dEdvA/OTya3EFoHv37pQpXZINkWGKTiXfe/78OXoNmpKZmcWFCxfkvq98eno69erVY9qUiUyaME6useVRXAHIzs5mTWg47rO9SE1NY/z48djZ2aGmpibTOJmZmaxbt44FCxaQnp7O2pCgfLdV2OPHTxg8zI4TJ0/h5OTE8OHDxXuBkGcuXbpE165dmeXmwrixo+QS89Xr1zRp/gf6+gb4+8tnpcy/5eaX9YyMDMaNG8e2bdtwdJiCw9RJ9OpjTnHdkgQEBOQ69oULF7C2tubly5cAFNXRYZTdcG7fucvt23e4fecOSUnvt+P6npUx/5aWlsbt27exsbHhyZP3DderVasGUikSqQSp9H3hWSKRIJVKkUqlJCcn8+rVq4/msbCwYOrUqZ9sVfYlqamprFixAn9/f9TV1Zn+5xSGDBog0+v5/QcP6G3Sl3fvkomIiKBmzZoymzs2NpbRo0fTvp0+a1at+FBM2rY9ln62g3FxccHOzu6zx65ZswZHR0dmublgP34MALYDhxKzdTvGxsYsXbpUZnkKwr+Jm5CCIBQ04romCEJBIoorufCjxZXU1FQaNGjARPuxOEydJMPMBEXIz8WVdevWMXXqVC6cO5Fvn97PT44dO4GFtS3ly5cnLCwsTy6KXzNo0CBSkt8Suy3vGxn/m7yKK/949fo1c70XsHxFEC1btiQwMJBixYrJPM6bN2+ws7Pj8OHDzPf2ZMigATKP8T0OJRxm8DA7lJVVWLZsGc2bN1d0SkIBJpVKMTU15fWrlxw5tE/mxcwvmfanM6Fh6zh48KDMV6nlRG5/WZdIJPj5+TF//ny6dunMqdNn6NvXkunTp39X/BcvXnDkyBFGjhwJQKFChdDT06NSpUpUrlyZSpUqUbVqVRo1aiSTwurixYuZM2cO3t7e9O/f/6tjjx49irm5+YfPhw4diru7e47i/LNlmaenJ0+ePGHEsCE4TJtE8Ty4hgM8fZqEsWlfHj1+wrp166hfX3YrOw8ePMiQIUNo0rghkeGh6Oi83wrMdaYHfv4BREZG0rp1688e6+3tzaJFi1gesBhrSwsyMjJo1aY9Dx48JGrDhjzZ/lIQxE1IQRAKGnFdEwShIMmr4srP3Zk5jxw5coSUlBSMe4l9mIW8ZWxsTJEiRVi9RqxcyYlWrVqwc/tmnj97holJH+7duyfX+IaGhhw/cYrXb97INa68FStaFK/ZM9kSvZ7Lly9jbGzMpUuXZB5HR0eHNWvWYGNjw4RJ03BwdCErK0vmcXJKIpGwwHcxvfpYUKNGTXbt2iUKK0Kei46O5sSJE3jPmS23wsqly1dYEbSKCRMmKKSw8j2UlZWZMGECq1ev5vCRYygrq3xUgMgtXV1devbsyenTp/H39+fixYvExMTg5+fHpEmTMDMzo3Hjxt9VWNm7dy+dOnWiU6dO9OzZEzMzsw+rg3IyX506dXIdE+DcuXOYmJgwevRo6tfT4/jhA8zxdM+zwgpA6dKl2L51E9WqVsHCwoITJ07IbG4DAwMiIiK4eOkKPY3NeP78OQB9LczIzs4mJibmi8dOnToVKysrxoybyN59B1BXV+fwwb00bNiAQYMGcefOHZnlKQiCIAiCIAjCr0sUVz4jISGB8uXfNyMVhLxUqFAhTE1NCQ0N/+Gt7H4VdfXqsHvnFgD69OnD1atX5Rbb0NCQrKwsDh5MkFtMRWrb5g/27t6OirISXbt2xdHRUeZPLqmqqjJ79mxmz55N4Mpg+lrbyr14JZFIiN21m+69THFzn82YMWNYt24dJUuWlGsewq/n3bt3eHh4YNy7J4btDeQSUyqVMtVhOpUqVWLYsGFyiSlLnTp14uDBg+zbt08m21CVLVsWExOTT5ra/4iDBw9y5coVrly5wtmzZzl27Bjv3r0DyFEB7b/bXn6rIPPo0SPGjRtHjx49SEl+R8ym9USGr6FGjerffxK5oFu8ODGb1tOoYX36WVtz8OBBmc3drFkzoqKiePDwEd16mpBw+Ah9TC2pU6cO06ZN++JxSkpKzJ07l/bt22MzYAhnzp5DS0uLiPAQihcrhq2tjXgSVxAEQRAEQRCEHyaKK59x48YN6terK/bXF+TCxsaGv58+JXbnbkWn8tOoXKkScbFbKV2qJKamppw8eVIucStWrEi1atWI27NPLvHyg+rVqnLk0D483F2Jjo5GX1+f4OBgma8wGTRoEGvXruXEydN0MurBrdt3ZDr/5yQnJ7MiaBXNWupjaT2A1LR0wsLC+PPPP1FRUcnz+ILg6+vLmzev8fRwk1vMjZtiSDh8FA8Pjw+Nwn82pUqVypOtCmVlypQpREREEBoaSnBwMMuWLWPx4sX4+fnRvXv3bx6f020gU1JS8PHxwUBfn4MH41m0YB4J8XvkVqj7N23tImyIDMPAoC0DBw5k586dMpu7bt26bNq0iTdv39G9lynaOjqsW7cOXV3drx6nqqrKsmXLqFW7NhZWNty6fYcSurpsjArnyZMn6OvriwdbBEEQBEEQBEH4IaK48hkPHz6kUsWKik5D+EXo6enRtGlTgleHKjqVn0rp0qXYsS2aenXrYG1lxb598il4tG/fnj1791MA21V9kZqaGmNHj+TcqSP06d2TGTNmYGRkxKFDh2Qax8DAgK1bt5KRmUmHzt1IOHxEpvP/4+HDR7jO9KBO/aZMdXCiVu3axMTEsG3bNtq3b58nMQXhvxITE1mxYgWTJ9pToXx5ucR89y4ZJxc3unXrRrt27eQS81ekra2Nvr4+HTp0oEuXLvTq1QtTU1PMzMwoXLjwN49//fr1R5//9/1GIpGwYcMGDAz08ff3Z+SIoZw9dZTBg2wVWhjW0tIibE0wPbp3ZcSIEWzcuFFmc1erVo3NmzczbNgwIiMjc7xXspaWFiEhIWhr62BibkVSUhLaRQqTkpLKq1evePXqlcxyFARBEARBEATh16Oq6ATyo6ysTDQ08s/TnOER60lIyJubjL+Clz/BL842NjZMnDiRW7fvULVKZUWn89MoqqPDpqh1DB5qx+DBg/H19cXExCRPYxoaGhIUFMTVq9eoU6d2nsbKb0qVKoWf73yGDB7AtD+dsbKyolu3bsyYMYOKMipIV69ena1btzFixAiMTS1ZOH8uA2z7yWTu02fOsiQgkM0xW9HS0sLa2pohQ4ZQoUIFmcwvCDkllUpxcXGhfPlyjB87Sm5x5/ks5OWrV7i6usotppB7mpqaH33+7/4gJ0+exNXVlfPnz2Pcuyfubi5UqVxJzhl+mbq6OsErAhg/YQr29vYkJyczYMAAmcxdrlw5Zs6cmevjdHV1CQ8Pp3fv3nTq2ovs7GxKlSrF2rVr86ShpSAIgiAIgiAIvw5RXPmMrKxsVFXzz7fGzz+ApKRnMrt5mVfy8zZq7dq1y9ffv169euHm5kbImrXMdHVWdDo/FS0tLdauCWLs+EmMHTuWly9fMmTIkDyL16pVKzQ1Ndmzd/8vV1z5R6OGDdi1I4YNmzbjMsOd9u3bM3LkSMaOHZujp7K/pXjx4oSHh+Pk5MRY+0n/x959x+W8/38cf1xpEJLIysgex8ookbQRoUhSjuxjyz72yrH3XiV7E0kOInvPY4/sESEjSV2/P8739Pv64hhd9anL6367dbvV1ft6v5+fxqeuz+vzfr+5cvUqo0YM/aE7shMTEwndvoPZcxdw+MhRChcuzNChQ2nRogXZsmVLcVYhfsSOHTuIjIxkzcrgTy6kp5Zr128wa858evToIQXFdO7WrVsffXzy5Elu3rzJhAkT2Lp1K5UqVSRs2yZq1bRWKOG/y5QpEzOnTyZr1qz8/vvvvHnzhs6d066I+DmFChVi+fLlNGvWDBMTEzZv3oy5ubmimYQQQgghhBAZn0qthWvbREdHp2gN5erVq2NomIUy37GhfeFChfgjYGSqFBhq2NhjbV2TUaNGabxvkX4MGzaMkJAtXDp/KsOug6+kpKQkhg4fxczZ8/D396dPnz6pVvDz9fVFnZRIyKa1qdL//8qSJcs3r8Gf1t68ecOUabOYMWsOJiY5GT58BG5ubhrpW61Ws2TJEkaMGIGzkwOLF8zFyCj7Nz03NvYVy1asYt6CRdy+fQcrKys6dOiAi4uL7KciFBUXF4ednR3lypZm3erlaXJjglqtxsOzJVevXSciIoIsWbKk+phfY2JikiYbiqvVauLj43+oiBUdHc2hQ4eYOHEid+/epV+/frRu3Zrs2f/9PJSYmJii88zIkSNZsGDBR4/p6OiQx9SU4cMG4e3liY5O+l/ZV61WM2bsBCZOnkrPnj3p16+f4jfixMbGYmBggIGBgaI5hHZKq/OaEEKkFTmvCSG0iZ6eXqrMXE8/0zPSER8fH06dOkXcu/ff1P7hw4dsCw1j1IghclFc/DBfX18WL17MttAwPNwbKx0nw9HR0WHMqOHkzp2L4SMDiImJYcyYMalyAcrOzo6AgABev35Dtmwpn6mRkWXNmpWhgwfQyrcFg4aM4LfffiNz5sw4OzunuG+VSkW7du0oVqwYnTt3xqW+G2tWBf/rnli379xh3vzFBC9fSVxcHI0aNWLevPlUrFgxxXmE0ITZs2fz5MkTQjatTbMLzdvDwtm9J4IlS5aki8JKajh79izh4eGEhoaSM2dOXF1dSUpKIjAwkIcPH+Lj40O1atWoUKECpUp9/eaZ/fv306ZNm48K29OmTWXL5s2E7diBrq4u79+/Z/v27ezbt48TJ47z8OEjsmXLRkxMDCVLlqRjx454eHigp6f3Xcdy/vz5Tx7r3KkDg3/vn6H+5qhUKoYOHkD27FkZNmIMr1+/ZsSIEYoWhoyMjBQbWwghhBBCCKF9ZOaKBqxbt45evXrx9NGdVCmuyMyVn4eHhwf6erqEhmhuE9ifUdDS5fTq0x83NzemTZum8d/LGzduYGtry5pVwdSv66LRvj8nPc9c+W9qtZp6DZqgp2/AqlWrNNr31atX8fPz482b16wMDqRGDcuPxj169Diz5y1g67btGBkZ4evri5+fH/nz59doDiFS4vbt29jb29OtSyeGDx2UJmPGxcVR3dqW4sVLsGzZMsVnDvxD03dCent7ExkZSfHixchhZMSFvy7y/v17GjVsQP4C+di6LYwHDx4AUKpUKfLkyUPVqlWxtbWlSpUqn/ydaNy4MU+ePGbe7OnkyJGDe/fvs2hxELv37OXkyZOEhYUxa9YsHjx4QIUK5bGuYYl5kSLcuXOXgmYFOHz0GKHbd2BkZMTMmTNxcnL65mPx9/dn7dqPZ0YOGtiPgf37pPwLpZDFgUvp3XcgXl5eTJgwQWYQCq0kd3gLIbSNnNeEENpEZq4I8RPw9fWle/fuXLt+g5IliisdJ8Pya+2LiUlO2nbozMuXL1m4cCGGhoYa679YsWIULlyYXbsj0qS4klGoVCrKlC7F8ZOnNd53qVKl2LZtGx06dMDN3ZMlC+dS18WJzSHbmD1nPqfPnKV48eKMGTMGT09PjX6/hdCUkSNHkjtXLvr27plmY06fOYeHDx+xfPmKdFNYSQ0JCQkUKmjGrvBt5DIx4cOHD0RHPyVfvryoVComjgvg1avXhGwL5fSZszx48Ihly4KZPn06hoaGWFtbU7t2bWxtbcmRIwfFihXjxIkTuLp5JI9hYGDAb7/9hru7O7dv36apRxP69+lFmTKlP8nTvVtndu2OYN6CRbRu3Tr5cR8fHwYPHkyOHDm+eCwWFhYfFVeMjY2ZO38Rfr/6ki9fXg19xdJWuzatyZo1K527/r3J/YwZM2S2txBCCCGEECLDS/8LNgvxE3F1dSVnzpwELV2mdJQMr5FbAzasXcmJ48fx8vLi+fPnGutbpVJhb2/Pn7v2oIWT/37Ys2fP2BH+Z6otwWViYsLKlStxcXHBt3U7SpWrRPuOXTDKYcyyZcvYu3cvrVu3lsKKSLeuXb3KixcvWLg4kPfvv23p0ZS4fecOU6bNpGPHjhQvrt0F+xEjRvDw0WMmTpoGgK6uLvnz5/uooJQ9ezZ8vL2YNH4sK5ct4ebVv9i3J5z+ff1JeB/P2LFjcXBwoGrVqp/MHDE2NsbCwoKFCxeSyyQnxw7tY8nCuZ8trMDffyecnRxYu2oZc2dNS358xYoVWFtbc/ny5S8ey/8WHcaOHYu+vj6e3q2IjX313V+b9KJF82YEBy4kPDyc9u3bZ4gZmUIIIYQQQgjxb6S4IkQ6kjlzZpo3b86KVWt49+6d0nEyvDq2NmwL2cDt21F4eHjw8OFDjfVtZ2dHVNRtbty8pbE+Myq1Ws36DZupbefC+4QEevTokWpjGRgYMGfOHIYNG8avv7Zmz549rFy5EgcHhwyxwbP4uW0PC6Oljw8jR/9BzdqO7N23P1XH+33wCIyNjenZM+1myiilfPny+Pn5MWfeAlq0bP1Nf0N1dHSwqFyJ3r26s23Leu7cvMym9atZEbyE7Vs3sm3LetauXsaCebNo3aol165dxb1xI3aEbqZ06a/v2wKQKVMmfFq2IGzbJgAc7O0okD8f7du3+2LGTZs2ffSxqakpy5Yt49atKOq6NuLO3bvfNHZ65NbQlTUrgzl06CC/tmrF69evlY4khBBCCCGEED9MrkQJkc74+PgQE/OcLVtDlY6iFapYVGbn9hDevnlDkyZNuHHjhkb6rVWrFvr6+uzavUcj/WVUR44cw8HZlbYdfqPcL78QGhpKoUKFUnVMHR0dOnbsSL9+/Shd+vN3jQuRHmXPnp0RI0YQHh5OThMTGrl74teuEw8eaK7w+49duyPYFrqdYcOGkTVrxtkEPSWGDx/OtGnT2L4jnDwFzIn5zhmLhoaGODrY4dbQFZtaNbGtbUM9F2daNG/G6JHDuHHlAosWzMbAwOC7s9WqaU1szCM2b1hN0OL53LoVRYUKFbCysmLx4sUfFRn+9++UWq3ml19+YfPmzbx6/QZ7p/rs2h3x3RnSC0cHOzZvWMP5Cxdo0aKFRmeWCiGEEEIIIURakuKKEOlM8eLFqVmzJoFBsjSYppQsWYKdYSFkNcyCu7s758+fT3GfWbNmxdLSkj93/ZzFlZu3ovBt3Q4X10a8T/jA2rVrCQwMTPXCihDaoGzZsmzYsIEZM2aw/8AhqlrWYvqM2RpbKuz9+/f0HzgEa2trGjVqpJE+MwIdHR08PT2ZP38+AM1btOLp06ca7V8TypYtQ4Xyv/D27Vvu3bvH8OHDqVq1KsOHD+f27dsYGRl91P6fwkvp0qXZtm0bZcuWw8PTmx69+vLo0WONZEpr1jWs2LZl/d971zRtqtHvkxBCCCGEEEKkFSmuCJEO+fr6cujwES5fvqJ0FK1RsKAZO7ZvwbxIYTw9PTVyIcfe3p4DBw/9VOvGxzx/zsBBw6heozbHT5xi+vTpbN++nVq1aikdTYgMRaVS0bRpUyIjI/Fu2ZIRo8dSy9aRfZEHUtz33HkLuRUVxejRo7V6E/svadiwIUFBQVy5eo26rk24d+++0pE+UbNmDQBsallz8dxJOnVoy8aNG6hZsyZXrnz8t9/ExCT5/Vy5crFy5UoCAgLYtGUrFSwsqevaGP8+/VmwaAmHDh/hw4cPaXosPypTpkyY5s7FlStXiIjIuDNxhBBCCCGEED8vKa4IkQ7Vr1+fXLlysURmr2hULhMT1q4K5vXr1+zZk/IZJ/b29sTFvePQ4aMaSJe+xcfHM2v2PCpVqcHSZSvw9/dn//79NGvWTPY6ESIFjIyMGDlyJDt27CCHcU7cmjRL0VJhDx48ZPzEKfj5+VG2bFkNp804nJ2dCQ0NJe7dOxo2bkZiYqLSkT4y4Y8xbN6whqVLFmBmVoDhQwdx6fwpPJp8OtPofwtkKpUKPz8/jhw5wsCBA8mbLz+Hjhzn98HDqdegCb9UrEbAHxN48fLlZ8c+cuQYRib5MDLJx+q163n1Km33PTl95izePn7Y1HHiXfx7Jk+eTNOmTdM0gxBCCCGEEEJoglwREyId0tfXp0WLFqxas+6nmhWRFkxNTbGoXEkjd8mWKlWKAvnza/XSYGq1ms1btlLd2pYhw0fh5ubGwYMH6dmzJ1myZFE6nhBao1y5cmzcuDF5qbBqVjbMmDmHhISE7+pn6IjRGGTOTJ8+fVIpacZRtGhRAgICuHnrFnfv3VM6zkdUKhUO9nUwNTVNfixLliwELVnAlb/OfNL2c4yMjOjYsSOzZ89m165dnD59GktLSx4+esT4iVMoXLQ0W7dt59r1G9y+c4dnMTHMnb8IF9f/L+B0/K0bg4YMT52D/B8nTp7Cs4UvdRzqcunKFaZNm0ZkZCQtWrSQIr0QQgghhBAiQ5JXMkKkUy1btuTly5ds3ByidBSt4+zkQGRkZIrvZFapVNjZ22fojYX/zfETp6jr2phf23SgWLHi7N69m/Hjx390MVAIoTn/vVSYV4sWDBs5hlq2jkTu/7alwg4eOsy69RsZPHgwOXLkSOW0GUOVKlXQ1dUlJCRU6SjfLH/+fGTLli3544sXL37T8x49esSxY8c+eszn17ZUtaxFhcqWFC1RjgG/D/nkeba2NikL/BVHjx7HvZk3Ds6u3LgZxaxZs9i7dx+enp7o6uqm6thCCCGEEEIIkZqkuCJEOmVubo6tra1sbJ8KnBwdePHiBWfOnPl646+wt7fn6rVr3L5zRwPJ0oeo27fxa9cJRxdXXsa+YtWqVSxbtoxSpUopHU2In4KRkRGjRo0iPDwcoxzGNGzcjDbtf/vXpcI+fPhAvwGDsbCwwNPTMw3Tpm8mJiZ4eXkxccp0Hjx4yKtXr5kxcw69evdn5qy5xDx/rnTEz/pnE3uAffv2fdNzypYty4kTJ/Dw8ADg0qVL7N69mzVr1rBq1SoWLlzIyJEjOX/+PN26dUt+XrmyZTQb/j8OHjqMWxNPnOu7ce/+A+bMmcOePXtwd3cnU6ZMqTKmEEIIIYQQQqQlKa4IkY75+vpy7PgJLvz1bXetim9TraoFxsbGGlkazMbGhkyZMmnF7JUXL18yZNhIqlnV5uChI0yZMoXw8HBsbW2VjibET+mfpcKmT5/OvsgDVLOyYeasuZ9dKmxx4FL+uniJgIAAWWLpfwwcOBBDwyy08mvPwEFDGTJ8FEePn2T02PFUqlKDkK3pb1ZLyKZ1jBk1jFo1axAWFsb27du/6Xn58+dn5syZ3L9/HyMjI8qUKYONjQ22tra4urrSvn17TExMcHZ2xtLSEn19faxt7LGxc2b8xClcunQZtVr9w7nVajWR+w/g6uZO/YbuREc/ZcGCBezatYvGjRtLUUUIIYQQQgihVVTqlLyCSqeio6O/e43ylFi3bh29evWiZ/cun33RWKxoUX5t1fKH+69hY4+1dU1GjRqVkpgiA0pISMDS0pJGbq5MmThO6Thaxa9dJ25F3WHbtm0p7svDw4PcJjlZtSIoxX19TpYsWVJ1752EhAQWBy5l3ITJxMW9o2vXrnTq1AlDQ8NUG1MI8X1evnzJ5MmTCQwMpFTJEkyaMBbb2n8v5xQdHU0VSxsaNmzIhAkTFE76bUxMTIiJiUmz8U6fPo2np2fyufTEiRPo6uoyZMgQtm3bxqCB/RjYP/3tU6NWq3Gu58aVq9dYsmQJNWrU0Gj/r1+/Zs+ePezYsYPdu3fz+vVrihcrhlvD+rg1bEDVKpW/qVinVquJ2BvJ+IlTOHzkKBUqVMDf3x9nZ2cp9omfRlqf14QQIrXJeU0IoU309PRSZZl7Ka5owLlz5+jWrRsfPnz45HOxsbG8evWKmCc/vpGqFFd+buPHjycwMJCrF8+QNWtWpeNojRUrV9Oluz/nzp3DxMQkRX3NnDmTWTNnEnXjEvr6+hpK+P9Sq7iiVqsJ3b6DoSNGc/PmLVq0aEG/fv3ImzevxscSQmjGX3/9xeDBgzl+/DjNmroTMGo4Y/6YwNZt29m/f3+Kz2dpRYkX66dOncLNzQ2ArFmz0rt3b9zc3Fi3bh0TJ05k9YqluNavm6aZvsXzFy/w/bUdR44eY+zYsTRv3jxV9iqJj4/nwIEDhIWFER4eTkxMDPnz5aNhw/q4NXClVs0a6OnpffQctVrNn7v2MH7iFI6fOImFhQW9evXC0dERlUql8YxCpGdyEVIIoW3kvCaE0CZSXPkOaV1c+TfLli1j8ODBPI++/8N9SHHl53bv3j1q1KjBzGmTUzQDSnzs0aPHlCpXiVmzZuHu7p6ivi5cuEDdunXZtmV98p3kmpQaxZUjR44xKuAPDhw8TJ06dRgyZAjlypXT6BhCiNShVqtZv349Y8aM4V1cHK/fvCEgIAA/Pz+lo30zpV6sX79+nTp16iR/3LZtW0aPHo2XlxenT5/CtX496ro44dGkUbrabP39+/f49x3IsuUryZMnD+7u7jRr1oyyZcumShEjMTGR48ePs337dnbs2MH9+/cxNjbGxdmRBvXr4uhgz8FDhxk3YTKnz5ylatWq9O7dmzp16khRRfy05CKkEELbyHlNCKFNpLjyHaS4IrRNq1ateB7zjH17wpWOolVq1XGiVKnSzJgxI0X9qNVqqlSpQssWnowaMVRD6f6fpoorSUlJbA8LZ/rMORw9dpwyZcowZMgQ7O3tNZBSCJHW/lkq7P79+yxYsCBD7Weh5Iv127dvU7NmzeSPjY2N2bFjB3PmzOHcuXOcOXOGWjVrsGJZICY5cyqS8UtOnznLqtXrWLdhI8+exZA/f35q1apFzZo1yZ8/PyYmAVYV+QAAIABJREFUJuTIkQNDQ0P09fXR09NDX1+ft2/fEhUVxYkTJzh06BBv3rzBxMSE3LlzkytXLvLmzUuFChUoXbr0J8URtVrN+fPnCQ8PZ+fOnVy8+P/7wFlZWeHv74+NjY0UVcRPTy5CCiG0jZzXhBDaRIor30GKK0Lb7Ny5kzZt2hAZsZPKlSoqHUdrjBgVQPDyVZw+fTrFa8L36tWLi39d4PABzW9sn9LiStTt26xes56Vq9cSFXUbKysrOnfujKOjo6yFL4RQhJIv1tVqNYsWLaJatWo0bNgQ+PsmhjFjxqCrq8vRo0dp164ttWrWZOWyJYpk/Jr379+zd99+9kXuZ2/kAc6fv/BNz9PV1aVa1SqYmubm6dNnf789e8bz588BsLa2Zty4cZQoUeKLfdy9e5cDBw5gbm6OtbW1Ro5HCG0gFyGFENpGzmtCCG0ixZXvoI3Flfz5C+Dj46PBZKkjI/w4GRgYYGNj88m64enZhw8fqFHDinouzkyfOlHpOFrjwMFDuLp5EBYWRsWKKStabdmyhS5dunD5wmkKFMivoYR/+5HiSmzsK7aEbGXl6rUcPHSErFmz0rBhQ3x8fKhatapG8wkhxPdKLy/WV6xYQf/+/QEwNzfn4MGDACxdupShQ4dy4+qFdDd75XNev37D02dPiYl5zosXL3n79i0JCQm8T0gg4f17DDJnpnChQvxSrizZsn26f9urV6/ZF7mfoSNG8/TpM4KCgrC0tPyuDElJSaxdu5YrV65QqFAhChUqRIUKFciXL5+mDlOIdC29nNeEEEJT5LwmhNAmqVVcST+LSYsvymNqyu7du9m9e7fSUbTGihUrsLOzUzrGN9PV1cXbuyUL5s9nzKjhZM+eTelIWsHKsjrZs2UjIiIixcWV2rVro6Ojw+49EbTyVWZvnMTERPbu28+q1evYGhrKu3fx2NjYMGPGDOrXr4+hoaEiuYQQIr3y8fHBzMyMX3/9lSZNmhAaGkrHjh3ZunUriYmJOLk0pLZNTVr/6kMVi8pKx/2ibNmyki1bVsyLFPmh52fPno2GDepjY1MTn1Zt8PT0ZODAgXTq1OmbZjhGRUXRt29fDh8+jLl5ER48eMj79+/R0dHB1tYWb29vGjRoQFRUFOfPn+f27dvY2tpSqVKlH8orhBBCCCGEEOmBzFxJZZqYuZKQkEBsbKwGU/28nj59RnVrWwIDA3FxcVE6znd58OABVlZWTJ74B+3atFY6jtZo2aotj59Es3nz5hT31cjNjYIFC7AsaJEGkv2/r81cuXz5CqvWrGPN2g08ePiQEiVK4OnpiYeHBwUKFNBoFiGE0IT0eidkrVq1iIqKwtvbm7p16/Lnn3+yf/9+7t69y7TJE2jj10rpiKkuISGB0QHjmDZjNtWrV6dVq1ZYWlqSN29e4O/ZtAkJCXz48IH4+Hh2797NiBEjyJs3D7OmT6GOrQ1JSUk8ePCQPRH7CF6+kmPHT3w0hqFhFt6/T2DDhg1Uq1btm7P987JF9ncR6VF6Pa8JIcSPkvOaEEKbyMyVdOj58+e8efMGtVr90VtSUlLy+9HR0SkeR09Pj1y5cmkgsUhKSlI6wg8rUKAATk5OLAlaRlu/X+XCgoY4O9rj33cAL168wNjYOEV92dnbs3DhQj58+ICubuqeXp/FxLB+wyZWrlrL6TNnMTY2pnHjxnh6elK5cmX5+RBCiB/Qs2dP/P39WbVqFVFRUQwcOJCxY8cyePBg+g4YhJ2dLUXNf2x2SEahp6fHqBFDcbC3Y8zY8fTo0eOrz/Fwb8ys6VOSlxzT0dGhYEEzfm3Vkl9btWTT5hDu339AqVIlqWJRiRw5clDFshZbtmz5anHl8uXLrFq1ioiICO7evUtSUhKlS5emb9++ODs7y987IYQQQgghhGKkuPKDHj9+TPXq1UlMTPxq2+zZZAknoRm+vr78+uuvnDx1mmpVqygdRys4OdmTlJTEgQMHkjc2/lH29vZMnjyZEydOUaPG961V/y3ev3/Pzj93s3L1OsJ3/olarcbBwYGFCxfi6OiIgYGBxscUQoifiaenJ3v37mXLli0cPnyY3bt3U7hwYTp37szmzZvZuGkLffy/XmzQBnZ1amNXpzbR0dGcPnPu7xuGVCr09PTQ09VFT0+Pd+/iiX0Vi2/LFujr63+xL/cmjT55rKi5Offv//vM7m3bttGlSxdMc+fGtX5dypYtjY6ODltCQmnTpg3VqlVj0KBBWFlZpfh4hRBCCCGEEOJ7SXHlB7169YrExET+CBhFubJlUKlU/3njv97/+0028hSaYmdnh5mZGYFBy6S4oiGFChakTOlSREREpLi4UrFiRXLmzMnO3Xs0VlxJSkriwMHDrFi1mk2bQ3j2LIby5cszZMgQmjRpQu7cuTUyjhBCiL//h5sxYwYNGjTgw4cP1K1bl+LFiwNga2vLyNFjCQpeToXy5Rk+ZCClS5dSOHHqMzU1xcXZUeP97t0XiYeHB2q1mtjYWJ4+fcrTp0+5fPkyJ0+e5MSJE9y+fRsP98YsmDvzo+JN+7Z+ROyNZPioADw8PHBzc2Po0KGYmZlpPKcQQgghhBBCfIkUV1KoqkXlVLlDXYjPyZQpEy1btmTWrJkEjBmBcY4cSkfSCk6O9qzfuAW1Wp2i5UUyZcqEnZ0du3btYdjggSnKdO/efdZv3MSSoGVERd2mQP78eHo2p1mzZpQtWzZFfQshhPgyXV1dGjRoAEB8fHzy4wcPHsTCwgILCwsi9uzBwaUBB/bt0vplwlLTxo0b2bx580fLturq6lKh/C/Uq+uEnW1t6ro4fbLUpkqlwsG+DnZ1arNm3QaGDR9NnTp1GDRoEG3btk3rwxBCCCGEEEL8pHSUDiCE+D7e3t68f5/AmrXrlY6iNZydHHn06BGXL19OcV92dnacOXuOJ0++f7+lFy9fsjR4Ba5u7vxSqRpjx02iUqXK/Pnnnxw9doyhQ4dKYUUIIdKQgYEB8+fPByAxMZHTp09Tu3ZttoeFYWxsTOeuPZM3WRff517UNWbPmMLQwQMJWjyf7Vs3cvxwJPeirrJvTzgTxwXQwLXev+5hpqOjg7eXJyePHaRqlcoEBi5JwyMQQgghhBBC/Oy+e+bKpUuXCAkJ4ebNm7x48YJ+/fr960aUx44dY+fOnURFRZGQkEChQoXw9PSkUqVKyW327t3L3LlzP3qenp4ey5cv/954Qmi9vHnzUrduXQKDltGxfVvZyFUDrGtYYmiYhYiIiBQXL+rUqQPA7oi9eHt5frX9u3fv2Pnnbtas20D4zl18+PCBWrVqMXnyZFxdXcmePTsmJibExMSkKJcQQogf07BhQy5dusTGjRvJmzdv8ibqFStWJDQ0lLXrN+Ll2VTpmBmOkVF2Wvm21FhfSUlqypX7RSP9CSGEEEIIIcS3+O7iSnx8PObm5jg4ODBp0qSvtr948SIVK1akZcuWGBoaEhERwfjx4xk7dizm5ubJ7QwNDZk+fXry3X9ywViIL/P19aVly5YcPXpclqXTgMyZM1PbphYRERF06dIlRX2ZmppSsWJFdu2O+GJxJSkpiYOHDrNm7QY2h2wjNjaWChUqMHDgQBo3biz7NAkhRDpjZGSEn5/fR49dunQJgA6duhL9JJounTuioyOTwpWQkJDAuXPn6dmrl9JRhBBCCCGEED+R7y6uVK5cmcqVK39z+/99Iert7c2JEyc4efLkR8UV+PuFqxDi62rXrk2RIkVYEhQsxRUNcXZy4PfBw3n9+jXZsmVLUV92dnYsX76MxMREMmXKlPz4hb8usnbdBtat38T9Bw8oXLgwbdq0wd3dnZIlS6b0EIQQQqShoKAg7t+/z969exk0dASHjx5nWdBCKbAoYFtoGK/fvMHOzk7pKEIIIYQQQoifSJpvaK9Wq4mLi/vk4uW7d+/o2rUrSUlJFC1alJYtW1KwYMG0jidEhqCjo4OPjw+TJ09m3B+jMcmZU+lIGZ6TowN9+w/i4MGD1K1bN0V9OTg4MGPGDI4eO05c3DvCd+5i55+7uXnrFiY5c+LWqBHu7u5Uq1ZNZukJIUQGVbx4cYoXL46trS0GBgbMmDGDQ4ePYFOrptLRfiovY2MZOmI0NjY2lCtXTuk4QgghhBBCiJ9Imt9aFxISQnx8PNbW1smPFShQgM6dO9O/f3969OiBWq1myJAhsseAEP/Cy8uLpKQkVq1ep3QUrVCsqDnFihUlIiIixX1ZWFhgZGREvQZNcG/WgpCtodSsVYulS5dy6vRpxo4dS/Xq1aWwIoQQGYBarebcuXPExcV9sY2VlRUATZv7cP3GzbSKJoA+fX/n+fMXTJw4UekoQgghhBBCiJ9MmhZXDhw4wIYNG/D39/9oCbBSpUpha2tLkSJFKFu2LH379sXIyIhdu3alZTwhMpTcuXNTr149lgQGJ+9VJFLG2cmBvXv3pvjrqaurS0BAAL///ju7du3i2PHjjB8/HicnJ/T09DSUVgghRFrYunUr9evXx8XFheXLl/PgwYNP2tjZ2TFo0CDi4uKoUr0mY8dNJDEx8ZN2arWaO3fvcuGvi8Q8f54W8bXa5i1bWbt+A2PHjqVw4cJKxxFCCCGEEEL8ZNJsWbCDBw8yf/58+vTpQ/ny5f+1baZMmTA3N+fRo0dfbHPgwAEOHjz40WN58+bFz88PIyOjVL/YnCNHDgD0DQzIkiVLqo4lNCdz5r+/V9myZcPExEThNCnXpUsX6tevz4mTp7CtbaN0nAyvQf16zF+wmKdPn1K6dOkU9dW+fXsNpQI9PT2t+HkVQoh/ZKTz2j//8+noqBg0aBCZMmVi6tSptG3b9qN2Q4cOpUGDBsybN5cJk6Zy6PBRZs+cSpnSpQA4euwENnUck9vr6+szYVwAXTt3TLuD0SLPnz+n38DBuLm5afRvrhA/KiOd14QQ4lvIeU0IoU3+WT0mKCiIx48ff/S5WrVqYWPzY9dV06S4cuDAAebPn0+vXr2oXLnyV9snJSVx9+5dLCwsvtjGxsbmiwcdGxtLQkLCD+f9Fi9fvgTgfXz8vy4TIdKXd+/+/l69fv1aK5adq1ChAsWKFWPu/EVUr1ZV6TgZnmX1qhgYGLB582Y6dOigdJxkJiYmWvHzKoQQ/8hI57VffvkFXV1dGrs1oGeProwcFUDXrl3p2rUr9+7d+2iJR3Nzc8aNG0/jxk3o3bs3FtWs6di+La1btSQiYm9yu+XLl7Nnzx569e5HdHQ0A/r1VuDIMrZ+Awbz9m0cw4cPzzA/S0K7ZaTzmhBCfAs5rwkhtImenh6mpqb4+flptN/vXhbs3bt3REVFERUVBcDjx4+Jiori6dOnAKxcuZJZs2Yltz9w4ACzZ8+mVatWFC9enBcvXvDixQvevn2b3Gb9+vWcO3eOJ0+ecOvWLWbMmMHTp09xdHRECPFlKpUKHx8fQraGJv8Oih9naGhIrZrW7N27V+koQggh0oncuXPj7+/P5KkzsKxhS65cubCoXBGA3r0/XxSxtrYmIiKC3r17s2zFKqxq2TF0xGjg7xnaefPmZfTo0fTq1Yux4yZy5crVNDsebbD/wEGWLlvBoEGDyJ8/v9JxhBBCCCGEED+p7y6u3Lx5kwEDBjBgwAAAgoODGTBgAGvXrgXgxYsXPHv2LLn97t27SUpKYvHixXTq1Cn5LSgoKLnNmzdvmD9/Pv7+/owbN453794xZswYzMzMUnh4Qmi/5s2bA7Bi5RqFk2gHJ0d7Dh8+LDPShBBCJOvRowd//PEHjk5OTJ0+i+cvXmJsbMy6deuIjY397HMyZ85Mz549OXv2LFOnTkVPTw8fHx9u3LhBuXLleP36NdbW1uTPn59effrz4j+zosW/i4uLo4d/PywtLfH19VU6jhBCCCGEEOInplJr4U7Y0dHRqb4s2PXr16lTpw47t4dQo4Zlqo4lNCc6OpripSsQGBiIi4uL0nE0plu3bpw9c4ZTxw+io/PdNVPxX65cuUp1a1uWLVuGg4OD0nEAmY4thNA+Gfm8dv36dSZMmMCePXsoXbo0W7du/aa/vTExMeTMmROVSkViYmLyBuz9+/dn5owZVKhQnpBNazE0NEztQ8jQRo35gxmz5rJz505KliypdBwhkmXk85oQQnyOnNeEENrkn2XBNE2uwoqfhlqt5uy5C0rHSBWtWrXi5q1bRO4/qHSUDK9UqZIUKlRQlgYTQgjxWSVKlGDBggVcv36d0NDQb76pwcTEJHl/locPHyY/fvnyZVatXs2Fvy5SqlxlGrk3Z8q0mTKD8jMu/HWRaTNm0717dymsCCGEEEIIIRQnxRWh9T58+MDGTVtwcHbFw9ObEiVKULZsWaVjaZSlpSUlS5ZkSVCw0lEyPJVKhbOjAxERe5SOIoQQQkuZmZnh7u4OQEhICLNnz2bz5s107NgRg8xZGDtuIjVs7Ll48ZLCSdOPxMREuvfsQ9GiRenatavScYQQQgghhBBCiitCe8XGvmLWnPlUqloDv3adyJzFkODgYCIiIihUqJDS8TRKpVLh6+vLttAwHj9+onScDM/J0Z6bN28RFRWldBQhhBBaSKVSMXPmTEaMGAHAn3/+iYuLC5MmTWLRokXs2rWLzJmz0MzLh9jYV8qGTSfmL1zCyVOnmThxIgYGBkrHEUIIIYQQQggprgjtc/fePQYNGU6Z8hYMHzkGK6sahIeHs3btWhwdHbV2T5JmzZqhq6vL8pWrlY6S4dnWtkFXV1eWBhNCCJFqVCoVHTp0YPv27Z88Xrx4cRYvXsy9+w/YtVtmUp45e44RowJo3bo11atXVzqOEEIIIYQQQgBSXBFa5OSp0/i160RFCyuWrViNn58fhw8fZvr06ZQvX17peKnO2NgYNzc3goKXk5SUpHScDM3IKDvWNSyJiIhQOooQQggtV6lSJaKiojhw4AB3794lKSmJXbt2kSdPHvT09HgSHa10REVFR0fj7etHmTJlGDZsmNJxhBBCCCGEECKZrtIBMrpuPfuQLVvWr7bT19dnxtSJlClTOg1S/TwSExMJ27GTmbPncfjIUczNzRk1ahSenp5kzfr174u28fX1Zd26deyJ2IeTo73ScTI0J0d7xk2YQnx8vCw/IoQQIlXp6elRtGhRACIjI2ndunXy58r/Uk6pWIpLSEjg17YdiY9/z8KFC8mcObPSkYQQQgghhBAimRRXflCRIkXo3LkzsbGxX2374cMH1qxZw7kLf0lxRUPevHnDilVrmDN3ITdv3cLKyorFixfj7OxMpkyZlI6nmKpVq1K2bFmWBAZLcSWFnBwdGD4ygGPHjlG7dm2l4wghhPhJ1KhRI/n9ihUrUKumtYJplDVy9FiOHj3OunXrKFCggNJxhBBCCCGEEOIjUlz5QXp6egwZMuSb2sbFxbFmzZpUTvRzePjwEfMXLmZJ0DJevXpFgwYNmDFzJhYWFkpHSxf+2dh+2LBhPHz4iPz58ykdKcMq/0s58uXNS0REhBRXhBBCpBl9fX1sbW2JjIykr38PVCqV0pEUcfHiJWbPXUD//v2xtLTUeP/Pnj3j5cuXFC1a9Kf9GgshhBBCCCFSRvZcERnCufMX6PhbN8pXrs6CRYF4eXlx6NAh5s6dK4WV/+Hh4YG+vj7By1cqHSVDU6lUODnay6b2Qggh0tykSZOwtbWlc9eenD5zVuk4aU6tVjNg0DCKFClCx44dNdr3s2fPaNOmDRUrVqR27dq4uLjIHmtCCCGEEEKIHyIzVzKArdu2c+jwUaVjKOb8hb+I3H+AggULMmjQILy9vcmePbvSsdItIyMjmjRpwtLgFfTx74Gurvya/ygnR3uWr1zN/fv3MTMzUzqOEEKIn4SZmRmLFy/Gq3lzmjRtwbYt66lQ/helY6WZzVu2si9yP8HBwejr62us3wsXLtCmTRsSEt4za/oUcufOxey5C/D19aVVq1aMHDlS9lkTQgghhBBCfDO56poB/DFhMvfu3SdPnjxKR1FErly5mDt3Lq6urlIo+EZ+fn6sWbOGwUNHMv6P0UrHybDs7eugo6PD3r178fHxUTqOEEKIn4ihoSHLV6zAy8uLRu6ebA/ZSNmyZZSOlequXLlKt559cHV1xdHRUWP9Pn78mFatWpE/fz5WLw/CzOzvPVzq13NhSVAwAwcN48aNGwQHB5MlSxaNjSuEEEIIIYTQXnKlOgNQq9V4eHgwerRcJBffpnz58owePZrBgwdTpEhhuvzWQelIGVJOY2OqV6sqxRUhhBCKyJEjB6tWraK5pydu7p6Ebd1EyZIllI6Vam7eiqJJ0xYUKFCAKVOmaKzfpKQkunbtSiYdHTasWUGePKbJn1OpVLRr05qyZUrj3qwF/fr1Y+bMmbIPixBCCCGEEOKrZM8VIbSUn58fv/32G78PHsa20DCl42RYTo727N+/n4SEBKWjCCGE+AnlzJmT1WvWYGyck4aNm3Hj5i2lI6WK6zdu4trQHYPMmVm5cqVGl4ANDg7m8OHDLJg366PCyn+raV2DOTOnsWnTJubOnauxsYUQQgghhBDaS2aufMapU6e4fPkySUlJ39T+a3e2yUVZoZTBgwdz9+5d2nXsTGjIRqpVraJ0pAzH2cmBgD8mcPLkSWrUqKF0HCGEED+hXLlysWbNGpo2bYpb42bs2L6ZwoUKKR1LY65du07Dxs3Imi0ba9euJW/evBrs+xpjxoyhXZtfqWNr869tm3o04ey580ycOBFXV1fMzc01lkMIIYQQQgihfVRqtVqtdAhNi46OTlFBo1q1qjx8+Agdnc9P7Pm3L9mXPqenp8fWzeuoaf39F2etaztgZVVDlgUTPyQuLg4vLy/u3LnN7p2hmBcponSkDCUpKYnipcvj7d2S33//XZEMJiYmxMTEKDK2EEKkBjmv/ZiHDx/i4eFBZgMDdu4IwSRnTqUjpdjFi5do5NEcY+OcrFmzRqN7DMbFxdGwYUPUSYns3b2DrFmzfvU5b9++pZpVbcpXqMDixYs1lkVoPzmvCSG0jZzXhBDaRE9PD1PTz89iTwlZFuwzEhI+MGTQAF48ffDZt5fPHn7xLTbm0Wffnj2++0OFFSFSKkuWLAQGBpI1azaaNffl+YsXSkfKUHR0dHB0sGfv3r1KRxFCCPGTy58/PytWrODps2e0aNmauLg4pSOlyJmz53Bt5IGpaR7Wr1+v0cJKUlISAwcO5PbtKJYuWfBNhRUAQ0NDRo4Ywo4dOzh+/LjG8gghhBBCCCG0jxRXvkA2sRTaJFeuXAQHBxP9NBpvHz/i4+OVjpShODs5cOHCBZ48eaJ0FCGEED+5YsWKsXTpUs6ePUf7Tt1ISEhg3oJF2DnWo0r1WnTq3J3zF/5SOuZXHT9xioaNm1GkiDlr164lV65cGus7Pj6eLl26sGHDBqZPnUS5cmW/6/lN3RtTskQJFixYoLFMQgghhBBCCO0jxRUhfhLFixcnMDCIQ4ePMGzEGKXjZCiO9nVQqVQye0UIIUS6UKVKFebMnUvo9jBy5S1E/4FDiHn+gjp2dhw+epw6DnVZsXK10jG/6PadOzT39qVUqVKsWrUKY2NjjfX96NEjvL292blzJ8uCFtGiebPv7kNHR4cunTuwY8cO7ty5o7FsQgghhBBCCO0ixRUhfiLVq1fH09OT9Rs3yeyV75A7d24qV6ooxRUhhBDphouLC6NGjUr++MmTJwwaNIiIiAg8PT3p1rMPly5dVjDh5129eo0mTVuQNWs2AgMDyZ49u8b63rdvHy4uLtyOimLrpnU0cmvww315e3liaGjIhg0bNJZPCCGEEEIIoV2kuCLET6Zbt248ffqMlavWKh0lQ3F2ciAyMpLExESlowghhBAAtGnTBi8vLwAqVaqEgYEB+vr6jB07lgIFCjBzznyFE34s/M9d2DnVJ1MmXVauXImJiYlG+n358iVDhgzBx8eHypUqcjByFzVqWKaoT0NDQxq41iMkJEQjGYUQQgghhBDaR4orQvxkSpQoQYMGDZg6YxYfPnxQOk6G4ehgx/Pnz7l48aLSUYQQQohkgwcPZuLEiSxfvhyVSsWzZ8+4ffs2jo6ObAsNI2JvJG/evFE6JocOH8GnVVusra3ZunUrRYsWTXGf79+/Z9WqVdSpU4d1a9cSMHoEG9auwNTUVAOJwbJ6Va5evcpff6X/PWyEEEIIIYQQaU+KK0L8hLp3705U1G02bNqidJQMo6i5OfD3Wu5CCCFEepErVy5atmxJ5syZefr0KRUrVsTOzg5nZ2fi4uJo7NGckmUqMm3GLMUyXrt2nRY+flSrVo0FCxaQLVu2FPX35s0b5s2bh7W1NX379qW2TU2OH9lPty6d0NHR3MubiuXLA7B582aN9SmEEEIIIYTQHlJc+QyVSoVarVY6hhCppnz58jg4ODB5ynSSkpKUjpMhmJjkBCAmJkbhJEIIIcTnPXnyJPn9DRs2MGHCBPbs2YNXixYMGzGGrdu2p3mme/fu49G8JXny5GHRokXo6+unqL/w8HBq1KjBuHHjcHKw4/jhSIIWz8fMrIBmAv8XS8tqGBsbp7gYJIQQQgghhNBOUlwR4ifVo0cPLl+5Suj2HUpHyRDevYsHIHPmzAonEUL7xcXFcfnyZX7//XeOHj2qdBwhMoxy5coxevRoADZu3EjPnj1JSEhg1KhR1KxZk4mTp6Vpnjt371LfzZ2kJDXLly8nR44cP9yXWq1m4cKFtGvXjpo1rDh94hBzZk2jdOlSn23/7t07QraGMnzkGAYOGsasOfM5eer0d91ApVKpyJ0rF7GxsT+cWwghhBBCCKG9dJUOIIRQRvXq1bG2tmbi5Gk0bFAflUqldKR07f79+wDkzZtX4SRCaK/79++zZMkSVqxYwatXrwAIDg6mWLGi1KplQ+3atalZsyaGhobo6+vLeUuIz2jbti2FChXCz88PgJIlS3LhwgV8fX3p0qULd+/do1DBgqme4+Chw3Ts3B2M390+AAAgAElEQVQdnUxs2LAeMzOzH+7rw4cPDB8+nKCgIPx7dmP40EFfXP7r8eMnzJm3gKXLVhAT85yCBQuSJUsW7t29S9y7d1StYsGA/r2p6+z0TecQPT1dEhISfji7EEIIIYQQQnvJzBUhvmDz5s2YmZlhZmbG8uXLuXLlitKRNK5Hjx6cOXuO3Xv2Kh0l3Tt2/CQ6OjqU/8/660IIzYmJiaFbt27UrFmTlStX0r5ta3ZuD+HAvl0ELpqHvZ0thw4epGPHjpQvX55ixYpRr149tm7dyocPH5SOL0S64+zszL1797h37x63bt2ibt26dOnSBYDMBgapOnZ0dDQdf+tG/Ybu5M5tyrp161JUWHn79i1t27Zl2bJlzJg6iZHDh3yxsHLi5Clq1XFkcWAwTZs2Y9++fRw9epS9e/dy6fJlli9fjk4mXZq3aIWjSwPOnD33r2PHx8dz585dubFCCCGEEEII8Vkyc0WIzzh79ixdu3ZN/njAgAFky5aNv/76C11d7fm1qV27NhYWFkyaMh0nR3ul46RrIdtCsbCwkHXXhUgF8+fP58+dOxkzajitfLzJnv3/f88qVihPU48mANy9d499+/Zz5+49Dh46wm+//YapqSlPnz6lbdu2jBw5UmazCPEf//wuGBoafvR43Lt3Guk/Li6OW7eiyJc/HyY5c6JWq1kavIKhI0ajo6Ni0qRJeHl5pWiD+ffv39OiRQuuXL7MutXL//V/lejoaDxb+GJuXpQlS5aQO3fujz6vp6eHvb09dnZ2HDhwgFEjR2LvVJ9ePboysH8fDD5TdFq/cTNv3r7FwcHhh49BCCGEEEIIob1k5ooQn/G5F9h6enopukCQHqlUKnr06MGhw0c4dPiI0nHSres3brJrdwQtWrRQOooQWunKlSuYmOSkY/s2HxVW/lehggXx9fFm0MB+hIZsYN+ecOrY2qBWq1m8eDELFy5Mw9RCZAympqb07t2bJUuWUKRIERo0asr9+w++qw+1Ws3Tp0+Ji4sD/i50Oji7UsPGHieXhsTFxdG+U1d6+PelXr16REbux9vbO8X/Ny1ZsoSzZ8+yeePafy2sPH36lFZ+HUhKUhMYGPhJYeW/qVQqateuzfawMPr06cOMWXOxqePE8ROnPmoXuf8Avw8eTpMmTShbtmyKjkMIIYQQQgihnVTq79nVMYOIjo5O0drIlStXplOHtvTv66/BVD/OurYDVlY1kjcoFWkjMjKSgwcPEhcXR5EiRahXr16KlrVIr5KSknBxcaFA/nxsWr9K6TjpjlqtpqVvG06fPUdkZCRZsmRJ8wwmJibExMSk+bhCpIVz585Rv379v98/fRTzIkV+qJ/Bw0Yye858fvvtN/r06UPmzJk1GVNomJzXlHHv3j08PDzIbGBA2LZN5Mv378tdqdVq5i9czLTps3nw8CEAWbJkJi7u/2e/FDQzI08eUy5dusyUqVNp1KiRxvLa29tjUbkiC+fN+uzn3759y8zZ85g1Zz46OioCA4OoXr36d41x5coVevfuzblz52jW1J1yZcuwLTSMEydPYW1tzaJFizA2NtbE4QgtJ+c1IYS2kfOaEEKb6OnpYWpqqvF+tWd9Iw1SqVRoYc1JfCdbW1tsbW2VjpHqdHR06N69O126dOHU6TNUsaisdKR0JWjpckLDdjBv3jxFCitCaLuJEycCsHzpYooULvzD/YwaPgSTnDn5Y/wkwsPD+eOPP6hVq5amYgqhFQoWLMi6deto2tQDtybN2LJxLQUK5P9s2w8fPtCtR29Wrl6Ll5cX9vb2vH//npiYGObNm8ejR48AuHf/PklJSWzctImKFStqNG90dDTlypb+7OdOnT5D+45duXvvHr6+vvTo0eNfZ6x8SenSpdmyZQuBgYGsXr2a7WHhVKtWjcWLF+Pi4qJ1s5aFEEIIIYQQmiPFlQzi4cOHHDp0SOkYKaYtRSsDAwOqVKmiNS+4GzZsyMSJE5g0ZQYrly1ROk66Ef7nLvoOGESrVq1wc3NTOo4QWik+Ph63hq40cmuQon4yZcpEH/8eNKhfl+69+tK8eXOaNWvGlClTyJQpk4bSCpHxFSlShDVr1uLl1RyrWnZMHB+Al2fTj/Yrio+Pp22HLmwP28GsWbNwd3f/qA+VSsWSJUuwsrLC2toaNze3VLkBQV9fn9jYV588vm7DJrp060WZMmXYuXMnJUqUSNE4urq6dOjQgQ4dOqSoHyGEEEIIIcTPRYorGYBxDiPCwsIICwtTOor4L6tWrdKamS2ZMmWia9du9O3bl0uXLlO2bBmlIylu7779+P7aDgcHB1mST4hUlJSUpNElvMqUKc3OsBCWBq+gV5/+xMbGMmfOHJl5JsR/KV68OH/+uYuhQ4fS8bduLFu+kk4d2mFuXoTDR46yeMlSbkXdZtGiRbi4uHzy/Pbt29O+fftUz1mnTh1WrFxDpw7tyJcvL+/evWPchMlMmTaTpk2bMmHCBFkCUAghhBBCCKEYKa5kAOvXrODR4ydKx9CI/74rMqOKiYnBwdmVd+/efb1xBtK0aVOmTJnC5KkzWbRgttJx0oRarWbzlq1YWVb/aFmUQ4eP4NWyFTVr1mTu3Lno6ekpmFII7ZaYmMiDB9+3ufbXqFQq/Fr7kr9APlq36YC3tzcLFy5MlfVVhciocubMyaxZs2jatCkBAQH4tm4H/D2Lw87OjilTp1GpUiVFM/bt25fIyEiqWtaiYsXyXL5ylRcvXjJo0CC6dOmiFf9XCiGEEEIIITIuKa5kAFmzZqV4saJKxxD/YZQ9m9IRUoW+vj6dO3dm+PDhDB7Un6LmP7apdEYyfuIUxo6biLl5EcK2bsLMrADHjp+kWXMfqlSpysKFCzEwMFA6phDfJT4+nps3b3L16lWuX79OVFQUSUlJGBoaUqxYMYoXL06JEiUoXLgwurrK/xvw4sULrl69mip913V2YuvmDbTw+RVHR0cmTZr02bvwhfiZ2dvbY29vz71793j8+DGlSpUie/bsSscCwMzMjPDwcIKCgrh9+zYWVarh6emZ4mXAhBBCCCGEEEITlL+qIoRIN7y9vZk2bRozZs5m6uQJSsdJVXPnL2LsuIl06NCB7du307BJM/4IGEn7jl0p98svBAUFyTJCIl1Tq9XcuHGDixcvcvnyZa5cucK1q1e59Z9iCoCpaW6KFyuGvr4eUbdesTUkhFevXwOgp6dH0aJFKVGiBFZWVjRr1gxjY+M0Pw4fHx+GDx+eav1Xr1aFIwci6NazD23atKFr1678/vvvcse7EP+jYMGCFCxYUOkYn8idOzd9+/ZVOoYQQgghhBBCfEKKK0KIZFmyZKF9+/ZMmzaNgf37kjdvHqUjpYqVq9cy4PchdOrUiaFDh+Ln50ezZk1p3qIVFhYWBAcHY2hoqHRMIT4rLi6OwMBAVq5cwa1bUQDky5uXsmXLUNfFiTKlS1G6dElKlSpJLhOTj56rVqt5+PARV69d5+q1a1y9dp3Ll68yZswYxo8fT0BAAM2bN9dYzv3793PixAkePnyIjY0NXl5en7T7p4ipVqtTreBhamrK6hVLmTV7HoOHjcTY2JguXbqkylhCCCGEEEIIIYT4OUhx5TNUKhVqtVrpGEIoonXr1syePZvZc+czasRQpeNoXOj2HXTt7o+3tzdDhw5FpVJhbm7O2rXrWLp0Kf7+/ulmORQh/tepU6fo0aM79+8/oKlHYyaNH4tF5Yrkzp37m56vUqkoUCA/BQrkx65O7eTHnzyJZsSoAPz9/blz506K7xK/fv06HTt25MqVK+TLmxczswJs3LiRBw8e4O/v/1FbMzMzAK5evUbp0qVSNO6/UalUdO/WmRcvYwkICEBPT48OHTqk2nhCCCGEEEIIIYTQbjpKBxBCpC85cuSgdevWLFqylBcvXyodR6Mi9x/Ar10n6tWrx/jx4z+6S75YsWKMHDlSkWWRhPgatVpNYGAgTZs2JXeuXBzev4f5c2bi7OTwzYWVf5MnjylzZk1j6OCBTJ06ld27d/9wXyEhIbi6uoI6iQP7dnHl4hkidoUxaGA/Jk2axKVLlz5qb2lpiZ6eHnsj96f0ML7JkEH96d2rOyNGjGDSpElpMqb4P/buPC6n9H3g+OdpRaJibNm3CFmiPWtajLUQGvu+b2OMwVjGzsg2xr5kS4UxdrJTWWNkl7GULYpU2vT8/vCd5/fty1BUTz2u9+vl9arn3Oe+rzPD3elc574vIYQQQgghhBBC80hyRQjxnj59+pCSksLKVWvVHUqWOX/hIp26dMfGxobFixejra2t7pCEyJAnT57w3XffMWHCBHp0/459u3dQpUr2FHP+ftRwALp160ZgYCCpqakZPjc5OZmff/6ZgQMH4urSnKOB+7GoVVOVxBw5fAgFDQw4ePBguvMKFCiApaUlx0+cyroL+QiFQsGkiT8xZFB/vL29efLkSY6MK4QQQgghhBBCCM0iyRUhxHuKFSuGp6cnS5etICEhQd3hfLHr12/g0dELs2rVWLVqFfr6+uoOSYhPevHiBatWraJZs2bcuH6dbX6bmTd7Bnp6etk2pkKhYOTwIcC7LQKtra2ZOXMm4eHhHz0vLi6O9u3b4+Pjw9zZ01mz8ncKFjRI10ZfX5+mTRtz6NCh9853cHDgxMnTvH37Nqsu5aMUCgW9e/VAW1ub+fPn59i4QgghhBBCCCGE0BySXBFCfNDAgQN5+fJVnl+9cu/+fdp6dKJkiRJSqF7keklJSezcuZPu3btTr149fvnlF1yaOxF8+ijNnZrmSAxTJk3g1YvHHDu8n5bfurJhwwYaNmxI27Zt2bJlC3Fxce+d4+Pjw5UrV9i3+w/69+39r4XpW7i5EBoayrNnz9J97uDgQGxsLKGXLmfLNX1IpYoVWPDrHLZs2cLo0aOl1poQGfT27VsSExPVHYYQQgghhBBCqJ0UtBdCfFDZsmXp0aMHv8yYTXxCArY21ujq6qgemioUiv//mv98rVBgWNCA6tWr/evD1Zz05MlTWrfrSL78+di0ebPUUxG5WkJCAp06deLChQtYNajP7Jm/4N62NUWKFMnxWBQKBfXq1qFe3TrM+GUyu/fsZ+NmX8aMGcPEiRNp2bIlnp6e2NjYkJKSwpo1q+nY3h2rBpYf7deleTO0tLQIDAykS5cuqs/r1KmDgYEBx0+cor5lvey+PJXu3bzIXyA/ffoNonr16vTv3z/HxhYiL3ry5Ant23vw99/3qFu3LgMHDqRFixa54me+EEIIIYQQQuQ0Sa4IIf7V+PHjAViw6Ddmzfk1w+c1adyIDetWUaiQYXaF9knRMTG09fAkKSmJHTv+oFixYmqLRYiM8PX15fLlyxzavxtrq/rqDkclX758tPdoS3uPtjyMiGCLrz+btmzF39+fcuXKUbt2bR4/fsKQQZ9OTBQpUgRrqwYcOnQoXXJFV1cXa2trjh0/yeiRw7Lzct7Tsb07x46dYOPGDarkSlJSEmFhYVhafjxZJMTXZuHChbx69YoF8+ew88899OvXD1tbWzw9PXF1dcXQUH0/94UQQgghhBAip8m2YB+gUChkexAheFcjYerUqdy4cYPTp09z4sQJTpw4wfHjx1V/jh07xtGjRzly5AhHjhxhxYoVnDl7Du+Fi9UWd1xcPB08v+Pxk6ds2eJLmTJl1BaLEBl148YNatQwz1WJlf9VpnRpfvh+JJfOB7Nv9w7s7awJDDyEq0tzzM2rZ6gPN9fmnDxxgjdv3qT73MrKiouhl7Ij7E+ys7Xm7t2/mT9/Pm/evKF37960bt2ayZMnk5aWppaYhMhtzp07x8aNGxk5bAi9enRj5/atbN3iw9vUFEaMGIGzszOvXr1Sd5hCCCGEEEIIkWNk5YoQ4pN0dXUpX758htqamZlx6dIllq9cw9AhAzExNs7e4P5HUlISXt16cf3GTfz8/KhSpUqOji/E5ypXrhw7dmwnPj4eAwODT5+gRgqFAns7W+ztbJk/dxba2toZPreFqws/T57GqVOnaN68uepzQ0NDEhMTSUtLQ0srZ9/96NypI+F3/2bRokX4+voSGRkJwMqVK3FxccHW1jZH4xEiN1qzZg1VKldiyOABqs/cXJxxc3Hm5s1bODZxZsuWLQwYMOAjvQghhBBCCCGE5pCVK0KILNevXz/epqayfMXqHB03NTWVXn0HERQcwtq1a6ldu3aOji/El2jZsiUJCW/Yf+CQukPJlAIFCqCvr5/h9lWqVKZixQocOpT+OkuUKEFKSgoPIyKyOsRP0tbWZtLEnwg5fYy6tS2oV7cOzZ2aAhAbG5vj8QiRG+np6fEmMfGDyVQzs6rYWFuxe/duWe0lhBBCCCGE+GpIckUIkeW++eYbunh58fvyVcTGvs6RMdPS0hg24nv27tvPsmXLsLOzy5Fxhcgq5cqVo27duqzfsFndoWQrhUJBC1dnAgMD0z2E/acu0rlzF9UVGlUqV2LzxrUcO7yfTT5raNnCjb59+zJ+/HhGjRpFQkKC2mITQp1SU1PZt28fNlZW/9pmzOjhhIaGsmTJkhyMTAghhBBCCCHUR5IrQohsMWDAABISEliw+LccGW/NOh82bvbF29sbZ2fnHBlTiKzWv39/jh0/wcFDh9UdSrZyc3Xm6dOnXLlyRfVZvXr1MK9enUOHc8e158uXD591K+nS2ZN169YREBDAd999R1xcnLpDEyLHxcbGEh8fj7Nzs39t4+hgz48/jGb27NmsW7cu54ITQgghhBBCCDWR5IoQIluUKlWKQYMGMe/XBYwY9QNJSUnZOp5pqVIAVKxYMVvHESI7ffvttzRt2pSefQYQdvWausPJNjbWVhgZGXHgwIF0n9s7OHDs2EkiIiLVFFl6Ojo6LFn4KyGnjrJ/9x+cP3+eMWPGqDssIXKcsbEx5ubmrFnn89F248Z+z+CB/Rk/fjwjRozg7du3WTK+Uqlk7dq19OrVi9WrV6vqIqmbUqkkMjKSN2/eqDsUIYQQQgghhBpIckUIkW3GjBnDnDlz2LjZlyZObln2kOVDnJs3o3z5cqxZsybbxhAiu2lpabF06VLKli1L0+YtWLzkd418aKerq8u3bi5s27aN1NRU1eft27fnTWIitS1tGDxsFHfC76oxyncUCgXm5tXJXyA/b9++zVR9GSE0hUKhoEePHoSEnCXm5cuPtps5fQrLli5i27ZtTJkyJUvGP3r0KBMmTODF8yh++eUXrKyscHNzY+HChdy+fTtLxvhfSqWShIQEIiIiuHLlCsePH2fHjh2sWbOGefPmMXLkSGxtbbGyssLa2pqrV69mSxxCCCGEEEKI3EuSKx+gULz7hUoI8eW8vLz4/fffCbt6jZ1/7s62cbS1tenq1Zldu3YRHR2dbeMIkd0MDQ3ZuXMnXl5eTJg0lRq16zN77nxeaNjf6wH9+xAREcG+fftUn9WsWZMzZ87w448/cuBgIPWtHejRuz9XwtT/0LJWzRoMHTwAf39/5s2bx+DBg7l06ZK6wxIixzRu3Ji0tDR27dr7ybZdOnVk5vSprF69mrNnz37x2Pfv30dbW5vlvy/m7u2rrF75O5UqlOO335bQuHFjGjZsyIwZMwgNDc3UPfw/K08OHTrEokWLGDBgAM7OztSvb0nlypWpUqUK1tbWuLq60qVLF4YMGcK0adPw9fXl5s0bfOvmwpqVyzAyKiy1ZoQQQgghhPgKKZQamEWIiooiJSXls8+vX9+S7l29+OlH2fpDvO/58+dUrFqTtWvXSm2PTOjcuTMxMdGcOnYIhUKR5f3fvhPOt63cKWxkxO7duylQoECWj6EuJiYmkjD6Sv3999+sWLECPz8/tLQUfOfVmYH9+1KxQvkP/juKi4vnzZsEvvnmm5wP9jO0aNWOR4+f4uvri6mpabpjiYmJ+Pn5sXTpUh4+fIiLsxNjRo/EqoGlmqJ99yB28tTpeC989xDV2NiIgIBtVKtWTW0x5VUyr+VNvXv35s7t25wLOYG2tvZH26alpeHYuDlFvynGxo0bv2jcp0+f4uHhzpMnT5gyaQL9+vRCS0uLxMREjh4/we7d+9i7/wAvXkTToUMHFixY8MF+rly5gr+/P5UrV+bkyZMEBwcRE/NuJU7hwoWpWaM6ZlWr8s03RTExMaFIEROKmJhgYmKs+rpAgQLvzb8DBw/n5u1wdu7c+UXXKfI2mdeEEJpG5jUhhCbR1dXNlmclklz5AEmuiI+R5MrnOX36NB07diRg6yacm/97QdzPcSf8Lt+2cqegoSH+/v555sFyRslNrXjx4gXr1q1j7dq1xMTEYGxsTMmSJUhJTiExKZHkpGTeJCYSGxsLQMkSJahXtw6WlnWpV7cOdevWxtjISM1X8b6bN2/h3rELiYlJzJs3Dycnp/fapKamsnPnTkaPHk1KSgrDhgwkMSmJxDeJxMXHExQcgnvbNpQ2LYVTsyZUrlwJHR2dbItZqVSya/deqlSuRJ/+g3kW9Zzt27dTvnz5bBtTE8m8ljeFhobSsmVLfNaupG2bVp9s7+sXQL8BQzhy5AhmZmZfNHZCQgIzZsxg7dq1tPdox8plS9IleFJTU5k8dTqLlvzOgwcP3kv+xMfHU7VqVeDdFoz1LevRtEkj6tatTc0a5pQ2Nf3slz/G/DieEyeDCAwM/PwLFHmezGtCCE0j85oQQpNIciUTJLkispMkVz6PUqmkVatW5M+nz/49f2RZv+F3/+bbVu4UMDDA39+fYsWKZVnfuYXc1Ip/vHnzhmPHjnHr1i2ioqLQ19dHT08PfX199PX1KVasGHp6eoSFhXHp0iUuX77M69evAahYoQL169ejQf16NKhvSc0a5ujp6an5it79zO7TfwhHjx2nSZMmDB8+nAYNGrzXLjw8nIYNG2JoaEjp0qXJny8f0TEx3Lt3L127fPnyUcO8OnVq16K2hQX2djZUqVI522J3adGWpORkduzYQcmSJbNlHE0k81re5enpSWzsK04ePfjJZERycjK16ljRqHFjfv311ywZf9euXQwePJhOHdvz22JvtLS0eP06jnnzF6hWlUVERLwX27hx4/Dx8QFg5vSpDB7YL0viSUtLo3EzV4yMTdi0aVOW9CnyJpnXhBCaRuY1IYQmkeRKJkhyRWQnSa58vgMHDtCrVy8O7v0TGxurL+7v73v3adGyHfr58hEQEEDx4sWzIMrcR25qxedKS0vj7t27XL58mUuXLnEpNJQrYWGkpKSQL18+6tS2UCVbGtS3xNS0lFri/Gc1yNRps7h1+zaWlpb06dMHJyenDG/x9/DhQ27dusXdu3e5cuUKYWFh3Lx5EwAP97b06tGVOrVro6+vl6VJpYcREbi4tSF/gQJs374dExOTLOtbk8m8lnedOHGCzp07s+uPABo1dPhke++Fi5k+cy4XL17E2Ng4S2LYsWMHQ4cOpWf3rnj/Opvuvfrxx85dquP37t1DV1cXeDe/JCUlERoayr59+7h48SK3bt0k/GZYlmwhut5nE0NHjGbbtm3Y2Nh8cX8i75J5TQihaWReE0JoEkmuZIIkV0R2kuTK50tLS8PJyYny5crg7/tl+6/fu3+fFq3c0dPTw98/gBIlSmRRlLmP3NSKrJSYmMjVq1e5ePGi6k9ERAQApUqW/P9kSwNLalvUytH6RWlpaRw4FMjiJb9z6nQw+vr62NnZ4eTkRLNmzShTpoyqrVKp5PHjx1y7do2IiAhSU1NJTU2lZMmS1K5dm6JFi5Kamoq3tzd79+7l0aNHwLu6Cj26edGje1cqVayQJXHfvhOO67dtKFmyFH5+fhgaGmZJv5pM5rW8S6lU4uTkRMXy5fDdvP6T7SMjH1G9Vj1+//13WrdunWVxbN26lVGjRlG+XFnu3X+AsbExMTExALi4uLBq1SoOHTrE+PHjiYmJoVOnTty8eZPg4GD69e3F3FnTv7gGXGzsayzqWdGkSVMWLVqUFZcl8jCZ14QQmkbmNSGEJpHkSiZIckVkJ0mufJlt27YxbNgwTp84TK2aNT6rj/sPHtCilTs6Ojr4+wdo/FY8clMrstvTp08JDQ1VJVsuXbrEmzdv0NHRoWYNcxwd7BjYvy+lS5t+urMsEn73bw4cDGT/gUOcDgomJSUFMzMznJycMDIyYvny5Tx//hwAHR0ddHV10NbWIS4uTtXHPw9ba9eujbu7OxEREURGRhIUFMTLly9p1NCRfn160sLN5ZPFuT/lSthV3Fq2w9zcnI0bN5I/f/4v6k/TybyWt23ZsoUxY8ZwNug4ZmZVP9nexr4xtSxqM3/+/CyNY8eOHcycOZPIyEi6detG586dcXNzA8DOzo6zZ89Sq2YNdHR0iI2NpVSpUvTt3YOW37plyfhzf13A7LnzOX36NKVKqWfln8g9ZF4TQmgamdeEEJpEkiuZ8KXJlQb169P1u86MH/dDFkYlNIUkV75MamoqDg4OWDWwZO2qZZk+/2FEBG4t26FQaBEQEPBVPMyQm1qR01JTU7lx44Yq2RIYeIi4uHi6enVm9KhhlCldOkfjiY19zdFjx9l/4BAHDgXy4kU0Hdt70K5tK2rWNKdM6dKqN9CfPYviSthVTp0O4lVsLNu27ySfvj6PnzyhevXq+Pn5kT9/fvbs2cOGDRs4f/48FStWYPDAfnh19vyilTpnzpzj2zYeODg4sG7dui9O2GgymdfytqSkJOzt7bCztcnQz/LxEyfjv+0Pzp8//8WrRT7ln23LAEqWKMHFc6cxMDDI8nFu375Dk+Yt8PDwYNq0aVnev8h7ZF4TQmgamdeEEJpEkiuZoGnJlaPHTnDm7Dl1h/HFNOWvWkJCAgsXL5XkyhdYt24dEydO5MLZ05naliciIpIWrd1JS1MSEBCAqWnOvUWvTnJTK9QtLi6OdevWsWzZMuLi4vjOqzOjRw6l7H9t05VT0tLSiH39GqPChTN8jlKpZPLU6XgvXEK9evX44YcfcHR0BC3Yg8oAACAASURBVCA0NJTly5ezZ88ejIwK47N2JQ0dP11H4t9079mXHTt3sXfvXmrXrv3Z/Wg6mdfyvn+25QrYugnn5s0+2nbvvgN08urOmjVrcHFxyfbYWrZsSWhoKCGnjvI6Lp4G9euhpaWVoXNDL13m6LETKJVKWrdsQZUqldMdfxEdzbbtfzBj1lyKFv2GHTt2YGRklB2XIfIYmdeEEJpG5jUhhCaR5EomaFpyxaFxc27fvkPhTDxIys2y+YXFHKGnp8+6deuoWvXTW2GI97158wYbGxtatnBl0YJ5GTonMvIRLVq7k5r6loCAAErn8Jvz6iQ3tSK3iI+PVyVZXr9+TVevzowZPQJT09y/gkypVLJt+04m/zKdBw8e4uXlxbhx41QFth88eMDYsWM5c+YMG9avwtW5+WeN8/jxE5xcW6Knp8+OHTsoUqRIVl6GxpB5Le9TKpV07dqV0NBQDu3786Pbg72KjaVM+aqYm5tz6NChbI0rKCiIDh064LtpPWvW+XDw0GHGj/uBsWNGffQ8pVLJhJ+nsPi3ZRgaGqJUKklKSmLrZh/s7WzYt/8gW/23EXj4KGlpabRu3ZqpU6diYmKSrdcj8g6Z14QQmkbmNSGEJpHkSiZoWnLFrmEzGjSwki0HhFoplUqio6MxMTHJki09Fi5cyKJFi7hz4wqFCn28+POjR4/5to0HiYlJbNu2LV1R66+B3NSK3CY+Pp7169ezdOlSEhIS6N2zO6NHDs2WG5WsplQq2bBxC6N/GIdSqcTLy4sff/yRggULkpSUxKBBgwgMDGT1iqW0a/t5xbfD7/5N3fq2NGvWDB8fnyy+As0g85pmePnyJe7u7jyKjMTFpTkGBQrg1dkTGxur99o2aupC2XLlWbp0abbGNGLECP66fIk/d/hTrWZdlEolA/r1Yc6sj99HL1q8lAmTpvLzzz/Tp08f9u/fT79+/QAwLFiQ13Fx1K1bF3d3d1q3bk3RokWz9TpE3iPzmhBC08i8JoTQJNmVXMnY+nghxFdvxowZWFhYMG9exlaafErLli1JTEzk/IWLH2335MlTWrZpz5s3iQQEBHx1iRUhssJPP/2EqakppqamODo6Ehsb+0X9GRgYMGjQIIKDgxk6dCgbNm3Boq41U6fNJOblyyyKOnsoFAq6de3CldCzDB86mICAANq3b09UVBT6+vosW7aM1q1b07PPADZt9v2sMSpVrEDdOrW5efNmFkcvRO5iZGTEzp078ezUiYcRjzhx8jTftvHg1q3b6doplUrepqVlex2i5ORk/P39KWBQgPkLF6Ovr0/x4sU/uSXYq9hYZs2dT69evejfvz/a2tqcPHlSdbxf//6cPHmS3bt306tXL0msCCGEEEIIIQBJrgghMujChQsAHD9+PEv6K1SoEPDuDfh/8/TpM75t7UFCQgL+/v6ULVs2S8YW4mty4MAB1q9fr/r+7t27VK9ene+///6L+zY0NGTkyJEEBwfTs1cvfvt9BbXqWDFnnjevX8d9cf/ZqUSJ4kwcP5YDe3dy5coVBg4cCLx7m2XhwoV07tyZgUNGMG78JNLS0jLdf8GCBhQvXjyrwxYi1zE0NGTKlCls376dwMOHKVasGMNHjeHlq1eqNtev3+Cvv67QvPnnbbeXEeHh4bRq1QqA0NDLLF+xmpEjR2JoaEjU8+ecOXueQ4FH2Lb9D9au28Bvv6/g2bMoAAIDjxAXF8eAAQNU/c2YMYNr164RGRnJqFGjqFixYrbFLoQQQgghhMibJLkihMiQf5Ihz58/z5L+Ll++DECVypU+ePzZsyhatvHgdVwcfv7+lC9fPkvGFeJrc/v2uzfI3dzcePjwIUuWLMHIyEhVx6tbt26Ympqme0s7s4yNjRk3bpyq1sGced5Y1LNiyW/LePPmTZZcR3apWcOcJQvnExwczJo1awDQ0tJi9uzZfP/99/y+fCXTZ87NVJ9nz13g5Kkg1ZZCQnwt8uXLh7e3N2FXr1O3vi0Tfp7CZl8/lixdjkKhwMHBIUvHS05OZtmyZTRp0oRGjRoRGRmpOnbgwAGGDBlCwYIF8Q/YTnPXlnh07ELPPgMYMfoHxo3/GT//bQBcDL1EuXLlMDU1VZ2vpaWlMfUOhRBCCCGEENlDkiv/QgNL0QjxRUqWLAnAkydPSEpK+qK+oqOjmT59OnVqW3ywAG5U1LvEystXsfj7+1OhQoUvGk+Ir1mjRo0A2LdvH1paWrRr146rV68yceJE4N1KDYBOnTphamrKqlWrPvtnYLFixZg6dSqnTp3C1dWNiZN/oY6lLavWrCM5OTlrLigbdOvahU6e7Zk0aZLq4axCoWDkyJG4ubkRcuZspvq7d/8+AJMnT2LJkiXExeXuVTxCZCV7e3sOHTpEq1at8fXbxoBBw/D1C+CHH37IsuLv8fHxzJ07l9atWzNz5kzq1rFg8YJfqVK5EkWKFOHs2bPUrFkTgM2bN3Pw4EECAwM5e/Ys169f58GDB5QsWYJX/9kiMTEpiQIFCmRJbEIIIYQQQoivhyRXPiQLinULoWnq1KkDQEpKCmfOnPnsfmJiYujUqRMxMdGsWv4biv/59/b8+XNate1AdMxL/Pz8ZBsOIb5QrVq1VF8nJia+d3z16tVcvnxZ1W7SpEmULl2ac+fOffaYpqamzJkzh+PHj2NrZ8foMeOoZ2XPpi1bSU1N/ex+s8u9+/c5cPAwtra2723lZWRklG57o4zo2N6doJNHaN6sKfPnz2fUqFFZGa4QuZ6pqSnTp0/n4sWL3L17l7t37zJs2LAs69/b25sFCxZgYmzEgb1/snLZEqJjojl3/gK//fZbuhUohQsXpkaNGlSvXh1TU1MKFSqElpYWBQsaEhf3bmvSMqVNefDggbxcJYQQQgghhMgUSa4IITLE1dUVAwMDAJYtW/ZZfbx69YouXbrw+PEjdu3wp2rVKumOv3jxgtbtOhL1/AX+/v5Urlz5i+MWQsCQIUMAOHz48AePFy1alP379xMeHo6joyMAbdu2xd3dnevXr3/2uBUqVGDx4sUcPnyYmjVrMXDwcGzsm7B9x87PqmOSHdLS0hgwaDgFCxZkxYoV6OjopDtepkwZ/r77d6ZX3tSsYc6SRfNZMH8Oe/bs4dKlS1kZthB5gkKhQF9fP8sL2cfHx1OzZg12/eFP9WpmrFy9ll+mz2bAgAGqOex/JSUl8eDBA9X3BQsW5PXr1wDUqV2b+Ph4rl27lqVxCiGEEEIIITSbJFeEEBlSuHBhunbtCrwrap/ZB4WvX7/Gy8uLBw8e8OcOf8zNq6c7/iI6mtbtOvLk6TP8/PwksSJEFrK1tQVg6tSp3L59m1evXn3wDe18+fLh6+vL3LnvaoycOXMGJycnhg4dmu6hZGaZmZmxcuVK9u3bR+kyZejRuz+OjZuz2dePF9HRn91vVhg+cgxBwSF4e3tjZGT03vFGjRoRFx/PufMXPqv/Th3bU82sKrNmzfrSUIUQ//HNN98QFnYVt5ZtMatRhzFjx9OiRQvGjBnzwfZHjhyhVq1a2NraMnHiRFJSUjAwMFBt2WdrY4VBgQLs378/3XmJiYm5ektDIYQQQgghhHpJckUIkWF9+vRRvX26ZMmSDJ8XHx9P165dCQ8PZ+f2rVjUqpnueHRMDG3cPXn0+Albt26latX367AIIT7fzZs3AXj06BGNGzfG3NycihUr0qBBAzp06ICrqysjRoxQ1Rvp0qULe/fuBaBEieKcPnWKpk2bMmPGjC9acWJhYcGGDRvYsWMHBQ0LMWDQMCpWqUHDJs5MnDSVvfsOEHb1Gm/fvv3yi86AP3ftYf2GTVSrVg0bG5sPtqlZsyZFihQh8PDRzxpDW1ubSRN/4uTJk5w4ceJLwhVC/Ef//v0ZNWoUxYqXpF+/foSEhLB06VL09fXfa3v16lW6du1Kfct6/DJ5Ij4+PrRu3ZrQ0FCMTYwB0NfXx8urEytXruTx48eqcz09PalQoQIeHh5cvHgxx65PCCGEEEIIkTcolBq4uXBUVBQpKSmffX6DBg34rosnE34am4VRfT67hs1o0MCKadOmqTsUIRg9ejS+vr7AuzdBzczMPto+ISGBbt26ceXKFXZu96NB/Xrpjse8fEnrdh15+DACPz8/qlev/i89fb1MTEyIVvPb/SJvq1GjBnp6upw6Fsid8HCiop7zLCqKp0+fcedOOPkL5GfXrr0kJiXh4+NDo0aNABgxYgRXr4Zx+MBuBgwaxs5dewB4+PAhWlpf/n7Go0ePOHHiBKdPn+bUqVM8e/YMeLddT4P6llg1sKRKlcrUNK9OtWpmWTLmP/66EoazWyuaNXPi999/f6/+038bOnQo166GcTb485IjSqUSJ5eWJKeksmfPno+O9bWQeU3kFC8vL44dO0bY5XOULVOGoOAQ5i9YjFFhIxZ6z1FteRrz8iU2do0xNjFh3bp1mJqaMmXKFFasWAGAjo4OZ86coUSJEuq8HJGLybwmhNA0Mq8JITSJrq4u33zzTZb3KytXhBCZMnDgQNXXn1q98ubNG3r27Mlfly+z3W/ze4mVl69e0dbdkwcPHuLr6yuJFSGyweXLl3n58iXPnkVh36gZr+PiaNe2Nf379ubnCePwWbeK5UsXc/1qKAqFIl1dFjc3N65du85fV8LYsH41rVq2AKB58+ZZUjOlVKlSdOrUicWLF3Px4kXOnz/Ptm3bGDp0KNo6uqxe60OffoOwcWhC+crmdOzcFe+FiwkOOcPtO+GcOXue27fv8OLFC1JTUzM8blRUFJ28ulOpUmW8vb0/mewoWrQoN27eIubly8+6ToVCwZRJ47l8+bJqRZAQIme4uLgA4Ls1AKVSiZ2tDQFbN7FqxW+qxAqAsZERf2zz5WVMDHZ2drRs2ZI///wTfX19liycT2pqKo8ePXqv/0ePHjFgwADat2+Pqakp3bt3x9TUFFNTU2rUqMHVq1dz7FqFEEIIIYQQOUvn002+Tpq3nkeIrFG5cmVcXV3Zv38/27dvZ/To0ZQvX/69domJifTp04cLF86z3X8LNjZW6Y6/io2lnUcn7t2/j6/vVmrUqJFDVyDE12X48OEALFu2jICAAL7r1puQ08eoUrmSqk1aWhrjxk8iNTWVtm3bqj5v3rw5ZcuWxS9gO7Y21qxa/hvFTStw48YNypQpk2UrWOBdAqJkyZKULFky3RZdsbGx/PXXX5w7d44zZ84we643CQkJH+yjoIEBhY0KU7hwYYyNCmNkZISBgQHXrl2nWdPG6Ovro6ury/4Dh0hKSmb16tXkz5//k7F5enqyYsUK1vtspKtXZ0xMTDK9+sTB3g6nZk2YPXs2Li4u6OjILZgQOaFbt268ePGCaTNms3vPPkYOH0K7tq0/2LZ69WqcDT7BVv8ALl68hK11A7p37UJiUhIAenp6752zcOFCjhw5zLct3AgGAgMDVcdevnyJs7Mz06ZNw9HRUerJCSGEEEIIoWHkN/sPkO06hPi4QYMGqYq+Ll26lDlz5qQ7npycrNoD3W/LBuztbNMdj419jXv7zoTf/RtfX19q1kxfg0UIkXVcXFwoXrw4rVq1wtnZGRsbG1atXsfsmb8A77asGjriezZt9mXhwoXUq/f/K8y0tLRwdHTkwIFA3vzyhq1+29DS0iJ//vzEx8dTpkwZVZ2W7FKoUCEcHBxwcHAAIDU1lRs3bhAXF8fr16+Jjo6mUKFCvHr1SvUnNjaWV69e8fLlSyIfPSHs6jXu3X+AoaEhb9++JX/+/KxevRpTU9MMxVCtWjWaNWvGz5On8fPkaarlxEaFC5GYmETq21SKFimCkZERSqWSBvXr4dGuDdWrV0vXz6SJP+HYuDl+fn506dIly/9bCSE+bOTIkVhYWLB69Wp69R3Irdt3uH79BvN/nY2JsXG6toUKGdK3d0/o/f+fnTl7HvhwcuXChQtY1a/PymVLmPDTD3Tr0ZdLl//C3d2dXr16ERgYyNy5c5kwYQK1atVi37598ruGEEIIIYQQGkJqrnyAlZUVXTp1ZOJ4qbkixL/x8PAgJCQEPT09goKCKFmyJAApKSkMGDCAI0eO4LtpPU7NmqQ77/XrONw7dObGzVv4+vpiYWGhjvDzFNnrVnypW7duUaFCBXR1denRowdaCiX+vhsBOHnqNN+29mD+/Pl4enq+d+6dO3dwcXGhd8/uXL9xk+SUVLZu3Yq7uzs3btzgypUraGtr5/QlZUpqauoXrxRJSUnh8uXLPHv2jGfPnhEVFUVsbCz58uVDS0uL58+fExsby9u3bwkODiY2NhazqlVo7tSUJo0bYW9nQ4ECBShdrgrFihfn+PHjWXR1eZPMa0IdUlNT6dGjB0ePHkWhUNDcqSn+vhs/mey4des29W0cWb16Na6urumO+fn5MXLkSObPm0WfXj1IS0tj4yZfJk7+hZiYGMzNzfH09GTSpEkAuLu7s2jRIkmwaCCZ14QQmkbmNSGEJsmumiuyckUI8VkGDx5MSEgIycnJLFu2jClTppCamsrgwYM5fPgwmzas+WBixaNjF67fuMmWLVsksSJEDnj58iVNmrz7t7h27VquX79OsyaNVMf/eSP7v7cD+2+VK1emefPmHDtxkm+KFqVQoULExsZiZ2dH165dc31iBciSLbh0dXWpX79+htomJSVx/Phx9u3bx7YdO1mydDl6enrYWFsR+/o1FrVrf3E8QojM09HRYdmyZQQFBZGSkkK/fv24cDGU+pb1Pnpe1apVqFunNhs3bnwvudKxY0euXLnCDz9OoHo1M+ztbGnUyIF5c2bQu+9Arl27xqRJkzAoUIDiJYqzfft26tWrR8+ePbPzUoUQQgghhBA5QAraCyE+S5MmTTD/TwH6TRs38tdffzFs2DAOHDiAz9qVuDo3T9c+Li6eDp2+4+q162zatIk6deqoI2whvjpGRkZ0794dgJ49exIREcGQQf1Vxx3t7QDo06cPLz9QsD0hIYFbt25hYmzMpct/sXfvXqpXr463tzcbN27MmYvIY/T19XF2dsbb25tz585z9OhRxo8fj66ePgYGBjRq1OjTnQghskXBggVxdnZWrbi9+/e9DJ3Xv19vjh49yp07d9479vPPP2NlZUXXHn3wC9hO3fp29O47ED09PYYNGciNsFDuhV/n0vlg+vbpyYwZM3j+/HlWXpYQQgghhBBCDSS5IoT4LAqFgkGDBwPwJjERNzc39u/fz5qVv/Nti/RvdcbHx9Ox83f8dSWMTZs2pavpIITIfjNmzODgwYOq748cO8E/u4JaWzdg84a1HDlyhBo1aqhqgYSEhODk5ESVKlW4efMmJ0+dTpd8mTdvHn5+fjl7IXmQQqGgatWq9OnTBx8fH27dusWgQYPUHZYQud7bt28JCwvjxx9/pHPnzgwaNIi5c+eSkJDwxX3HxsbSpk0bihX7BrOqVTJ0jnvb1hgaGjJkyBD++uuvdMd0dXVZvnw5+fMXoE+/QaSmpgLvatAtWvI7ySnJ6OvrAzB+3A9oaWmxatWqL74OIYQQQgghhHpJckUI8dnatGmDtbU1+fLlY8a0KVw4e4q2bVqla/P6dRwdO3cj9NJfbNy4EUtLSzVFK8TXrUaNGty5c4fevXszdtwEunzXk3v373PhYigHDx1WtcuXLx9KpZJLly5x/fp1AAoUKMCwYcPYs2cPDx8+JDIyks6dO+eJLcGEEHlPeHg4NjY2uLi4cODAfowLG7Jz504WLFhAlSpViI6OJjIy8rP7NzQ0pGjRoni4t6W2Ra0MnZMvXz52BPjyNjWFFi1aMHPmTNLS0lTHTUxMWL9+PY6OjunOq1ixAqX+s0oGwMTYmC6dO7JlyxaSk5M/+xqEEEIIIYQQ6icF7T/AwcGeVt+6MW3qpCyM6vNJQXuRm0VHR+Ph4UFkRARDhwzEvW1rypUry4sX0QQePso874VER8ewYcMGrKys1B1uniSFBEVWO3jwICNHjlStRClRogTdunXDy8uLokWLqtoplUopuiyyhcxr4kPevn3LoUOHmDBhPPnz52fKz+Nxbt6M/Pnzq4rKA5QvX5579+5Ru3Zt9u7d+1lj1axZk5iYGG5evUTJkiUyfF5qaiqLlvzO5KnT8fDwYMGCBWhppX9f7e7du6oky+OH4RgYGKQ7fuPGTazsGrF06VLatGnzWfGL3EfmNSGEppF5TQihSbKroL2sXPmAEiVKcv/+A3WHIUSeYGJiwq5du+jcpQsLF/2GlV0jiptWwNzCkmEjv8fcvAYHDx6UxIoQuYizszMnT55k/fr1bN++nZCQEIYPH54usQJIYkUIkWPS0tLo1KkTvXv3Rpmm5M8dfrRp3ZL8+fMD74rKb93sg2mpUty7dw+Ay5cvc+/ePWJiYjh37hwZfWcsKSlJtWqkZZv2GT4PQEdHh1EjhrJm5TJ27NjBhAkT3ju/YsWKBAQEAFCyTCX2HThIdEyM6ni1amY42Nvi4+OT4XGFEEIIIYQQuY+OugPIjSwtLfH385M3doXIoIIFCzJlyhTGjh3LhQsXePr0KYUKFaJu3brZkhUWQnw5ExMTnJyc1B2GEEIAsHDhQoKCgti4fjVurs7o6uq+18bN1ZnmTk2JiIzkTcIbOnTuioODgyq5YWlpibe3N5UqVfroWCtWrCA+Ph6A23fucCXsKha1amYq3vYebYmPj2foiNEYGxszZsyYdMetra1VX3t27oaenh4//TiG4UMHoa2tTe+e3enZZwC3b9+mSpWM1X0RQgghhBBC5C6ycuUDrK2tefrsGTdv3lJ3KELkKQUKFMDR0ZH27dvj7OwsiRUhhBBCZMitW+/uuy3r1f1gYuUfOjo6lC9XjurVqxF88ii//7aQH74fSfeuXly4cCFdsfn/ronyj8jISGbNmgXA0qVLKVOmDEOGjeLlq1eZjrl7Ny+mTp7AggUL3itQr6WlRVhYGAAVKlSgdevWTPllBk2c3LgYeglHB3sAbty4kelxhRBCCCGEELmD1Fz5gMTERKysrPBwb8O82TOyMLLP49jEmWvXrqOvr6/uUHKUBv7V/CR9fX22bt2Kubm5ukMRuYjsdSuE0DQyr4n/9eDBA2xtbald24IFv87Gsl7dTJ3/04RJLFm6nLVr1+Ls7MyLFy9wcHAgNjaW8+fPU/I/ReU7dOhAUFAQTk5OrF+/nrCwMDw9PalcqSK7/vB/rz5KRowdN5FVa9YRGhqKsbFxumNRUVHUqVMHgHXr1jFnzhyuX7+uus8NCQmhTJkymR5T5D4yrwkhNI3Ma0IITZJdNVckufIv5s2bx4rly7ly6ex7e9DntKDgEC5evKTWGNTiK9ySbeGi33Br0YLp06erOxSRi8hNrRBC08i8Jj7k8uXLDBkymHv37jNp4jhGDh+a4XOX/LaMnyZOBmD+/Pm4u7vTvn17zp8/D8DkyZOpXLky3333HQDnzp2jVKlSAJw6dQpPT08qVChP8MkjFChQIFNxP3nylKrmtVm0aBEeHh7vHV+4cCFz5syhXbt2/Prrr1SvXp2kpCTg3UoaoRlkXhNCaBqZ14QQmkSSK5mQFcmVFy9e0KhRQxo1dGT9mhVSe0XkiElTprHOZyMXLlz86lYqiX8nN7VCCE0j85r4N6mpqcyYMYOVK1dyYM9OrK0bZPjct2/fMvL7H1m3fgMNGjRgwIABhIeHM2NG+pXoP/zwA8OHD0/32cmTJ+nUqRNTJo1n0IB+mb4Ps2vYjLJlyzFr1iyKFCny3vF/+v9v9+7d++gWaCJvkXlNCKFpZF4TQmiS7EquSM2Vf1GkSBGmT5/BHzt3sXHTFnWHI74SXTp1JCbmJYGBgeoORQghhBAix+no6PDjjz9Sv3593Dt24cLF0Ayfq62tzcL5c1i3ejkXLlygd+/ezJgxAx0dHX6dO1PV7n+THACOjo60atWKSVOmY2ntwKNHjzMVd/8+vdi7dy8WFhYcP378g/3b2tqqvj9+/LgkVoQQQgghhMjjJLnyEW3atMHLy4uhI74nYNsf6g5HfAXMzKpiWa8ufn5+6g5FCCGEEEIt9PT08PHxoUqVKrRu15HgkDMZPlehUODerg3Pnzxg6xYfqplVZeb0KfTt3ZNb1y5T0MCANWvWfPDcZcuWcfjwYVJSUunYpRtxcfEZHrdevTqUKV0agFGjRn6wdmBAQAARERFERkZSuXLlDPcthBBCCCGEyJ0kufIJM2fOpF27dvTpP4jZc+eTmpqq7pCEhuvSuSNHjx4lKipK3aEIIYQQQqiFoaEhW7ZsoWbNmri1bMeSpcszdb6Ojg5uLs6cDT5B/769AShRojju7dpw6NChfz2vWrVq+Pj4EB5+l559+vPmzZtPjjV77nzsGzbj+fPnwLsaLP92HydbDQshhBBCCKE5JLnyCdra2nh7ezNs2DBmzp6Hs1trDh859sG30YTICh7ubdHW1mb79u3qDkUIIYQQQm0KFizI5s2b6dmzJz9NmMSUX2Z81j14cnIy4ydOpnT5qvhs3MzNmzc/2t7c3Jzly5dz4sQpmjZvwclTp/+17b79B5k+cw6jR4/mxn/1W7hw4UzHKYQQQgghhMhbJLmSAdra2owZM4bt27eTmJRMu/adsLJtyJKly2V1gchyJsbGtHBzwd/fX5J4QgghhPiq6enpMXnyZMaOHcuv3ouYMWtupvsID7/L4t+W4erqmuFzmjRpwh87d6KfLz/tPb14GBHxwXaz587Hzs6OkSNHoqOjw5o1a1i+fDn6+vqZjlMIIYQQQgiRt0hyJRMaNGjA/v372b59O5WrVGXy1OlUNa9Du/adWbVmHZGRj9QdotAQXTp35Pr161y9elXdoQghhBBCqJWWlhbDhg3jp59+Yvbc+cybvzBT51esWAEdHR3q1KkDQIkSJTJ0Xs2aNdmyZQuGhoX4efK0944/jIjgYuglunbtqtruy8XFhZYtW2YqPiGEEEIIIUTepKPu1rCMeAAAIABJREFUAPIahUKBtbU11tbWREdH8+eff7J3717GjB3PqO9/pHKlSjg62OHgYIejvR0lShRXd8giD3Jq2oRixb7Bz8+PmjVrqjscIYQQQgi1Gzx4MPHx8UydNpPKlSrStk2rDJ2nr6+PmVlVrl69yuHDh8mfP3+GxyxYsCA//vgjo0aNwqNdG1p+66Y69vTpMwAqVqyYuQsRQgghhBBCaASFUgP3HYqKiiIlJSVHx3z58iUnT54kODiYoKAgbt++DUCVypVp6GiHg70djg72FCv2TY7GJfKu8RMns2mLHxcuXEBPT0/d4Qg1MjExITo6Wt1hCCFElpF5TXyulJQU+vTpw8mTJ9m5fSt2tjYZOq//oKHcuHmH3bt3Z3rMtLQ0+vfvz4EDB3B0sKdtm5a4t2tDakoKlatZ4ObmRvv27XF2ds5030JzyLwmhNA0Mq8JITSJrq4u33yT9c/lJbmSjTEEBQURHBxMcHAwd+7cAcCsahUcHe1xtLfDwd42W/6nCs1w9dp1bB2asGbNGlxcXNQdjlAjuakVQmgamdfEl0hKSqJr165cvXqVq5fPY2hY8JPnLFm6nKnTZnLjxg20tLTQ1tbO1JjJycls3bqVPXv2EBQURPny5dizcxs/TZzM9h07MTIyku1cv3IyrwkhNI3Ma0IITSLJlUzIDcmV//X06VNCQkI4ffo0wcHB3L17F4Dq1cxwcLCjoYM9Dva2FClSRM2RitykYRNnSpQsxerVq9UdilAjuakVQmgamdfEl4qIiMDW1paB/fsyY9pkVc2Tf3P8xClatW2PgYEBtWrVYtu2bZ89drdu3Th8+DDwbsuxpKQkTp48KduDfeVkXhNCaBqZ14QQmiS7kitScyWHFC9enDZt2tCmTRsAHj9+TEhICEFBQQQePsrKVWsBMDevjuN/ki12djYUMTFRZ9hCzbp07shPEybz4sULSbyJLHHkyBGKFi2KhYWFukMRX7GXL1/SsWNHmjVrxtixY9UdjhAiDypdujQ//PADs2bNIiEhgQXz53w0wVK7di0KFy7Mq1evCAkJ+aKx/3k3LV++fIwcOZLu3btjaGj4RX0KIYQQQggh8h5ZuZJLREZGqpItwcHB3L9/H4VCQY0a5jja2+HoYIe9vS3GRkbqDlXkgBcvXuC/bQcbNvly5UoYa9eulX28v2JZ9cZQWFiYaou5yZMn07dv3y/uU4jPcfDgQXr27AnAnTt3MlVcWmgGeRMyd1i5ciWTJ08G3hWLb9asGZaWlujo5J33r9auXcuECRPo17cX82bP+Gjb+w8eUKuOFfb29vj5+eVQhOJrIfOaEELTyLwmhNAksi1YJuTF5Mr/ioyMVCVagoKCePjwIQqFgpo1a9DQwR5HBzvs7GwwKlxY3aGKLJKcnMyBg4Fs8fXnwKFAlEolzZo1o0OHDri4uKClpaXuEIWaZNVNbXR0NE2bNiUqKgqAWrVqMX78eBwdHb+4byEy49atWzRp0gSAbdu2YWOTsYLUQnPIL+vql5KSQvny5VXfFyliwosX0VhYWLBmzRpKliypvuAyafHixcyaNYu9u7bjYG/30baNm7lSsVJlFi5cmEPRia+FzGtCCE0j85oQQpNIciUTNCG58r8ePnyYLtkSGRmJQqHAwqIWDR3scHCww87WhsKFCqk7VJEJSqWS0EuX2ezrR8C2HURHx2BhYUGHDh1o06aNbAUmgKy9qQ0PD6dp06akpqaqPjt//nyeeogmNEOjRo24c+cOY8eOZdiwYeoOR+Qw+WVd/by9vZk3bx4ANtZW7N/zBydOnsarWy/Kli3L/v3788yLHSkpKbRt25a41685cfQgBQsafLDdy1evKFvBDHj3IpMQWUnmNSGEppF5TQihSaTmyleuTJkyeHp64unpiVKp5OHDhwQHB3P69Gm2bd/J4t+WoaWlRW2LWjg62OHoaI+ttTWFCsn+z7nRo0eP2eofwBZff27cvEWJEiXo1Kkz7du3x8zMTN3hCQ1WqVIllixZwqRJk3j69ClAntr+RWiGlJQUHjx4AMC5c+fUHI0QX6fbt2+rvn7+/DlaWlo0buRI9WpmnD13nqioKIoXL67GCDNOV1eXRYsW4erqyoxZc5gxbcoH2w0b8b3qa6lnJ4QQQgghhPhSsnJFAyiVSu7fv69a1RIUFMSTJ0/Q1tamTm2Ld8kWB3tsrK0wNCyo7nC/WgkJCezas48tvv4cO34CPT09XF1d6dChA46Ojmhra6s7RJFLZccbQ0qlkpiYGIyNjT9aAFiI7BAeHk7Dhg1xdLDjrytXCQsLyzNvyOdWSqWSPn36sH//fiZOnEi3bt0oUKCAusP6V/ImpPqdO3eOtm3bcuTgXurXrwe8+3tkXssSx4YN+fXXXwFIS0tj//792NjYYGJios6QP2nkyJFcvhTKuZCT7x1LTU2luGkFRowYgZGREd26dZN5R2QpmdeEEJpG5jUhhCaRlSviXykUCsqXL0/58uXp3LkzSqWSv//+W5Vs2bI1gAWLfkNbW5u6dWrT0NEeB3s7bKyt/nXbBJE10tLSCAoOYYuvPzt27iIuLg5ra2vmzJlDy5YtMTSUlUVCPRQKRa5/SCY01z/b8XRs78HJU0HcunWLatWqqTmqvO3o0aPs378fgF9++YVDhw6xbds2NUclcrOyZcsC0NS5Bd6/zubI0eOMHjmMyEePaN68uapdmTJlVF9PnTqVnj175tqkROvWrfHz88Nnw2a6de2S7ljs69ekpKRQuXJlWrZsqaYIhRBCCCGEEJpEkisaSKFQULFiRSpWrIiXlxdKpZK7d++qarZs2OTL/AWL0dHRoV7dOqpki7VVfQwMJNmSFcLv/o3vVn+2bPXnwYOHlCtXjv79++Ph4UG5cuXUHZ4QQqjVo0ePAGjVqgVDR4zm8uXLklz5QkZGRum+DwkJIS0tLdc+BBfq999bfo0cPRaAk6dOU6NGDZo0aQJAWFiYqk2hQob8/PPPBAYG4u3tTYkSJXI24Axo3Lgx7du3Z8yPP1GkiAnWVvUpUqQICoWCggYG6Orqquaf58+fU7RoUTVHLIQQQgghhMjLJLnyFVAoFFSqVIlKlSrRtWtXlEol4eHhnD59muDgYNb5bGLe/IXo6upiWa8uDg52NHSwx6qBZa7eUiS3eRUby44df7LZ14+QM2cpWLAgrVq1YsGCDlhZWcnWS0II8R/58+cH4P79d3VX9PT01BmORqhXrx4BAQEsXryYt2/fYmZmJokV8UnBwcG0a9eOJ0+eAFCkSFF8fX3R19cH4M8//1S1vXzxDJcu/cXAwcNxcmrGli2+1KpVSy1x/xuFQsHs2bO5e/cunb/rAUDVKlWYN2cGjRs54tLciUWLFrJx40bCw8P5448/aNCggXqDFkIIIYQQQuRZUnNFoFQquX37tqpeS3BwMNHR0ejp6VHfsh4O9rY0dLSnQX1L1QMx8U5qaipHjh5ns68fe/cdIDk5mYYNG9KhQwdcXFzkv5fIErLXrdA0CQkJNG3alJTkZJ48fcratWtxdnZWd1giB8m8lntERERga2tL4cKFOXXqlGoV1NWrV/H07EiJ4sU5E3Rc1f7I0eO09fAE/n+Lv9wmMTGRsLAwHj9+zJo1azh//jzDhgxk6OABTJo6gz/++JO4+Hg2btyoWqUjxJeSeU0IoWlkXhNCaJLsqrkiyRXxnrS0NG7duqWq2RIcHExMTAx6eno0qF8PRwd7HB3saFDfknz58qk7XLW4eu06W3z92Oq3jafPnmFmZkaHDh1o165drtwmQ+RtclMrNNGpU6fw9Hz3gNbOzg5/f381RyRyksxruZuPjw/jxo2jfPlyHDm4R7V91s4/d9Ojd3/evn0LwL59+7CwsFBnqJ+UlJTE8uXLmTdvHi2/dWPDulVERUVRyawWAwcOZMKECeoOUWgImdeEEJpG5jUhhCaRgvYix2hpaVGtWjWqVatGz549SUtL48aNG6pky7IVq5k151f09fWxamCpSrbUt6yn2kZCEz1//hy/gB1s9vXjr7+uYGxsTLt27ejQoQO1atWSbb+EECIT/tmKp5pZVa5cuaLmaIQQ/9i5cyfjxo0DYNlvC1WJlbi4eIYMH42rqyvjx4/Hw8NDlWTJzfT19Rk2bBjFihVj9OjRnDx1miqVKwNQqFAhNUcnhBBCCCGEyMtk5YrItLS0NK5d+z/27js+p/v///gjWyRWiE0bIzFjRIwk9qigStEYpfaq+bFabe1ZahVFqFU1aqs9WoQINWOUWrVnxIjsXL8//JrP1wclJDnJlef9duvt4zrXOef9PM3HK6fX63q/z2kCAwMJDAzkwIEDPHz4kHTp0lHesxxVKj9rtniULZPq19GPiopi85Zt/LxsBdt37MLCwoJatWrRrFkzqlevnuqvT1KHtP6NoejoaAIDAzl8+DDHjx8nNjYWT09PypcvT6lSpbT8XiplMpnInz8/FSuUZ3/gAQIDA8mfP7/RsSSZpPW6lpJVruxD4UIFWfjjnOeevbd9xy6afNKSPXv2kC5dOgYPHsyYMWPIkyePgWnfXFxcHI0aNeLatatkz56d69dvsHfv3vhl0ETeleqaiJgb1TURMSdaFiwB1FxJXrGxsZw5c4Z9+/YRGBhIUFAQjx49wt4+HRXKl6eyjxdVfLwpU6ZUqmlGxMXFsWLlakaOHsfVq9coXbo0zZo1o2HDhjg5ORkdT9KYtHpTe+HCBX766SdWr17NvXv3yJw5M2XLlAbg0KE/ePzkCTY2NvH1fv78+dSsWRMrKysjY0sCuLq60rd3D0aNGU/27Nnx9fUl+MQJipcoQffu3dVsMWNpta6lBlWqVOHChQv079eHvr16kCGDIyaTidZtOxJ44CBHjhwhX758wLPl/VxcXAxO/ObOnDlD8+bNyZEjBxMnTkzxS5pJ6qK6JiLmRnVNRMyJmisJoOaKsWJjYzl16hT79+9n//79BAUF8eTJE9Knt6dihQpU9vGiso83ZUq7Y2NjY3TcF+z6bTffDB1B8MlT+Pr60q9fP4oWLWp0LEnD0tJNbVxcHAEBASxcuJCtW7fi5JQFv2ZNadG8Ge4lS8QvvxcbG8up02cIPBDEgEFfPXcOFxcX5s+fT+HChY24BEkANzc3vhzYj6+GDAcgS5Ys1KxRjXXrfyU6OppZs2bx4YcfGhtSkkRaqmupzbZt22jXrh0A1apWYf2aFSxctISeffoxffp0evToAUD69On566+/jIz6Vkwmk5ZylSShuiYi5kZ1TUTMiZorCaDmSsoSExPDyZMn45/ZEhQURFhYGI4ODlSs+Gxmi4/3s2aLtbVxjwG6fv0GX3w1hHXrf8XT05Ovvvoq/pkAIkYy95vaO3fusG/fPgICAtizezc3bt6kiJsrPbp35ZNmH5MuXbpXHnvjxk2KuXvwn//8h7/++ot169YBkDlzZk6ePKkP0FIwk8nEe++9x4Txo/now/r8vHQFnTq2I3369LRt35nVa9ezdu1a1WEzZe51LbXbvHkzHTt2BGDRfH/atOsEgI+PDwEBAQBcuXJFMwVF/g/VNRExN6prImJO1FxJADVXUraYmBhOnDgR32w5ePAgT58+xdHBgUqVKlDFxxsfHy9KuZdMlmZLbGwsP8zyZ/TYb3FwdGTIkCE0atRIH8pKimFON7XR0dGcPXuW4OBgjh8/zqFDh/jzzz8BKFasKNWqVKZxo4aU9/R4o7+DK1aupmPn7gQHB8cv2Xf27FnCwsIoW7Zskl6LvJuoqChcXFz4YcZUWrXwi9/+5EkYed4rxBdffBH/DXkxP+ZU18zRP38//9fMmTOpUaMGGTJkMCCVSMqmuiYi5kZ1TUTMSVI1V4ybJiBplrW1NWXLlqVs2bJ8/vnnREdHc/z4cQIDAwkMDGTM+ImEDwsnQ4YMeFWqQGVvLypX9sa9ZIlE/4bk+QsX6fZ5bw4e+oN27doxYMAAMmbMmKhjiKRl169f59ChQxw6dIjjx49z+vRpIiMjsbS0xM21MJ4eZRnQrzdVK/uQPXvCf8lFRkQAEBYWFt9ccXNze6NjIyIiePDgAbly5UrwuPLuzp07B0CunDmf23716lVMJhMR//9nKyLJz9bWlmvXrnH+/Hmsra15//339aUTERERERGR/6GZK5LiREVFcfz4cfbv309gYCB/HDpEeEQEGTNmxNurYnyzpUTxYm/dbImMjGTujwsZMWoMOXLkZMqUKVp6RlKs1PSNoQcPHrB+/XoOHjzIwYMHuXHjBgCFChakXLkylCldmjKl3ClZsjgODg7vPN6TJ2F4lPemTNmy+Pv7J+jYWbNmMXLkSAB27NihZysls+HDh7N69SrOnjr23PO3li7/hS7denLkyBFy5MhhYEJJSqmpromIvAnVNRExN6prImJOtCxYAqi5Yl4iIyM5fvw4+/btIzAwkMOHDxMREUGmTJnw8aqEj48XlX28KFG8GJaWlv96rsePn/DzsuVMmTqDGzdv0qZNG77++mvSp0+fTFcjknCp4aY2OjqamTNnMmPGDCIjIyldyp1KFctTqWIFKpQvlyS/wP6xctVa2nfqyvfff8/HH3/8xsc9fPiQkiVLEhsbC0Dr1q3p169fkmaV//L19aVk8aL8MGPqc9u3bd9JU79WrFixAm9vb4PSSVJLDXVNRCQhVNdExNyoromIOdGyYJJm2dnZUb58ecqXL0/fvn2JjIzk6NGjBAYGsm/fPoaNGE1kZCSZM2eOb7aUKF4UN1dXMmbMQGjoQw79cZg16zawafMWIiOjaNSoEb169aJw4cJGX55IqhcSEkLr1q0JDg6me9dO9On1ebI2KJo2acTWbTv48ssv8fDw4L333nvtMWFhYWzatAkXFxfu3LlDpw5t+XHBYnbt2sXWrVvJkiVL0gdP46Kiol763Ib8+fIC0KFDB44ePYq9vX1yR0vTYmJi2LNnDydPnsTLy4ty5coZHUlEREREREQkRdLMFUn1IiIiOHLkCIGBgezfv58jR44QFRX1wn6urq40adKExo0bkydPHgOSirydlPyNodDQUPz8/Lh58warVvxM2TKlDcnx6NFjvKvWxMHBkQULFvzr3/F169YxZMgQQkJCqFqlMhPGjcLVtTBXr12jond1GjZsyLfffpuM6dOmqlWrUrdOTcaMGv7c9ri4OFatWUfnrj0YPHgwXbt25dq1a8TFxZE/f36D0r4bk8lEXFwcMTEx8f/ExsYSExNDdHQ09vb28c8MMlrnzp3ZuHEj9vbpCA9/9twbf39/6tWrl6jjpOS6JiLyNlTXRMTcqK6JiDnRsmAJoOZK2hYdHc3ff//N+fPnefr0KenTp8fd3Z3cuXMbHU3kraTUm9qYmBiaNm3K+fPn2bh+FSWKFzM0T/DJU/i1bENo6EPat29Pp06dnvvAOiIigvXr19O/f3/q16vLmFHDyJ8v33PnmD5zNl8PGc6xY8fImjVrMl9B2mEymShfvjx+zT5m+NCvX3g/OjqarDny4ebmRu3atZk/fz5hYWEsX74cHx8fAxK/2v3792nevDkPHz4kNjaW6Ojo+MZJbEwM0f+/mfJvrK2tOXr0aIposHh4eFDftw7fTRjH9Bmz+HroCAC2bt1KiRIlEm2clFrXRETeluqaiJgb1TURMSdaFkzkDdnY2FCoUCEKFSpkdBQRszZ79mwOHz7Mll/XGt5YAShZojgBu3cwecr3+M/1x9/fn+LFi+Ps7MylS5e4cOEC0dHRNPywPj/6/4Ctre0L52jWpDGDvx7Kb7/9RtOmTQ24irRh/vz53Lhxg8o+Lz5T5T8DvmDuvAUAnD17lrNnz2JnZ0f+fHmZPXt2immuREZGEhwczKJFizh9+jRtPm1Jnjy5sba2xsbGGmsra6z+z5+tra2wtrGJ/7ONjQ1W1lZcuHCJL78awoULF1JEc6Vw4cLcvnMXS0tLevXszqeftqBxk+Y0b+7HsmXLE7XBIiIiIiIiIpKaaeaKiEgKlxK/MXTp0iVq1KhBty4dGTl8iNFxXnDv3j0WL1nK6TNnuX37DgULulC0iBtVK/vg5ub6wv6X//6bDp26kylTRnbs/I0aNWqwePFiA5Kbv+joaKpXr87jx4+4cPYkFhYWz71fwasqZ/48C8C4MSPZsXMXw4d+Tacun5MzV25Dfy5xcXEcOHCAlStX8uuvvxIWFoadnR3uJUuwYtlisr5Fc+TK1auU9qhEnjx52Lt3L1ZWVkmQ/M0NGzaMHTu2c/zwgfhtD0JDafSxH5cu/83PP/9MqVKl3nmclFjXRETeheqaiJgb1TURMSeauSIiIinG0KFDyZEjO4O/GGB0lJfKli0bfXv3/Nd97t69y8FDh/ll1Ro2/LqJ6Oho3N3dAdi1axdRUVEvnd0ib89kMjFlyhQuXbrEhrUrX2isAATt3/3c6+5dOzFx0lQuXLzEd5MmJ1fU5zx69IjFixezaNEirl27xvvvv0fPz7viW7cOJYoXw8bG5q3PnT9fPn5dt5K69Ruxfft26tatm4jJEy5Lliw8efLk+W2ZM7N+7S983LQFfn5+jB07lkaNGr305yciIiIiIiKSVlgaHUBERFKXRYsWsXPnTsaOGo69vb3Rcd7K1WvXqFbLlxaftiVgXyCDBw8mODiYzZs306VLF+DZg+8lca1evZopU6Yw+IsBVK3y5st77dj1GzVr1oxvfiWX8PBwJk+eTPny5Zk4cSLVqviwbdN6jh8+wOAvBlCmdKl3aqz8w6tSRcp7luOnn35KhNTvJiwsjPTp07+wPVPGjKxdtZzynuXo0aMHlSv7cO3aNQMSioiIiIiIiKQMaq6IiMgb27x5M9988w1dOneg4Yf1jY7z1gZ98Q1RUdH88ssv7Nu3j86dO8c/76Jbt27P9hk0yMiIZmnjxo34eFfii4H93viYp0+fcvjwUQoVKkRYWFgSpnvetm3bqFatGlOnTqXNpy05eewQM6dPoWLF8kkyY6NRwwYEBgYSERGR6OdOiJCQELJlzfrS9zJkcGTNyqWsXbWc69dvaOk8ERERERERSdPUXBERkTeyfPlyOnfuzIcN6jF21HCj47y1oIN/8OumzXz++ed4eXm98C39f9bgjIyMJDIy0oiIZuvvv/+mePFiCT7O0dGBadOmUaRIEU6fPv3K/UwmEydOnGDmzJn07t2b7t2707t3b2bOnMmFCxfeaKwnT57Qv39/2rVrRxG3whzY9ztjRw8nZ84cCc6dENWrVyUiIoKDBw8m6TivYzKZXts8qlG9Kl06d2D69OkMHDiQ+/fvJ1M6ERERERERkZRDzRUREXmtuXPn8p///IfWn7bkR/8fsLZOvY/s2rR5CwCNGzd+5T79+j2bWTFkyJBkyZRWhIeH4/CSJaf+YTKZmDnLn3Pn/orfdufuXe7ff/Ygzbi4OAICAl447vr164wfP57y5cvj6+vL1ClTuPL3ZUIf3Ofvy5eYMnkyVapUwc/Pj23bthEbG/vSsXft2kWdOnVYv24d30/5jlUrfqZwoYKJcOWvV6xoEZydsxEYGJgs472KlZUVkVFRr91v1PAhfDdhLBs2bMDHx4fJkyezcOFCHj9+nAwpRURERERERIyXej8dExGRJHf//n3Gjx/PkiVL6N2zOyOGfZPqH2L9z5JHI0eOZNKkSS+9nr59+7JmzRocHR2TO57ZMplM3L9/nyyZM79yn5GjxzFx0lQAtm/egIOjA16Vazy3z4QJE+jcuTMAJ06cYMaMGWzatAmH9On5pNnHNPqoIV6VKjz3LJTw8HB+3bSFWbPn0q5dO/Lly0e1atVwcXEB4MqVK+zatYsrV65QqWIF1q5aRsECLon9r+BfWVhYUMq9JGfOnEnWcf9XpkyZuHHjxmtnsFhYWNCpQzs+btSQUWO/ZfLkyfHNrzlz5qT6OiEiIiIiIiLyOhYmk8lkdIjEdvfuXaKjo42OISKSKJycnAgJCUnWMW/fvo2/vz+LFy/G0tKSYUMG06HdZ2bzgemyFSvp3LUH/fv3p2/fvkbHSRNu3LiBp6cny5cuwveDOi/d58LFS1SuVosnT55/toqdnd1zS7S1atWKq1evsmfPHlxc3qdXj274NWuKo6PDa3P8cfgIixb/zIGgg1y7dh2TyUSePLmpVLECLZo3o1LFCob9/3zIsJGsXL2OoKAgQ8YH2LlzJ23atOHIof0UKljgjY+LiYlh1Zp1dOryOatXr6ZChQr/ur8RdU1EJCmpromIuVFdExFzYmNjE78MfGLSzBUREYl3+fJlZs6cyS+//IKdnR2dO7ajR/cuZMuWzehoiar5J025fPlvxo6fSMmSJalVq5bRkcze+fPnAXBzdX3lPgULuHDjygUWLPyJXn37A9C1c0diY2P5edlywsKeArBkyRJKlizB/LmzaPTRh1hZWb1xjnIeZSnnUfYdriTpFC9ejCnTZvDw4UMyZcpkSIYKFSpgZWXFlq3b6dG9yxsfZ21tTaOGDfhP/y/YsGHDa5srIiIiIiIiIqmdZq6IiKRwyfWNoWXLljF48GAyZszA59260KH9Z2TKmDHJxzVKXFwcn7RozbbtO/H09OTPP/8kZ86cVK5cmZ49e5I9e3ajI5qVuXPnMnbsWG5evZCgZsj/9eRJGLnzP3sGysP7N81mJtU//jh8hBq167F161ZKlChhWI5OnTpx9MgRThwNws7OLkHHTp02g2Ejx7Bp06Z/vQZ9E1JEzI3qmoiYG9U1ETEnSTVzRQ+0FxFJ4yIiIhgwYAD9+vWjZfNPOHnsEP/p09OsGysAlpaWLF4wl2/HjcIhvT09unehahVvVq9ejZeXF7NmzcIMv39gmBMnTmBjbf3WjZX/ZW6NFYC8efIAz5ZQM9KgQYO4dfs2y5avTPCx3bt1xrVwIUaNGpUEyURERERERERSDjVXRETSsKtXr9K4cWNWrVrFzO8nM3XyBOzt7Y14XqmvAAAgAElEQVSOlWzs7e3p2rkj69es4MtB/Zk0YRzHjxyg3WetGTlyJL169SIiIgJ49hyanTt3Gpw49Vq1ahWPnzwhLCzs9Tu/wvwFiwDo1LFdYsVKUbJnd8bGxsbw5kqhQoXw9fVlyrQZxMbGJuhYGxsbBvTry969ezl48GASJRQRERERERExnporIiJpVFBQEL6+dQkNfcD2LRv4tFULoyOlCFkyZ2bcmBHMnzuLTZs20axpU+7cucOCBQto06YNI0eONDpiqtSgQQNy5siBg8PrHzr/Kh9+WI+xo0cwYdzoREyWclhaWpIrV07DmysAPXr04MLFi6xb/2uCj/24cUNKlXJnxIgRmv0lIiIiIiIiZkvNFRGRNOj+/ft89tlnlChejD2/baN0KXejI6U4TT5uxOZf13Djxg3q168f/4DuWbNmsXfvXoPTpT41a9bk9p073L17963P8f577/F5t85YWprv7UtWJydCQ0ONjkGpUqWoXLkyEydPS3CDxNLSktEjhnD06FFWrVqVRAlFREREREREjGW+n06IiMgrLVu2jNjYGBbN98cpSxaj46QoN2/e4ubNW4SHh+NRtgy/79xCdudstGrVKn6fdu3ace/ePQNTpj41a9bE2tqa5Sv0Yfu/yZAhA48fPzY6BvBs9srJk6fYvGVbgo+tUtmHpk0a880333D9+vUkSCciIiIiIiJiLDVXRETSoLt375Indx6yZs1qdJQUJejgH7gVL41b8dLkyONC9tzvU9v3Q3y8KzF/7iz2793F6ROHcXR0oEuXLkRHRxsdOdXImjUrDRo0wP/HBcTFxRkdJ8XKlCkjT548MToGAN7e3lStWpVefftz+/adBB8/aeI4MmRwpHfv3sTExCRBQhERERERERHjqLkiIpIGFS1alL/On2fHzt+MjpKiHD9xAgB/f3+mTZvG4MGDqVmzFj8uWMzIMePJlCkjefPm4aeF8zh8+DBDhw41OHHq4ufnx6VLlzl1+sxbn8NkMpl1UytDBkcePXpkdAwALCwsmDp1KmCBX8s23LhxM0HHZ86UCf9Z0zl06BA9evQw65+biIiIiIiIpD1qroiIpEHNmjWjatWqdOzSnX4Dv2S2/zy279jFxUuX0/Q3zI8ePY67uzv16tWjSZMmdOjQgdGjR7Nt2zaio2No1bo9sbGxVKpYgQnjR7Nw4UJ+/vlno2OnGmXKlMHGxoaAfYGv3ffbiVNwLVqKU6fPPDfTJVPWXGTNkY8nT8KSMqphMmTIkGJmrgA4OzuzcOFCrt+4iWfFyvjPm5+gmUc+3l4smu/Pli1b6N69uxosIiIiIiIiYjbUXBERSYMsLS2ZOnUqdev6suu3PQz+ehhNPmlJaY+KZM/9PmXKedHkk5YM/nooCxctISjoEA9SwEO2k9rtO3fIkyfPC9tdXFyYOnUqx46fYN/+Z42B9m3b0L5tGwYPHsz9+/eTO2qq5OjoiLe3Nxt+3fjafa2trbh1+zaVfKqTOVtuMjrl5LP2nePft7Iyz1uYjBkypphnrvzD3d2dXbt20fCjj+g34Etq1/0wQbOPGtT35aeF89i+fTvdunUjKioqCdOKiIiIiIiIJA9rowOIiIgxnJ2dmTBhAgCxsbHcuHGDS5cucenSJS5fvszFixfZuHkrM2f5x39TPbuzM25urri5FaaImyturq4UL1aEbNmyJXlek8lEbGwsMTExxMTEEhMbQ2xMDOnTp8fe3j7Rx4uMjOTq1au8//77WFtb8+uvvwKwZu16Lly4xJMnTwgNDSU6OpqIiIhEH99cVa5cmbFjx2IymbCwsHjlfv/p05P06e0Z+MXX8dvWrF0PQIUK5ZPkZ54SZMzgmOKaKwCZM2fm22+/pUmTJgwaNIjK1WrTp9fnDOjX541+Fr5167Bk8Y982qYDXbp0YcWKFcmQWkRERERERCTpWJhMJpPRIRLb3bt3teyEiJgNJycnQkJCDBs/IiKCixcv8tdffz33z8WLF+Nrbe7cuSnlXoJS7iUpXcqdUu4lyZMn91uNd+PGTQ79cZhDfxzmz7PnuHnrNrdu3eLevfu86ldWpkyZyJs3D0WLuFG2TGkaNWxA3rwvzkB5FZPJxK1bt6ngXY3Q/5mhM3bsWJo0aYKrq2v8NgsLCxwcHHBycqJt27Z06dLlra41LRo2bBg7dmzn+OEDL30/Li6O02f+pGgRN6ysrACoXL0Ox4+fiN9n3eoVVK9WJVnyJrf5CxbTp99Arl69+q/NJyNFRkYyc+ZMpk2bRt68eZjy3bdUq1r5jY7dvmMXLVu3o0aN6kyfPoN06dIlcVoRkeRh9P2aiEhiU10TEXNiY2ODs7Nzop9XzRURkRQupd7UxsTEcPnyZc6cOcPJkycJDg4mODg4Pmv+/Pmo4uONh0cZihZxw83NlaxOTs+dw2QycfPmLfYE7GPv3n3sCdjH339fASBPnjwUK1aMXLlykSNHDrJly4atrS3W1tZYWVnF/29YWBi3bt3iypUrnDt3juPHjxMZGYlXpYp8PXggPt5ez40ZGxvL+fMXOHHyFMHBJzkRfIoTwcHcu/f80l4ODg40bdqUwYMH4+joyP3794mJicHR0RF7e3ssLc1zWaqk9ssvv9CnTx+C9v1O0aJFXni/Zp36HPrjMBvWrqRqFR8ASpT25MqVq+TMmZNbt26xe9dWypQuldzRk8XKVWtp36krZ8+exdHR0eg4/+r8+fMMGjSIAwcO0PyTpowcPoQcObK/9ridu36nxadtqVSpEnPnzlWDRUTMQkq9XxMReVuqayJiTtRcSQA1V0TEnKSmm9pnzZKbHD9+nMDAQPbv38+5c+eIjY0FwNHBgcxZMmNlZYWlpSUhIQ94+PAhAEWKFMHLy4uKFSvi4eFBzpw53yrDo0eP2Lp1K4sWLeLIkSMULeJGARcX7NLZcf7CRc6ePUdkZCTwrIFTokQJihcvHv9P3rx5U+yMAXMQFRVF2bJlaPdZa4YN+eq592JjY8ni/GzG0eTvxtOh3WesXrOOth260LhxYyZPnoxXpUrUqV2TaVMmGhE/yW3bvpOmfq04dOgQuXO/3eyv5BQXF8fy5csZPXo0MdHRDOzfl25dO2Fra/uvxwUeCKJREz88Pcvz448/mu0ybyKSdqSm+zURkTehuiYi5kTNlQRQc0VEzElqv6mNjIzk0qVLnDt3jps3b/Lw4UPi4uKIi4sjY8aMFCxYkPLly5M1a9ZEHTcuLo4NGzYQFBTElStXiIiIwMXFBTc3N4oUKULx4sXJkiVLoo4pb6Z///4cPBjEkYP7nmtkHThwkDr1GgLQsEF9fOvW5vNe/6FRo0ZMnjwZa2trJkyYwNy5c7lwNtgsP5APCjpEbd8P2blzJ0WKvDizJ6V68OABkyZNYuHChbgWLsTk78bjVaniK/e3t7dn67btfNKiNZ6e5Vm4cCE2NjbJmFhEJHGl9vs1EZH/pbomIuZEzZUEUHNFRMyJbmrF3OzZs4cWLVqw/OdF+NatA0BYWBgNPmrK3Xv3adGiBePHjwegVatWjBs3Ln4ZtpMnT/LBBx+wbdN6KlYsb9g1JJVTp89Qyac669ato1y5ckbHSbBTp07xxRdfcOTIET5t1YKRw75+aePU3t6e8PBwdu8J4ONmLfjkk0/49ttvDUgsIpI4dL8mIuZGdU1EzElSNVesE3rAmTNnWL9+PRcvXiQ0NJQBAwb863/8Hzx4kG3btnH58mWio6PJly8fzZo1o1Sp59dKDwwMZMWKFdy5c4fcuXPTsmVLypQpk/ArEhERkRStcuXKVK1alUGDv6Fa1co8DQ/nk+atOfPnWVatWoW7uzve3t7cuXOHunXrPje7xdXVFSsrK06dOWOWzZWnT8MBSJ8+vcFJ3k7x4sVZt24dS5YsYezYsWzavIWvvhxI448+JFu2bC/sX7WKD5MmjKNnn37UqVOHWrVqGZBaREREREREJOES/DTeyMhI3n//fTp27PhG+58+fRp3d3cGDx7M+PHjKV68OOPHj+fy5cvx+5w9e5Zp06ZRs2ZNJkyYQLly5ZgwYQLXrl1LaDwRERFJ4SwsLBgxYgTXr9+gcdMW1PqgARcuXmLlypW4u7sD4OHhga+v7wvPv7G1tcXa2pqYmBgjoie5q1evApAjRw6Dk7w9S0tLWrduze7du6lWrTr9Bw6moFtJatf9kElTvufs2XPP7d+mdUtcCxdm27ZtBiUWERERERERSbgEN1dKly6Nn58fnp6eb7R/27ZtadiwIQUKFCBnzpy0aNGCXLlycfjw4fh9Nm/eTOnSpWnQoAG5c+fGz88PFxcXtmzZktB4IiIikgoUKlSI6dOnc+iPw0RGRrF27doXZrW+zJMnT4iMjMTR0TEZUia/Pw4fIV++fIn+DCIjODs78/3333P06FG+++47nLJmY/yESXhWqkIZTy8mfDeFCxcvAfAkLIzMmTMbnFhERERERETkzSV4WbB3ZTKZCA8Pf+5DkXPnztGgQYPn9itVqhR//PFHcscTERGRZNKgQQM8PDxIly4dWbJkeaNjjh07BkCZUu5JGc0QJpOJLVt3ULHiqx8Enxo5Ozvj5+eHn58fERER7Nmzh82bN/Pd5GmMHD2OLFmy8ODBA6pWrWp0VBEREREREZE3luzNlfXr1xMZGUmlSpXit4WGhr7wbcXMmTMTGhqa3PFEREQkGeXKlStB+69fv57cuXPj5uaaRImMc/jIUc5fuMDIUaOMjpJk0qVLR506dWjevDnXr1/n999/Jzg4mIIFC+Lt7W10PBEREREREZE3lqzNlYCAAFatWsXAgQPJmDFjcg4tIiIiqdzDhw9Zs2YNfXv3wMrKyug4iW7y1Bnky5cvzTQZ7O3t8fX1xdfX1+goIiIiIiIiIgmWbM2Vffv2MXv2bPr160eJEiWee+9ls1ReNpvl/woICGDfvn3PbcuRIwdt27YlY8aMmEymxAsvImIgGxsbnJycjI4hYrjvvvsOgK6dO2Jvb29wmsS1ecs2Nvy6EX9/f5ydnY2Ok+RU10TE3KiuiYi5UV0TEXNiYWEBwIIFC7h9+/Zz73l7e+Pj4/NW502W5kpAQACzZ8+mT58+lC5d+oX3XV1dOXnyJPXq1YvfFhwcjKvrq5f88PHxeeVFP3r0iOjo6HcPLiKSAjg5ORESEmJ0DBFDHTp0iKlTpzJowH/IlCkj4eHhRkdKNDdu3KRdxy7UrFkTX1/fNPH3XXVNRMyN6pqImBvVNRExJzY2Njg7O9O2bdtEPa9lQg+IiIjg8uXLXL58GYDbt29z+fJl7t27B8DPP//M9OnT4/cPCAhgxowZtG7dmoIFCxIaGkpoaChPnz6N36devXocO3aMX3/9lRs3brBixQouXrxI3bp13/HyREREJLULCQmhe/fulPMoS7++vYyOk6hu3rzFh42aYWdrx+TJk+O/TSMiIiIiIiIiKVuCZ65cvHiR4cOHx79etGgRAFWrVqV79+6EhoZy//79+Pd37txJXFwc8+bNY968efHb/9kfns1c6dWrF8uWLWPp0qXkypWLAQMGkDdv3re+MBEREUn9YmJi6N27N+Hh4cyfOwsbGxujIyWaffsD6dSlB3Fxcaz45ReyZs1qdCQREREREREReUMWJjN8OMndu3e1LJiImA1Nx5a0ymQyMXDgQJYvX86KpYupXauG0ZESxf379xkybBSLlyzF09OTGTNmkCdPHqNjJSvVNRExN6prImJuVNdExJz8syxYYku2B9qLiIiIJMS4ceP4+eefmTVzmlk0Vv6+coUZM+ew6Kcl2NjYMm7cOFq1aoWlZYJXaRURERERERERg6m5IiIiIinOtGnTmD59OmNGDqNl80+MjvNOTgSfZOr3M1m9Zh0ZM2agc+cutG/fXsuAiYiIiIiIiKRiaq6IiIhIoti+fTvXrl0Dni3p9Y9//rx//35u375No0aNSJcuHU2aNMHe3v6F8yxbtozx48fz5aD+9Pi8a/KET2Qmk4ldv+1m6vcz+X33HvLmzcuwYcNo3rw56dOnNzqeiIiIiIiIiLwjNVdERETknZlMJtq2bQuAra0tFhYWWFhYxL9vYQHh4REAnD59msjISHLnzk2NGs8v97Vnzx4GDRpEu89a88XAfsmWPzH99vsevhoynJMnT1GyZElmzpxJ/fr1sbbWbZeIiIiIiIiIudB/5YuIiEiimTFtEq0/bfmv+9y+fYfCRd2JjY19bvudO3fo1q0bVatU5rsJY59rzqQGJpOJKdOmM3T4aCpUqMDy5cvx9vZOddchIiIiIiIiIq+n5oqIiIgkmtFjJ/DX+QsvLAv2f18/DQ8HeKHpMH78eKysLJk7e3qqnOUxb/5Chg4fTd++fenXr5+aKiIiIiIiIiJmLPV9ciEiIiIpUrVq1bh06RLrNmx8obFggcWztcEATCaKFi1KgQIF4t9/+PAhq1ev5pvBg1Llg96fPn3KiFHjaNmyJf379zc6joiIiIiIiIgkMTVXRERE5J1ZWFiwZMmStz7+zz//JCoqitq1arx+5xRoT8A+QkND6dKli9FRRERERERERCQZWBodQERERMTGxgaAqOhog5O8nb/OncfBwYGCBQsaHUVEREREREREkoGaKyIiImK4IkWKYGtrS8C+QKOjvJUHoaFkyZJFz1kRERERERERSSPUXBERERHDpU+fng8++ICZs+YQERFhdJwEe/T4MRkyZDA6hoiIiIiIiIgkEzVXREREJEXo378/d+7cpd+ALzGZTEbHSZAnT57g4OBgdAwRERERERERSSZqroiIiEiKUKhQISZOnMjiJUuZOGmq0XESJOxJGI6OjkbHEBEREREREZFkYm10ABEREZF/NGnShCtXrjBy9Disra3o27un0ZHeyJ2798iVO4/RMUREREREREQkmai5IiIiIilKnz59iI2NZejw0URFRTNowH+MjvRaV65cpXyFikbHEBEREREREZFkouaKiIiIpCgWFhb0798fa2trRo/9lqioaL4ePBALCwujo71UVFQUN27eJF++fEZHEREREREREZFkouaKiIiIpEh9+vTB1taW0aNHExMTzbAhX6XIBsup02cwmUy4uLgYHUVEREREREREkomaKyIikqaEhYVhb2+PpaWl0VHkDXTv3h1ra2uGDx9OdHQ0o0cOS3ENlqXLfiFLlsx4eHgYHUVEREREREREkomaKyIiYtZCQkLYvHkzcXFxTJ48mdu3bwNQqlQpGjRogI+PDwUKFODBgwfkypULa2v9akxpOnfujK2tLV999RVR0dFMGDc6xTRYDhw4yNwfF9C3b19sbGyMjiMiIiIiIiIiyUSfIImIiFk5ffo0w4YN4+LFCzg5ZeX8+fNERkYCUKG8J5V9vDhx4iT58+Xlu+++Y/To0fHHdujQgREjRhgVXf5F27Ztsba2ZtCgQcTGxjJpwjjDGyyHjxzFr9VneHh40K1bN0OziIiIiIiIiEjyUnNFRERSpYsXL7Jq1Srq169PsWLFOHXqFLNmzWL16tUULlSIjxt9xNOnT/m0pR9NP27E7Tt3cHn/fTJkcIw/R3h4OAeCDnHh4kUmfDeFefPm0bZtWwoUKGDglcmrfPrpp1haWjJgwAAcHRwYMewbwxos+/YH8knz1hR2deXHH3/Ezs7OkBwiIiIiIiIiYgw1V0REJFWaNGkSa9asYfbs2fTo0YNJkyaRN28emjX9mEH9++LqWvi5/XPkyP7COSwtLVm9dj0LF/0Uv23cuHG0aNECb29vbG1tEz33rVu3OHPmDNWqVTN85kVq1LJlS54+fcrQoUPJkCEDA/v3TfYM23fsolWb9nh4eDB//nwcHBySPYOIiIiIiIiIGEvNFRERSXVOnz7NmjVr6NypPXP8f2TChAl06tiO8WNGvtEzU0wmE2U8vbh48dIL723cuJGNGzfSqlUrvv3220TLHBwczJgxY9izZw8AS5YsoVq1aol2/rSkY8eOPHnyhFFjxuPo6Ej3rp2Sbey16zbQoXN3qlWrxqxZs0iXLl2yjS0iIiIiIiIiKYel0QFEREQS6p8ZJXP8fwTA1bUwE8aNfuOH0X8//Yf4xkqmjBnZumkdd2/+zbHDBzh14g+GfP0lS5cu5e+//37nrCaTicmTJ+Pr68ud27do1LABgGatvKPevXvTvXt3vhj8DQsXLUmWMZcsXU7bDl2oX78+/v7+aqyIiIiIiIiIpGFqroiISKpTqFAhNm/eHP96xdJFWFq++a+0/QeCADhxNIirl89RqWIF7OzsKODyPvny5uXzbp1xcsrCnDlz3imnyWSiT58+TJw4kS8H9ef3nVvY+dtuqlSpgo+PzzudO62zsLBg8ODBtGvXjp59+uE/b36Sjjfbfx7dPu9NixYtmDZtGjY2Nkk6noiIiIiIiIikbFoWTEREUqWSJUuSLVs26tSqQQEXlwQdu2zJQiIjI1/5EHJ7e3s6d2zP5Cnf06NHD3LlyvVWGX/77TdWrlzJD9On0Kplc36YPZfHjx8zYsQIrKys3uqc8l8WFhaMHDkSKysr+g34kvCn4fTs0S1RZwWFhYUx8IuvWbxkKV26dOGbb77RrCMRERERERER0cwVERFJnUJCQrh3795LH1T/Jl7VWPlH507tcXJyokOHDsTGxr7VGAEBAeTOlYuWLfw4euw4g778mhYtWlC4cOG3Op+8yMLCgmHDhtGzZ0++HjqCgV9+/dY/r/916vQZqtWsy8rVa5k0aZIaKyIiIiIiIiIST80VERFJdUwmEz/88AMATZs0TpIxnLJkYeF8f44fP87s2bMTfPz27dtZsWIFuXLlxMLCgm8nTCZbtmyMGjUqCdKmbRYWFnzxxReMHTsW/7nz8WvZhrt37771+aKiopgybTrVa/liaWXN5s2b8fPzU2NFREREREREROKpuSIiIqnOnj17+OGHH/h68CBKliieZOOU9/Sge9fOjB49mkePHiUoX9u2bSlerAjLf17E7j0BbNy8hQ4dOugh6EmoTZs2LFq0iD8OH6WCdzX8580nMjLyjY83mUxs37EL7yo1GTZiDJ9++ikbNmzQTCMREREREREReYGFyWQyGR0isd29e5fo6GijY4iIJAonJydCQkKMjpFi3Lt3j3r16pErZw52btuY5LMJjhw9RrWadSlatCg7dux4o2P27NlDixYtsLW1BZ7NhAA4efIkWbJkSbKs8szdu3cZMWIEa9euJWeOHLT97FOaNmlMoYIFXtg3JiaGv/46z+69ASxctIRTp8/g6enJ6NGjKV486Rp3aZ3qmoiYG9U1ETE3qmsiYk5sbGxwdnZO9POquSIiksLppva/TCYTzZo14/z5v9i9cyt58+Z5p/MtXf4L2bJmpXatGi99/+Kly3w9ZDi/btxMiRIl2Lp16xuf+/r162zcuBFra2tcXV2xs7PD09PznfJKwpw/f54ffviBDRs2EBYWRs4cOciXLy8ODg7ExsZy7949Ll3+m4iICGxsbKhWrRqdOnXCy8tLS4AlMdU1ETE3qmsiYm5U10TEnKi5kgBqroiIOdFN7X89ffoUV1dXRg0fQs8e3d75fBmdcgLw8P7Nl36Y3qZdJ9au2wBA+/btGT58OJaWWlEztQkPD2fv3r0cOXKEO3fu8PTpUywsLMiaNSvvvfcexYoVo3Tp0jg4OBgdNc1QXRMRc6O6JiLmRnVNRMyJmisJoOaKiJiTtHxTe+vWLQIDA7ly5Qr58+fno48+onHjxuRwzsbSJQve+fz/NFcW/jiHxo0avvB+oSIluXPnvw9GDwgIwMXF5Z3HFUnr0nJdExHzpLomIuZGdU1EzElSNVesE/2MIiIirxEZGcm1a9e4du0aY8eOJSoqCm9vb3x8fLhx4wZnzpwhMDCQixcvApA1qxP374fw008/4ePjw7Rp0/jrr/MULlwoQeOaTCZ++30P306czPdTJjL0m8EMHzmGz9p3pu4HtbG3t39u/4njx7B5yzY6dmhHzTr1CAsLS7R/ByIiIiIiIiIiknpp5oqISApnbt8YiomJoV69epw6dQoAj7JlKF3anRW/rObx48fY2tpSsIALXl4VqeLjjY93JZydndm9J4COnbuTO08ebty4QZXK3sybM/ONx504aSojRo195fs9P+/K6JHDAIiIiOCPw0fwKFsGe3t7/vzzLOW9qrJw4UJq1ar1TtcvIuZX10REVNdExNyoromIOdHMFRERMQv79+/n1KlTjBk1HDfXwlSp7I2dnR3fjh3F/fshODtnw8rK6oXjqlbxYe6cmXzYqCnwbBZKQmzctAWAAgVc6NKpA4O+/Pq597+fMYtPmjVh3fqNzJ4zl8dPnpA3bx4+qFOL4OBTODk5UbFixbe8ahERERERERERMSdqroiISLKKjY0F4MGDUKpW8cHW1hZ49i2CnDlz/OuxVav4MGbkMDJlykjLFn4JGve3HZufe92tS0e+mzyN4SPHxG+rWac+UVFRODg44O/vz++//86+/UGEhYUxYsQIHB0dEzSmiIiIiIiIiIiYJy0LJiKSwpnbdOzY2FgmTZrEtGnTcM6Wje1bN/D+e+8ZkuXp06fkzFvghe2///47hQsXNiCRSNpgbnVNRER1TUTMjeqaiJiTpFoWzDLRzygiIvIvrKysGDBgACtXruT2nTts277TsCzp06cnc+bM8a/TpUtH3bp11VgREREREREREZF/peaKiIgYokKFCtSsWZPlK1YZluH06TOEhobSrl07rl27xoULF5g3b55heUREREREREREJHVQc0VERAxTuHBhTp0+zePHTwwZPzYuDoDatWtjYWFhSAYREREREREREUl91FwRERHDtG3blqdPw9m6bYch4xct4kbWrE4EBAQYMr6IiIiIiIiIiKROaq6IiIhh8uXLR6lSpVi9dr0h41tbW2Nvb68HNYqIiIiIiIiISIKouSIiIoaqUaMGBx8r5qMAACAASURBVIKCDBk7PDycmzdvUbJkSUPGFxERERERERGR1EnNFRERMVS2bNl49OgxJpMp2ce2srIiNjaWI0eOJPvYIiIiIiIiIiKSelkbHUBERNK27NmzExUVxZGjx/AoWybJxjl2/ASLfvqZS5f+Jjw8nDKlS5ExYwYAPD09k2xcERERERERERExP5q5IiIihqpVqxYFXFyoXsuX33fvfevz3Lx5i2LuHmR0ykkZTy+ioqIAePToMe06dqVK9Tps2rQVu3T2ZM3mzIaNm5k05XtKlChBkyZNEutyREREREREREQkDdDMFRERMZStrS2LFi/Gx8eH7Tt2Uq1q5QSf4+Sp0/Tq05+bN2+RL18+Lly4yOBvhlHfty59+w/izp27TJkyhcaNG2Nt/d9fff8sRWZhYZFo1yMiIiIiIiIiIuZPM1dERMRwLi4ueHl5cf3GzTc+xmQyce7cX3Tt3gvvKjW5HxLC2rVrOXDgAD179mSO/4989PEnZMqUmS1bttCsWbPnGivwrKmixoqIiIiIiIiIiCSUZq6IiEiKkCNHDm7ffrPmyunTZ+g/aDAB+wLJli0bo0aNolWrVtjY2AAwaNAgPDw8cHR0pGLFimqgiIiIiIiIiIhIolJzRUREUoQMGTJw5vSp57aZTCZ2/babEsWLkSNHdh6EhvLFl9+wYuVq3nvvPWbOnEmtWrVwcHB47jgLCwtq166dnPFFRERERERERCQN0bJgIiKSIpQrV46z5/7iwsVL8dtmzvKncdPm9Orbn6ioKIYOG8XS5b/Qvn17duzYwUcfffRCY0VERERERERERCSpqbkiIiIpQrVq1QCYMnU6AFu372D4yDEAbN6yjZx5C7Bg0U/kypWTzp07Y2dnZ1RUERERERERERFJ47QsmIiIpAhZs2Yla9asrFy9hg/q1KJ1247UrFmTGTNmsHjxYqKioqhSpQolSpTAysrK6LgiIiIiIiIiIpKGqbkiIiIpwtOnT7l37x4AXbr15IMPPuCHH37A2tqaLl26GJxORERERERERETkv7QsmIiIpAjBwcHAs4fRO2d3ZtKkSVhb6zsAIiIiIiIiIiKS8qi5IiIiKcLt27cBsLS0ZNas2WTIkMHgRCIiIiIiIiIiIi+nrwSLiEiK8OGHH1KgQAEyZcpEvnz5jI4jIiIiIiIiIiLySmquiIhIimBhYUGJEiWMjiEiIiIiIiIiIvJaWhZMREREREREREREREQkAdRcERERERERERERERERSQA1V0RERERERERERERERBJAzRUREREREREREREREZEEUHNFREREREREREREREQkAdRcERERERERERERERERSQA1V0RERERERERERERERBJAzRUREREREREREREREZEEsDY6gIiISEp2+/ZttmzZgoeHB6dOnSIsLIwtW7awb98+Pv74Y6ZNm4aFhYXRMUVEREREREREJBmpuSIiIvISDx8+ZOrUqSxcuJCIiIj47RYWFtSsUQ2A1atXc/LkSTw9PenatSsFChQwJqyIiIiIiIiIiCQrLQsmIiLyP0wmE927d2fJTz/Ru2d3KpT3BGDX9k2cPXWM1b8s5eH9m0wYP5qnT8PYtXMndWrXZvny5S+c6/bt2wQFBTFr1ix69eqFl5cXzZs3Z+PGjcTExCT3pYmIiIiIiIiISCKwMJlMJqNDJLa7d+8SHR1tdAwRkUTh5ORESEiI0THMXmxsLIsXLyY8PBxbW1uGDBnC6l+WUqtmdf6+coWgg3/wSdOPX3psWFgYPfv0Z+OmLZw4cQIrKys2bdrEokWLOHjwYPx+7u4l8apYgaPHjhN08BClSpWia9eupEuXDg8PD7JmzZpclytiKNU1ETE3qmsiYm5U10TEnNjY2ODs7Jzo59WyYCIiIsCoUaOYM2dO/OtWLfyoVbM6AO/lz897+fO/8lgHBwe6dOrAylVrCAoKYsCAAdy8eZPKPt74z55Bpy6fA/Db9k3Y2NgAEHTwD3r2/g/dunWLP0+PHj0YOHAgVlZWSXGJIiIiIiIiIiKSSNRcERGRNC8wMJC5c+cyfOhXVKxQnjlz5zN86NcJOkdMzLMZk926dSM8PJzAgN8oXqwoJpMpvrnyT2MFoEL5cgTt382D0FCOHw9mxKixTJ8+nUyZMlGgQAFKlSpFrly5Eu8iRUREREREREQk0WhZMBGRFE7TsZNWaGgoNWrUwLVwQdasXIatre1bn2vP3gB279lH1SreVKnsA8CcuT/Sf+BgAB6F3PrX4zM65XzutYvL+3h5eTNo0CAtGSZmRXVNRMyN6pqImBvVNRExJ1oWTEREJJGFhITQvn17nj59ypwfpr9TYwWgSmWf+KbKP44fDwbg13UrX3t8g3q+HDtxgqU/LeDy5b/ZE7CPeT8uxN3dnU8//fSdsomIiIiIiIiISOJRc0VERNKk8PBwqlevTkxMDGtXLSdPntxJMk7vnt1ZvGQpGTNmfO2+Py2ah8lkwsrKilLuJalSxYcFC38iJiYmSbKJiIiIiIiIiMjbUXNFRETSpJMnT3Lv3j0WzffHs1zZJBvH1bUwD+/fxMLC4rX7WlpaPvf63t17REdH4+bmllTxRERERERERETkLVi+fhcRERHzEx4eDoCtrS1J/fixN2msvMzK1WuxtLQkb968iZxIRERERERERETehZorIiKSJnl5eeHm5kbzVp9R64MGVKleh+EjxxAdHc3p02cIPBCULDkePnrE5q3bePIkLH5bREQECxb+xLcTJ9O7d2/y5cuXLFlEREREREREROTNWJiS+uu6Brh79y7R0dFGxxARSRROTk6EhIQYHcMshYeHs3HjRpYvX062bNnYtGkTjo6OhIaGArB711ZKuZd8YbmuxHL69Bkq+lSPfx0Y8BvFihahqV8rtu/YxQcffMCcOXOwttYqnmJeVNdExNyoromIuVFdExFzYmNjg7Ozc6KfV80VEZEUTje1yefYsWPs3LkTOzs75s+fz61btyhcqBA/LZxL0aJFEnUsk8lEpqy5Xtg+bsxIvhj8DZMmTcLPzy9RxxRJKVTXRMTcqK6JiLlRXRMRc6LmSgKouSIi5kQ3tcYIDw/n0KFDjBwxgpCQEI7+sR8HB4dEHePHBYvImCEjTZs0olPXHixfsRIAOzs7du/ereXAxGypromIuVFdExFzo7omIuYkqZoreuaKiIjIS9jb21OlShVmzZ7Nrdu3+e33PYk+Rvu2bWjapBEAvXp0A2DSpEns3btXjRURERERERERkRRMzRUREZF/UbBgQVxdXdm0eWuSjhMREQmAm5sbefLkSdKxRERERERERETk3ai5IiIi8hp16tRhy7btxMbGJtkYR44exdbWlqJFiybZGCIiIiIiIiIikjjUXBEREXmN2rVrc+/efQ4dOpxkYxw+cpTixYtjZ2eXZGOIiIiIiIiIiEjiUHNF5P+1d/fBWZV33sC/CSEmFBOoBNKoCApYXxDc+rKiQrtou9UOzixFK9qitmyFOtt2HGVc7SwgtLW6bHV0d33h0aHCKrZSabGuW0VbsFtqpy/6FAsV0q4Lymt4URKDyfNHHzONiuZOE+5AP5+ZzHDOuc51/y7++HnjN+dcAO/hr/7qr1JTU5P7Fz3QbZ/x85//MqNHj+62+QEAAADoOsIVAHgPpaWlufLKK3P/ogeyc+euLp//iqnTsvZ3v8upp57a5XMDAAAA0PWEKwDQAf37909LS0tef72pS+d944038v1lP8j48eMzYcKELp0bAAAAgO4hXAGAAlx3/cwuna9Xr1455UMnp7y8PCUlJV06NwAAAADdQ7gCAB0wadKkXH755XnwoW/ne99/NK2trV0295gz/jr//d8/SXNzc5fNCQAAAED3Ea4AQAeUlpbmqquuysiRI3PJZ67IPf/nvi6b+4IJn8j27Q15+umnu2xOAAAAALqPcAUAOqi2tjaPPfZYJk+enBvn3pQdO3d2ybwjTzwhQ4cOyY9+9KMumQ8AAACA7iVcAYACXX311WlsbMyXr56RN954o0vmrB00KDt27OiSuQAAAADoXsIVAChQbW1tZs2alW9/Z0kWf/vhdteee/7/5qtfvznLn/pRQfuyVFdXZWcXPQkDAAAAQPcqK3YBAHAguvTSS/Pkk09m9o1fyxl/fVqGHHVUfv+HP+Rvz7sgu3bvTpJM/ezlueUbX01JScm7zvX6669n27btKe3lP8sAAAAABwJPrgBAJ82ZMyclpaU5+ZQxGTN2fMZ/9PxUVVdn9erVmT17du6ef28mXjg5a3/34jvev3Xbtsy47is54aRTsupnz+aMM87YzysAAAAAoDP8iiwAdFJdXV1++MMf5pFHHsmvfvWrVFVV5eKLL05VVVWuuOKKHHHEEZk5c2Y+dNqZ6dOnMsccc0zGnHF6/vaj5+avTz81Eyf9MXi56KKL8nd/93cZNWpUsZcEAAAAQAeUtBbyQvgDxObNm9Pc3FzsMgC6xPvf//5s27at2GXQSXv27MmcOXOyffv2lJeXZ+WKFdmwcWNKS0tTVlaWJUuWZPTo0cUuE/YrfQ042OhrwMFGXwMOJr17905NTU2Xz+vJFQDoRpWVlZk7d27bcWtra3784x9n/fr1OfPMMzNs2LAiVgcAAABAZwhXAGA/KikpydixYzN27NhilwIAAABAJ9nQHgB6uNbW1uzZs6fYZQAAAADw/wlXAKCH+/rXv54TTjghW7duLXYpAAAAAES4AgA93vr169PU1JRvfOMbxS4FAAAAgAhXAKDH+/znP58kuf/++/P4448XuRoAAAAAhCsA0MONGjUqZWVlSZLbb7+9yNUAAAAAIFwBgB6urKwsAwcOTJI0NjYWuRoAAAAAhCsAcAC44447UldXl3/9138tdikAAAAAf/HKil0AAPDeTjvttPzsZz8rdhkAAAAAxJMrAAAAAAAABRGuAAAAAAAAFEC4AgAAAAAAUADhCgAAAAAAQAGEKwAAAAAAAAUQrgBAD/XII4/k2WefLXYZAAAAALxFWbELAADe7oknnsj06dOTJP/7v/9b5GoAAAAA+FOeXAGAHqalpSW33HJLscsAAAAAYB+EKwDQw9xzzz359a9/3Xa8Z8+eIlYDAAAAwFsJVwCgB9m9e3fmzZvX7tzevXuLVA0AAAAA70S4AgA9yPLly7Nr166UlZVl4MCBSZJDDz20yFUBAAAA8KdsaA8APcjGjRtTWVmR1tZk06ZN9l4BAAAA6IGEKwDQgwwfPjx79jS2HY8aNaqI1QAAAADwTrwWDAB6kLPPPju1tbVJkptvvjnHH398kSsCAAAA4K08uQIAPUhZWVmWLFmStWvXZvz48cUuBwAAAIB3IFwBgB5m8ODBGTx4cLHLAAAAAGAfvBYMAAAAAACgAMIVAAAAAACAAghXAAAAAAAACiBcAQAAAAAAKIBwBQAAAAAAoADCFQAAAAAAgAIIVwAAAAAAAAogXAEAAAAAACiAcAUAAAAAAKAAwhUAAAAAAIACCFcAAAAAAAAKIFwBAAAAAAAogHAFAAAAAACgAMIVAAAAAACAAghXAAAAAAAACiBcAQAAAAAAKIBwBQAAAAAAoADCFQAAAAAAgAIIVwAAAAAAAApQVugNq1evztKlS7Nu3bo0NDTkmmuuySmnnLLP8Q0NDVmwYEFefPHFvPzyyznvvPMyZcqUdmOeeuqp/Nu//Vu7c7179879999faHkAAAAAAADdquBwpampKUOGDMnf/M3f5JZbbnnP8c3NzamqqsrEiROzbNmyfY7r06dPbr311rS2tiZJSkpKCi0NAAAAAACg2xUcrowePTqjR4/u8PiamppcdtllSZLly5e/69iqqqpCywEAAAAAANivCg5XuktjY2O+8IUvpKWlJUOHDs3kyZNzxBFHFLssAAAAAACAdnrEhvZ1dXWZNm1arr322vzDP/xDWltbc8MNN2Tbtm3FLg0AAAAAAKCdHvHkyogRIzJixIh2x1/+8pfzwx/+MBdeeGHB85WV9YhlAXSJkpKS9O7du9hlAHQZfQ042OhrwMFGXwMOJt2VF/TIFKJXr14ZMmRIXn755X2OWbFiRVauXNnu3HHHHZcJEyakf//+3V0iwH5VU1NT7BIAupS+Bhxs9DXgYKOvAQebpUuXZvXq1e3OnXnmmTnrrLM6NV+PDFdaWlryP//zPzn55JP3Oeass856x0UvXbo0EyZM6M7yAPar++67L5dddlmxywDoMvoacLDR14CDjb4GHGzezA26MjsoeM+VxsbG1NfXp76+PknyyiuvpL6+Plu2bEmSLFq0KLfffnu7e94c39jYmJ07d6a+vj4vvfRS2/Vvf/vb+fWvf51NmzZl/fr1ue2227Jly5aMHz++4AW9NXkCONC98sorxS4BoEvpa8DBRl8DDjb6GnCw6Y7coOAnV9atW5dZs2a1HS9YsCBJMm7cuEyfPj0NDQ3ZunVru3tmzJjR7v4VK1akpqamLYR59dVXc+edd6ahoSF9+/bN0KFDM2fOnBx++OGdWhQAAAAAAEB3KThcOf744/Pggw/u8/r06dPfdu7dxifJlClTMmXKlEJLAQAAAAAA2O8Kfi0YAAAAAADAX7JeM2fOnFnsIrra4MGDi10CQJfS14CDjb4GHGz0NeBgo68BB5uu7mslra2trV06IwAAAAAAwEHMa8EAAAAAAAAKIFwBAAAAAAAogHAFAAAAAACgAMIVAAAAAACAApQVu4BCPfbYY/ne976XhoaGDBkyJJdffnmGDRv2jmMbGhqyYMGCvPjii3n55Zdz3nnnZcqUKfu5YoB3V0hfW7VqVR5//PHU19enubk5Rx55ZCZNmpRRo0bt56oB9q2QvvbCCy9k4cKF2bBhQ5qamlJTU5Nzzjkn559//n6uGmDfCulrf+qFF17IrFmzMnjw4Nx00037oVKAjimkr/3mN7/JrFmz3nb+rrvuSnV1dXeXCtAhhX5f27t3bx566KGsWLEiDQ0N6d+/fz75yU/mwx/+cIc/84AKV5555pl861vfyt///d9n2LBhWbZsWebOnZtbb701VVVVbxvf3NycqqqqTJw4McuWLStCxQDvrtC+9pvf/CYnnXRSJk+enD59+mT58uW56aab8tWvfjVDhgzZ/wsAeItC+1pFRUU+/vGPZ/DgwamoqMgLL7yQO++8MxUVFRk/fnwRVgDQXqF97U2vvfZa7rjjjowcOTI7duzYjxUDvLvO9rVbb701lZWVbceCFaCn6ExfmzdvXnbu3Jlp06altrY227dvT2tra0Gfe0C9FmzZsmU555xzMm7cuBx++OGZOnVqDjnkkCxfvvwdx9fU1OSyyy7L2LFj06dPn/1cLcB7K7SvXXbZZZkwYUKOPvro1NbW5uKLL84HPvCB/PznP9/PlQO8s0L72pAhQzJmzJgcccQRGTBgQM4666yMGjUqq1ev3s+VA7yzQvvam+66666cffbZGT58+H6qFKBjOtvXqqqqUl1d3fYD0FMU2td++ctfZvXq1bnuuuty4oknZsCAARk+fHhGjBhR0OceMOHK3r17s27duowcObLtXElJSUaOHJk1a9YUsTKAzumKvtba2po9e/akb9++3VUmQId1RV9bv3591q5dmxNOOKG7ygTosM72teXLl2fz5s355Cc/uT/KBOiwP+f72rXXXpvPf/7zmTNnTn772992d6kAHdKZvvbss8/mmGOOySOPPJIrr7wyX/ziF/Otb30rr7/+ekGffcC8FmzXrl1paWl5WzJeXV2dDRs2FKkqgM7rir62dOnSNDU15YwzzuiOEgEK8uf0tWnTpmXnzp1paWnJpEmT8pGPfKQ7SwXokM70tY0bN+Y//uM/Mnv27JSWHjC/zwj8hehMX+vXr1+mTp2aY445Js3NzXniiScyc+bMfO1rX/N6aqDoOtPXNm3alNWrV6d379655pprsmvXrtx9993ZvXt3pk2b1uHPPmDCFQDaW7FiRb7zne/k2muvfdf34gIcCGbPnp3GxsasXbs2CxcuTG1tbcaMGVPssgAK0tLSkttuuy0XXnhhamtrk6Tgd3cD9DR1dXWpq6trOx4xYkReeeWVfP/7389VV11VxMoAOqe1tTWlpaX54he/mIqKiiTJlClTMm/evHzuc59L7969OzTPAROuHHrooSktLX3bRoA7duxIv379ilQVQOf9OX1t5cqVufPOO3P11VfnxBNP7M4yATrsz+lrNTU1SZIjjzwyDQ0Neeihh4QrQNEV2tcaGxuzbt261NfXZ/78+Un+GLgkycUXX5wbbrjBaw+Bouqq/782bNgwrwYDeoTO9LV+/frl/e9/f1uwkiSHH354Wltbs3Xr1rZfknkvB8wzymVlZTn66KPz3HPPtZ1rbW3N888/n2OPPbaIlQF0Tmf72ooVK/Lv//7v+dKXvpTRo0fvj1IBOqSrvq+1tLSkubm5O0oEKEihfa2ysjL//M//nJtvvrnt59xzz01dXV1uvvlmm9sDRddV39fq6+v9sjPQI3Smrx177LHZtm1bmpqa2s5t2LAhpaWlOeywwzr82b1mzpw5s9OV72eVlZVZvHhxDjvssPTu3TsPPPBAfv/73+fKK6/MIYcckkWLFuXpp5/Oaaed1nZPfX19Ghoa8tOf/jTl5eUZNGhQdu/e7RU6QI9QaF9bsWJF7rjjjkyZMiUjR45MY2NjGhsb09LS0uFHFgG6U6F97T//8z+zY8eOlJaWZvfu3Vm1alUWL16cc8891293Az1CIX2tpKQkVVVV7X5efPHFvPLKK5k4cWJ69epV7OUAFPx97dFHH237vrZ9+/YsWbIkP/nJT3LFFVdk4MCBRV4NQOF9ra6uLk899VTWrVuXI488Mi+99FLuvffenHbaae2yhfdywLwWLEnGjBmTXbt2ZfHixWloaMiQIUNy/fXXtwUlDQ0N2bp1a7t7ZsyY0fbndevWZcWKFampqcntt9++X2sHeCeF9rUnnngiLS0tmT9/fturJpJk3LhxmT59+n6vH+CtCu1rra2tWbRoUTZv3pxevXpl0KBB+fSnP51zzjmnWEsAaKcz/w4F6MkK7Wt79+7NggULsn379pSXl+eoo47KV77ylRx//PHFWgJAO4X2tYqKitxwww259957c9111+XQQw/NmDFjctFFFxX0uSWtdtcDAAAAAADosANmzxUAAAAAAICeQLgCAAAAAABQAOEKAAAAAABAAYQrAAAAAAAABRCuAAAAAAAAFEC4AgAAAAAAUADhCgAAAAAAQAHKil0AAAAAAABQPA8//HB+8YtfpL6+PmVlZbn33ns7dN+DDz6YJ598Mq+++mqOPfbYTJ06NbW1tW3X77rrrjz33HPZvn17KioqMmLEiFx66aWpq6trG/OFL3whW7ZsaTfv5MmTc8EFF3S4/iVLlmTVqlXZsGFDysvLM2LEiFxyySXtPqerCVcAAAAAAOAgN2vWrHz4wx/OuHHj3nbtjTfeyBlnnJHhw4dn+fLlHZrvu9/9bh577LFcddVVqampyQMPPJC5c+fmX/7lX1JW9sfo4ZhjjsnYsWMzYMCA7N69O4sXL87cuXNz++23p6SkpG2uiy66KOecc05aW1uTJJWVlQWt7YUXXsjHP/7xHH300WlpacmiRYvaaikvLy9oro4SrgAAAAAAwF+wSZMmJUmeeuqpDt/zgx/8IBMnTsyHPvShJMlVV12VqVOnZtWqVRkzZkySZPz48W3jBwwYkE996lO55pprsnnz5gwcOLDtWkVFRaqqqvb5WX/4wx+ycOHCrF69OoccckhGjRqVKVOm5NBDD02SXHfdde3GT58+PVOnTs26devywQ9+sMNrKoQ9VwAAAAAAgA7btGlTGhoaMnLkyLZzffr0yfDhw7NmzZp3vKexsTFPPvlkBg0alMMOO6zdtUceeSSf/exnM2PGjCxdujQtLS1t11577bXceOONGTp0aG666aZcf/312bFjR775zW/us77XXnstSdK3b98/Z5nvypMrAAAAAABAhzU0NCRJqqur252vrq5uu/amxx9/PPfff3+amppSV1eXG264Ib169Wq7ft5552Xo0KHp27dv1qxZk4ULF6ahoSGf+cxnkiSPPfZYhg4dmk996lNt91x55ZWZPn16Xn755XZ7vCRJa2tr7rvvvnzwgx/MEUcc0aXr/lPCFQAAAAAAOMgsWbIkS5YsaTt+/fXXs2bNmsyfPz9JUlJSknnz5r3tKZKudvbZZ+ekk05KQ0NDli5dmnnz5mXOnDlt+7Kcf/75bWMHDx6csrKy3HXXXZk8eXLKyspSX1+f559/vi1s+VPvFK7cc889eemll3LjjTd267qEKwAAAAAAcJD56Ec/2rb3SZLcdtttOf3003P66ae3nevfv3+n5u7Xr1+SZMeOHW1/fvN4yJAh7cZWVlamsrIytbW1GTZsWC6//PJ2+7K81bBhw/LGG29k8+bN+cAHPpCmpqaccsopufTSS9s2vN9X/fPnz88vfvGLzJ49u9Nr6yjhCgAAAAAAHGTe97735X3ve1/bcXl5eaqrqzNo0KA/e+6BAwemX79+ee6553LUUUcl+eM+J2vXrs3HPvaxfd73ZjjS3Ny8zzHr169PaWlp2yvHhg4dmp/+9KcZMGBASkv3vY38/Pnz8+yzz2bmzJkZMGBAZ5ZVEOEKAAAAAAD8BduyZUt2796dLVu2pKWlJfX19UmS2traVFRUJEm+9KUv5ZJLLsmpp56a5I97pTz88MOpra3NwIED88ADD+Swww5ru75p06Y888wzOemkk1JVVZWtW7fmu9/9bsrLy3PyyScnSdasWZPf/e53OeGEE1JZWZnf/va3WbBgQc4+++z06dMnSfKxj30sTzzxRL75zW/mggsuSN++fbNx48Y888wzmTZtWkpKSnLPPfdk5cqVufbaa3PIIYe07fvSp0+flJeXd8vfu8JWfgAAATxJREFUmXAFAAAAAAD+gi1evDhPP/102/GMGTOSJP/0T/+U448/PkmycePGvPbaa21jLrjggjQ1NeXuu+/Oq6++muOOOy7/+I//2LaXSu/evbN69eo8+uijefXVV1NdXZ3jjjsuc+bMSVVVVduYlStX5qGHHsrevXszcODAfOITn2i3D0v//v1z4403ZuHChZk7d26am5tTU1OT0aNHp6SkJEnyX//1X0mSmTNntlvX9OnTM27cuC7+2/qjkta3vqQMAAAAAACAfdr3C8oAAAAAAAB4G+EKAAAAAABAAYQrAAAAAAAABRCuAAAAAAAAFEC4AgAAAAAAUADhCgAAAAAAQAGEKwAAAAAAAAUQrgAAAAAAABRAuAIAAAAAAFAA4QoAAAAAAEABhCsAAAAAAAAFEK4AAAAAAAAU4P8B23i13VMzhTU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SG"/>
          </a:p>
        </p:txBody>
      </p:sp>
    </p:spTree>
    <p:extLst>
      <p:ext uri="{BB962C8B-B14F-4D97-AF65-F5344CB8AC3E}">
        <p14:creationId xmlns:p14="http://schemas.microsoft.com/office/powerpoint/2010/main" val="6432165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25379"/>
            <a:ext cx="10058400" cy="1450757"/>
          </a:xfrm>
        </p:spPr>
        <p:txBody>
          <a:bodyPr/>
          <a:lstStyle/>
          <a:p>
            <a:r>
              <a:rPr lang="en-SG" dirty="0" smtClean="0"/>
              <a:t>Participant distribution</a:t>
            </a:r>
            <a:endParaRPr lang="en-SG" dirty="0"/>
          </a:p>
        </p:txBody>
      </p:sp>
      <p:sp>
        <p:nvSpPr>
          <p:cNvPr id="6" name="AutoShape 4" descr="data:image/png;base64,iVBORw0KGgoAAAANSUhEUgAABlcAAASDCAYAAADknWkFAAAABHNCSVQICAgIfAhkiAAAAAlwSFlzAAAPYQAAD2EBqD+naQAAIABJREFUeJzs3X9czef/P/DHSUmZH0WFGqnkV1IpE2UJDZWfNdHbjzGMvTeEmGHsjdkMbz82P4bI77IkyWbmVzG/E5FViin9olI5nTrV6/uHb+fj7JxTHe8SZ4/77dbNret6Xq/rel27dd3aeXZdl0gQBAFERERERERERERERERUI1r1PQAiIiIiIiIiIiIiIqK3CZMrREREREREREREREREamByhYiIiIiIiIiIiIiISA1MrhAREREREREREREREamByRUiIiIiIiIiIiIiIiI1MLlCRERERERERERERESkBiZXiIiIiIiIiIiIiIiI1MDkChERERERERERERERkRqYXCEiIiIiIiIiIiIiIlIDkytERERERERERERERERq0Fa3QUJCAiIiIpCSkoL8/HzMmzcPjo6OKuPv3r2LZcuWKZRv27YNzZo1k33/xx9/ICQkBNnZ2WjTpg3Gjh0Le3t7dYeHmJgYuLi4qN2OiOhNxXWNiDQN1zUi0jRc14hI03BdIyJNUxfrmto7V0pKSmBubo6PP/5YrXbr16/Htm3bZF8vJ1b+/PNPbNiwAf3798fq1avh6OiI1atXIy0tTd3h4cKFC2q3ISJ6k3FdIyJNw3WNiDQN1zUi0jRc14hI09TFuqb2zhU7OzvY2dmp3VHTpk2hr6+vtO7EiROws7ODl5cXAGD06NG4desWfvnlF7WTOERERERERERERERERHVJ7eTKqwoMDIRUKsW7774LX19fdOzYUVaXmJgoS6xU6t69O65du/a6hkdERERERERERERERFQjdZ5cad68OaZMmQJLS0tIpVL8/vvvWLp0Kb755huYm5sDAPLz89G8eXOFdvn5+XU9PCIiIiIiIiIiIiIiIrXUeXKlTZs2aNOmjex7a2trZGVlITIyEv/+979rvb/OnTvX+jOJiOqTiYlJfQ+BiKhWcV0jIk3DdY2INA3XNSLSNHWRN3htx4K9zMrKCn/++afse2W7VJTtZnlZTEyMwiU0nTt3xtChQ2t3sERE9WzixIn1PQQiolrFdY2INA3XNSLSNFzXiEjTDB06FBEREUhISJAr79OnD1xcXF7pmfWSXHnw4IFc4sTa2hrx8fEYMmSIrOz27duwtrZW+QwXFxeVL52Xl4eysrLaGzARUT1q2rQpCgoK6nsYRES1husaEWkarmtEpGm4rhGRJtHW1oaBgQGGDh1aq5sz1E6uSCQSZGZmyr7PysrCgwcP8M4776Bly5bYv38/cnNzZUd+RUVFwdjYGGZmZrI7V+7cuYNFixbJnjFkyBAsXboUkZGRcHBwQExMDFJSUjBt2rRXeqmysjJIpdJXaktE9KYRBIFrGhFpFK5rRKRpuK4RkabhukZEVD21kyspKSlYtmyZ7Pvg4GAAwPvvv48ZM2YgPz8fT58+ldWXlZUhODgYeXl5aNiwIdq1a4fFixejS5cushhra2t8/vnnOHjwIA4cOIDWrVtj3rx5MDMz+1/ejYiIiIiIiIiIiIiIqNaJBEEQ6nsQtS0nJ4fZdSLSGIaGhsjNza3vYRAR1Rqua0SkabiuEZGm4bpGRJpER0cHRkZGtf5crVp/IhERERERERERERERkQZjcoWIiIiIiIiIiIiIiEgNTK4QERERERERERERERGpQe0L7YmIiIiIiIiIiIjeVs2bN4eWFv/mnEiTVFRUID8//7X2yeQKERERERERERER/WNoaWkhNze3vodBRLXI0NDwtffJFC0REREREREREREREZEamFwhIiIiIiIiIiIiIiJSA5MrREREREREREREREREamByhYiIiIiIiIiIiIiISA1MrhAREREREREREREREamByRUiIiIiIiIiIiIiIiI1MLlCRERERERERERE9IrEYjGuXLmCiIhwHIsIR0REOK5cuQKxWPzax1JaWooVK1agR48esLS0hJeXF86fP1/j9gUFBQgMDIStrS06dOgAX19fxMfHK429evUqhg8fDisrK9jb22PJkiW1/s5paWkwMzNT+RUYGCiLzcrKwmeffYa+ffuiY8eO6NKlC7y8vBAaGqrw3F69eql8pqurq0L8yZMnMWjQIFhaWqJnz55Ys2YNysvLa/weBw4cgJubGywtLeHi4oKgoCClcerMP9U/7foeABEREREREREREdHbRiqV4vy5s5CWlsDezhbufXtBJBJBEATcT3mA82dPo6FuI/R93w3a2q/nY9hZs2bhxIkTmDJlCszNzRESEoLx48cjNDQUTk5OVbYVBAHjxo3DvXv3MH36dBgYGCA4OBg+Pj745ZdfYG5uLouNj4+Hn58frK2tsXTpUmRkZGDLli1ITU3Fnj17au19WrRogY0bNyqUnz59GuHh4XBzc5OV5ebmIjMzE15eXjA1NYVUKkV0dDRmz56NlJQUzJ8/Xxb79ddf4/nz53LPTEtLw7fffiv3zMq+Jk+ejD59+mD58uVISEjA+vXr8fTpU6xcubLad9izZw+++OILeHl5Ydq0abh8+TIWL14MiUSC6dOny+LUmX96M4gEQRDqexC1LScnB1KptL6HQURUKwwNDZGbm1vfwyAiqjVc14hI03BdIyJNo+nrWm28n1QqRdTxSDi/5whLC3OVccn3U3HpynV4ennXeYIlNjYW3t7eWLJkCaZOnQoAKCkpgbu7O4yMjBAeHl5l+4iICMyYMQM//fQTBg8eDOBFwsLV1RXu7u5ySY5x48bh7t27iI6Ohr6+PoAXuzMCAwOxb98+9O3bt47e8gU/Pz/cunULN2/eRMOGDauMnThxIv744w/cu3cPIpFIZdx///tfrFmzBkePHoWDg4OsvF+/ftDV1UVUVBS0tF4cBPXdd99h06ZNOHPmDCwtLVU+UyKRwMnJCY6OjnK7VT777DOcPHkSV69eRdOmTQGoN/+kqKqfax0dHRgZGdV6nzwWjIiIiIiIiIiIiEgN0efPVZtYAQAry/bo1bMHzp87W+djOn78OLS1teHv7y8r09XVxZgxY3D9+nVkZGRU2T4qKgrGxsayD/aBFx9Ye3l54ddff5X9MXtRURGio6Ph4+MjS6wAkH0fGRlZy28mLzs7GxcvXsSQIUOqTawAgJmZGYqLi1FaWlpl3NGjR9G2bVu5xEpSUhKSkpLg7+8vS6wAwIQJE1BRUYHjx49X+cyLFy8iPz8fEyZMkCufOHEinj9/jt9//11WVtP5pzcHkytERERERERERERENSQWi1FaIqk2sVLJyrI9SkskdX4Hy507d2BhYYHGjRvLldvZ2cnqqxIfHw8bGxuFcnt7exQXFyMlJQUAkJCQgLKyMnTr1k0uTkdHB127dq3zO0LCw8MhCAJGjBihtF4ikSA3NxdpaWkICQlBSEgIHB0doaurq/KZ8fHxSEpKUnhmfHw8RCIRbG1t5cpNTEzQunXrat+1sv7v7W1tbaGlpSXXvqbzT28OJleIiIiIiIiIiIiIaig+Ph72drbVB77Evnu3Ok86ZGdnw9jYWKHcxMQEgiAgKyur2vYmJiYK5ZXPrGyfnZ0NkUikMra6fv5XR44cgbGxMfr06aO0fseOHbC1tUWvXr0QEBCAHj164IcffqjymWFhYRCJRBg+fLhceeW7qJrXmsxpgwYNYGhoKFeuo6MDAwMDufY1nX96c/BCeyIiIiIiIiIiIqIaysx8DPe+vdRqY2nZHpevx9bRiF6QSCRKj8mq3LEhkUheub0gCLL2lf+qiq2un/9FSkoKbt++jWnTpqmMGT58OLp3746nT5/i1KlTePLkCYqLi1XGC4KAiIgI2NjYwMrKSq6u8l2U7XrR1dVFUVFRleOVSCTQ0dFRWvf3uarp/NObg8kVIiIiIiIiIiIiohoSAVVejK60jUgE9Vqor1GjRkrvFSkpKZHVv2p7kUgka1/5r6rY6vrJzc1FeXm57PvGjRvL3d1SlcodJqqOBAMAU1NTmJqaAgCGDRuGwMBA+Pn5ITo6WmmS5OLFi8jMzFSasKl8l8o5fFlN3rVRo0Yq70r5e/uazj+9OXgsGBEREREREREREVENCXix20GtNoIA9Vqoz9jYGNnZ2QrllcdJKTty6u/tlR09VfnMyvbGxsYqjxlTdbTVy4YMGQJ7e3vY29vDwcEBW7durTL+ZeHh4bC0tFR6N4kqXl5eyMjIwOXLl5XWHzlyBA0aNMCwYcMU6irfRdW81mROy8vLkZubK1culUqRl5cn176m809vDiZXiIiIiIiIiIiIiGqoVas2uJ/yQK029++nolWrNnUzoP+va9euSElJwfPnz+XKb9y4AZFIhK5du1bbXtm9MDdu3ICenh4sLCwAAJ06dYK2tjZu3bolFyeVSnHnzp1q+9m0aRMOHjyIgwcP4sCBA/Dx8anJ6+HGjRt48OABRo4cWaP4ShKJBIIgoKCgQKGutLQUJ06cQO/evZXeq9K1a1cIgoC4uDi58qysLGRkZFSb5FHV/ubNm6ioqJCbq5rOP705mFwhIiIiIiIiIiIiqiEbGxvE3rxVfeBLYuNuq7Xb4lV4enqirKwMe/fulZWVlpYiJCQEDg4OaN26taw8OzsbycnJcsdzeXp6IicnB1FRUbKy3NxcHD9+HB4eHrK7Q5o0aQJXV1f8/PPPEIvFstjDhw9DLBbD29u7ynE6OjrCxcVF9vXuu+/W6P3Cw8OVXjr/8liV2b9/P7S0tNCtWzeFut9//x3Pnj1TecyYtbU1rKyssG/fPrndSrt374aWlhaGDBkiKysuLkZycrLcOPr06YPmzZsjODhY7rnBwcHQ19dH//79ZWU1nX96c/DOFSIiIiIiIiIiIqIa0tfXR0PdRki+nwory/bVxiffT0VD3UY1vlfkVdnb28PLywurVq3CkydPYG5ujpCQEKSnp2PdunVysStXrsThw4dx+fJl2f0kXl5e2L59OwICAvDnn3/C0NAQwcHBqKioQEBAgFz7+fPnY9iwYRg5ciT8/f3x+PFjbNu2DW5ubujbt2+tv1tFRQWOHTsGBwcHtG3bVmnM+vXrce3aNbi5ucHU1BT5+fmIiopCXFwcJk2ahHbt2im0CQsLg66urlyS5O8WLVqESZMmwc/PD8OGDcO9e/ewa9cujB07FlZWVrK4mzdvwtfXF3PmzMHs2bMBvLhHZd68eVi0aBGmTZsGNzc3XLp0CeHh4ViwYAGaNWsma6/O/NObgckVIiIiIiIiIiIiIjX0fd8NxyOPAUCVCZbk+6m4dOU6PL2q3s1RWzZs2IDVq1cjLCwM+fn56Ny5M3bv3g0nJye5OJFIBC0t+UONtLS0sHfvXixfvhxBQUGQSCSws7PD+vXrFY6ksrGxwcGDB7Fy5UosW7YM77zzDvz9/bFgwYI6ea/o6Gg8efIEM2fOVBkzYMAA/PXXXzh06BByc3Ohq6uLzp07Y926dUqPHisqKsKZM2cwYMAAvPPOO1U+d/v27Vi7di0WL16MFi1aYObMmZg1a5ZCrEgkUiibMGECGjZsiK1bt+LUqVNo3bo1li1bhkmTJsnFqTP/9GYQCerevvQWyMnJgVQqre9hEBHVCkNDQ5VbW4mI3kZc14hI03BdIyJNo+nrWm29n1QqRfT5cygtkcC+ezdYWraHSCSCIAi4fz8VsXG30VC3Efq+7wZtbf6NO1FdqurnWkdHB0ZGRrXeJ3+qiYiIiIiIiIiIiNSko6MD9/4DIBaLER8fj8vXYyECIODFpfd93dzr/CgwIqo/TK4QERERERERERERvSJ9fX307NmzvodBRK+ZVvUhREREREREREREREREVInJFSIiIiIiIiIiIiIiIjUwuUJERERERERERERERKQGJleIiIiIiIiIiIiIiIjUwOQKERERERERERERERGRGphcISIiIiIiIiIiIiIiUgOTK0RERERERERERERERGpgcoWIiIiIiIiIiIiIiEgNTK4QERERERERERERERGpgckVIiIiIiIiIiIiIiIiNTC5QkRERERERERERPSKxGIxrlz+AxE/H8Cxn/ch4ucDuHL5D4jF4tc6jtmzZ8PMzEzp17vvvousrCxZ7P79++Hj4wM7OztYWFjA2dkZAQEBSEtLk3tmSEiIymeamZkhPDxcLr6goACBgYGwtbVFhw4d4Ovri/j4+Bq/Q2ZmJqZNm4YuXbqgU6dOmDRpEv766y+lsSdPnsSgQYNgaWmJnj17Ys2aNSgvL1djxqqXl5eHzZs3Y9SoUbC1tUWXLl3g7e2NiIgIhdjExERMmzYNvXv3hpWVFbp164ZRo0bht99+U4it6fwDwO7duzFt2jT07NkTZmZmCAgIUDleTZv/N51IEAShvgdR23JyciCVSut7GEREtcLQ0BC5ubn1PQwiolrDdY2INA3XNSLSNJq+rtXW+0mlUpw/8xukRU9g37ktLNqZQiQSQRAEpDxMR2zCX2jYxAh9+w2EtrZ2LYy8ajdu3MDDhw/lygRBwPz589GuXTucOnVKVr5w4UJIJBJ06tQJzZo1w6NHj7Bv3z5UVFTgt99+g7GxMQDg0aNHuHbtmkJf27ZtQ0JCAq5du4aWLVvK+ho+fDju3buH6dOnw8DAAMHBwUhPT8cvv/wCc3PzKscvFovh4eGB58+fY9q0adDW1sa2bdsAvPggv3nz5rLY06dPY8KECejTpw+GDRuGhIQE7Nq1C//617+wcuXKV5o/ZU6dOoWpU6fC3d0dvXv3RoMGDRAVFYULFy4gICBALtFx+vRpBAUFwcHBAa1atUJxcTGioqJw6dIlfPfddxg7dqwstqbzDwC9evXC8+fPYWdnh5iYGIwYMQJr165VGKsmzr86qvq51tHRgZGRUa33yeQKEdEbTtN/qSWifx6ua0SkabiuEZGm0fR1rTbeTyqVIiriMJy7msKiXRuVcfcfpOPS3cfwHOb7WhIsf3f16lWMGDECX3zxBT799NMqY2/fvo3Bgwdj4cKFmDFjhso4iUQCOzs7ODo6Yu/evbLyiIgIzJgxAz/99BMGDx4MAMjNzYWrqyvc3d2xcePGKvv/8ccf8c033yAqKgrdunUDACQnJ6N///6YMWMG5s+fL4vt168fdHV1ERUVBS2tF4czfffdd9i0aRPOnDkDS0vLqiemhtLS0iASiWBqaipXPnr0aFy7dg3x8fHQ09NT2V4QBHzwwQcoLS3F2bNnq+xL1fynp6fL+re2toaXl5fS5Iomzr866iO5wmPBiIiIiIiIiIiIiNQQffZUtYkVALA0N0WvLm1w/ozi0VCvQ1hYGLS0tDB8+PBqYys/wH/27FmVcSdPnkRRURFGjBghVx4VFQVjY2PZB/vAiw+8vby88Ouvv1b7x/BRUVHo3r277IN9ALCysoKLiwuOHTsmK0tKSkJSUhL8/f1lH+wDwIQJE1BRUYHjx49X+641ZWZmppBYAYBBgwahtLRU5ZFZlUQiEdq0aYOCgoJq+1I1/8r6V0YT5/9Nx+QKERERERERERERUQ2JxWKUFuZUm1ipZGluitLCnNd+B0tZWRkiIyPh5OSk8gP6vLw8PH36FHFxcQgICIBIJIKLi0uVzz1y5Aj09PTkPsQHgPj4eNjY2CjE29vbo7i4GCkpKSqfKQgCEhIS0L17d4U6Ozs7PHz4UDZ/8fHxEIlEsLW1lYszMTFB69at1bpj5FVV3l9jaGioUFdcXIzc3Fw8fPgQ27Ztw5kzZ1TO6avMvyr/pPl/U7z+vWhEREREREREREREb6n423Gw79xWrTZ2ndsi/nYcer7nXEejUnTmzBnk5eUp7DB5maOjI0pKSgC8SBT85z//gaurq8r4/Px8nDt3DoMHD4a+vr5cXXZ2NpydFd+v8v6QrKwsdOzYUelz8/LyUFJSInfXyN/bZ2ZmwsLCQpbYUBZrYmIiq68r+fn5OHjwIN577z2lR00tW7ZMdlyalpYWhgwZguXLlyt9lrrzX5V/yvy/SZhcISIiIiIiIiIiIqqhzLQH6DfYUa02lu1MceXENeA1JlfCw8PRsGFDeHl5qYzZu3cvSkpKkJSUhLCwsGp310RGRkIqlSpN2EgkEjRs2FChXFdXF4IgQCKRqHxuZZ2urq5CXaNGjeRiqorV1dVFUVFRle/wvxAEAf/+979RWFioMmEyZcoUeHl5ISsrC8eOHUN5eTlKS0uVxqo7/1X5J8z/m4bJFSIiIiIiIiIiIqIaEqECIpFIvTYiEUSoqKMRKRKLxTh58iTc3NzQvHlzlXGVOx3c3Nzg4eEBd3d36OvrY+LEiUrjjxw5gubNm6Nfv34KdY0aNVKaRCgpKYFIJJJ9SK9MZV3lLo6XVX6YXxlTVWxJSUmV/QBATk6O3PdNmjSptk2lL7/8EufOncOGDRvQqVMnpTGWlpayC91HjRqFsWPHYuLEiYiMjFSIVXf+q/K2zL8m4Z0rRERERERERERERDUkQAuCIKjXRhAgvMaPYk+cOAGJRFLlkWB/165dO9jY2ODIkSNK69PT03HlyhV4e3ujQYMGCvXGxsZKj4TKzs4G8OLIKFUMDAygq6sri1XWvlWrVnLPURablZVVZT/AiztIHBwcZP++fFl7VdauXYs9e/bgyy+/VGtePT09ERcXV+WdJ0D181+dt2X+NQl3rhARERERERERERHVUCszc6Q8TIeluVmN29x/mI5WZuZ1N6i/OXLkCBo3boyBAweq1U4ikUAqlSqtCw8PBwCViYWuXbvi6tWrCuU3btyAnp4eLCwsVPYrEonQqVMnxMXFKdTFxsaibdu2sjteunbtCkEQEBcXJ3cBe1ZWFjIyMjBu3DjVLwjg4MGDct+ruofkZbt27cLatWsxdepUfPLJJ9XGv6xy50dhYWGNYlXNf3XelvnXJNy5QkRERERERERERFRDNt26IzbhL7Xa3Ez4CzbdulcfWAtyc3MRExODwYMHKz2iqby8HM+ePVMoj42Nxb179+Q+MH9ZeHg4TE1N4eTkpLTe09MTOTk5iIqKkhvL8ePH4eHhAR0dHVl5eno6kpOTFdrHxcXh9u3bsrLk5GRcuHAB3t7esjJra2tYWVlh3759cjuIdu/eLbtAviouLi5yX8oupX/Z0aNHsWTJEowaNQpLlixRGff06VOFsrKyMoSGhqJRo0awtrYG8OrzX523Zf41CXeuEBEREREREREREdWQvr4+GjYxwv0H6bA0N602/v6DdDRsYiT7y/+6dvToUZSXl6vcYfL8+XM4OTlh6NChsLa2hr6+PhISEhASEoJmzZph5syZCm3u3buHhIQEfPbZZyr79fLywvbt2xEQEIA///wThoaGCA4ORkVFBQICAuRiZ86ciUuXLiEtLU1WNmHCBOzbtw/jxo3DJ598ggYNGuCnn36CsbExpk6dKtd+0aJFmDRpEvz8/DBs2DDcu3cPu3btwtixY2FlZaXOdFXp5s2bmDVrFgwNDdG7d2+EhYXJ1Ts6OqJt27YAgPnz56OwsBC9evVCq1atkJ2djSNHjuD+/fv46quvoKenB0D9+f/tt99w9+5dCIKAsrIy3L17F+vXrwcAfPDBB7K7XzRx/t90IkHdAwLfAjk5Oa+8fYqI6E1jaGiI3Nzc+h4GEVGt4bpGRJqG6xoRaRpNX9dq4/3Kyspw/GgoenVpU2WC5f6DdFy6+xiew3yhrf16/s596NChSEtLw/Xr1yESiRTqpVIpVqxYgYsXLyItLQ0SiQQmJiZwdXXFzJkzYWqq+D7ffPMNfvzxR5w6darKY7QKCgqwfPly/PLLL5BIJLCzs8OSJUtgY2MjF+fj44MrV67gr7/kdwBlZmZi6dKlOH/+PCoqKtC7d2989dVXaNeunUJfJ0+exNq1a5GUlIQWLVpg9OjRmDVrltL7YF5VSEgI5syZo7J+7dq18PX1BQBERETg4MGDuHfvHvLy8tC4cWPY2tpi0qRJGDBggKyNuvM/e/ZsHD58uNr+Ac2bf3VU9XOto6NT7Q6lV8HkChHRG07Tf6klon8ermtEpGm4rhGRptH0da223k8qlSL67CmUFubArnNbWLYzhUgkgiAIuP8wHTcT/kLDJkbo22/ga0usEP1T1UdyhT/VRERERERERERERGrS0dGB+8DBEIvFiL8dhysnrkGECgjQQiszc/Qd5PPajgIjotePyRUiIiIiIiIiIiKiV6Svr4+e7zkD7znX91CI6DXSqu8BEBERERERERERERERvU2YXCEiIiIiIiIiIiIiIlIDkytERERERERERERERERqYHKFiIiIiIiIiIiIiIhIDUyuEBERERERERERERERqYHJFSIiIiIiIiIiIiIiIjUwuUJERERERERERERERKQGJleIiIiIiIiIiIiIiIjUwOQKERERERERERERERGRGphcISIiIiIiIiIiIiIiUgOTK0RERERERERERERERGpgcoWIiIiIiIiIiIjoFYnFYly5GIOIfTsRsecnROzbiSsXYyAWi1/rOOLi4vDll1/C3d0dHTp0QM+ePfHJJ58gJSVFIXb//v3w8fGBnZ0dLCws4OzsjICAAKSlpcnFSSQSzJkzB/3790fnzp1hbW2NgQMHYseOHSgrK5OLzc7OxsqVK+Hr64uOHTvCzMwMly5dUjneq1evYvjw4bCysoK9vT2WLFmi1pydPHkSgwYNgqWlJXr27Ik1a9agvLxcIa60tBQrVqxAjx49YGlpCS8vL5w/f77G/byq9evXw8zMDAMGDFBaHxQUBDc3N1hYWKBHjx5YtmwZiouLFeIKCwuxfPlyuLi4wNLSEu+99x7mzp2L9PT0KvufN28ezMzMMHHiRKX1mj7/r4N2fQ+AiIiIiIiIiIiI6G0jlUpx/tcolGb/BQfT5nDr1gYikQiCICA1IxXnDsZC16Qd+n4wBNradf8x7A8//IDr16/D09MTXbp0QXZ2NoKCgjBo0CBERkbC2tpaFhsfH4+2bdvCw8MDzZo1w6NHj7Bv3z78/vvv+O1jKPsdAAAgAElEQVS332BsbAzgRXIlKSkJ/fv3h5mZGbS0tHDt2jUsXboUN2/exMaNG2XPvH//PjZv3oz27dujc+fOuH79usqxxsfHw8/PD9bW1li6dCkyMjKwZcsWpKamYs+ePdW+6+nTpzF58mT06dMHy5cvR0JCAtavX4+nT59i5cqVcrGzZs3CiRMnMGXKFJibmyMkJATjx49HaGgonJyc1J3mGsnIyMCmTZvQuHFjpfUrVqzA5s2b4e3tjY8//hiJiYkICgpCUlIS9u7dK4sTBAF+fn5ITk7GxIkT0b59e6SmpmL37t04d+4czp07B319fYXnx8XFITQ0FI0aNVLav6bP/+siEgRBqO9B1LacnBxIpdL6HgYRUa0wNDREbm5ufQ+DiKjWcF0jIk3DdY2INI2mr2u18X5SqRRRIfvgbKSD9q1bqoxLefwEl56WwfND/zpPsFy/fh3du3eX6yc1NRUDBgyAp6cnNmzYUGX727dvY/DgwVi4cCFmzJhRZezixYuxa9cuxMbGomXLF+8vFoshlUrRrFkzHD9+HJ988glCQ0PRq1cvhfbjxo3D3bt3ER0dLUsOHDhwAIGBgdi3bx/69u1bZf/9+vWDrq4uoqKioKX14nCm7777Dps2bcKZM2dgaWkJAIiNjYW3tzeWLFmCqVOnAgBKSkrg7u4OIyMjhIeHV9nPq5o+fTry8vJQVlaG/Px8nDp1SlaXnZ2Nnj17YsSIEVi3bp2sfNeuXVi8eDGCgoJku12uXbuG4cOHY+XKlRg/frws9tChQ5g7dy62b9+ODz74QKH/YcOGwdraGtHR0ejUqRN27dolV6+J81/Vz7WOjg6MjIxqra9KPBaMiIiIiIiIiIiISA3RJ09Um1gBAIs2LdGrhTbO/xpV52Pq0aOHQgKnffv2sLa2RnJycrXtTU1NAQDPnj17pVh9fX00a9as2rZFRUWIjo6Gj4+P3K6Lyu8jIyOrbJ+UlISkpCT4+/vLPtgHgAkTJqCiogLHjx+XlR0/fhza2trw9/eXlenq6mLMmDG4fv06MjIyqh2vui5duoQTJ05g2bJlSuuvX7+O8vJyDB06VK586NChEAQBR48elZUVFRUBgCyBValyZ5GynSmhoaFITEzE/Pnzlfav6fP/OvFYMCIiIiIiIiIiIqIaEovFKMl6iPZO1tUH40WC5cbVRIjFYqVHONW1nJwcdOrUSWldXl4eKioqkJaWhnXr1kEkEsHFxUUhTiqVorCwEBKJBHFxcdi2bRveffddtG/fXu3xJCQkoKysDN26dZMr19HRQdeuXREfH19l+/j4eIhEItja2sqVm5iYoHXr1nLt79y5AwsLC4Xjuezs7GT1rVu3VvsdVKmoqMDixYsxduxYdOzYUWlMaWkpAMXEiJ6eHoAXO4gq2draQl9fH6tXr0azZs1gaWmJ1NRUrFixAnZ2dnB1dZV7xvPnz/HNN9/g888/V0jIVNLk+X/duHOFiIiIiIiIiIiIqIbib96Ag2lztdrYmzZD/M0bdTQi1X7++WdkZmYq7JKo5OjoiO7du8PT0xM3btzAf/7zH4UP7AEgKioKtra26NmzJ6ZMmYI2bdogKChIbudCTWVnZ0MkEsHExEShztjYGFlZWVW2r6yv3L3xMhMTE7n22dnZKuMEQai2L3UFBwfj8ePHmDdvnsoYS0tLCIKAq1evypVfvnwZAJCZmSkrMzQ0xJYtW1BQUIDRo0fD0dERvr6+aN26NUJCQhTmf+3atdDT08PHH3+ssn9Nnv/XjTtXiIiIiIiIiIiIiGooMzURbt3aqNXGorUxrtxOBHor7gqpK8nJyVi0aBGcnJzg6+urNGbv3r0oKSlBUlISwsLCIBaLlca5uLjg4MGDKCgoQExMDO7evYvnz5+/0rgkEgkAoGHDhgp1urq6svrq2uvq6iptX3mUVmWsqn5eflZtyMvLw/fff49Zs2bBwMBAZZyNjQ3s7e3x448/wsTEBH369EFiYiIWLlwIHR0dhTEZGhrCxsYGkyZNQocOHXDnzh38+OOPmDVrFrZu3SqLu3//Pnbu3InNmzdDR0dHZf+aOv/1gckVIiIiIiIiIiIiopqqKIdIJFKriUgkAirK62hAinJycjB+/Hg0a9YMW7duVTleZ2dnAICbmxs8PDzg7u4OfX19TJw4US6uRYsWsuPChgwZgo0bN2LMmDG4cOGCyuOnVKk8DqvyeKyXlZSUKL1HRFn7kpKSats3atRIZT8vP0sZiUSCwsJCubKqLkX/9ttvYWBggI8++qjK8QPA9u3bMX36dMydOxeCIEBbWxtTp07FxYsXkZqaKot7+PAhfH19sXHjRgwaNAgA4OHhATMzM8yePRtnz56Fm5sbAOCrr76Ck5OTLE6Vt2X+3wY8FoyIiIiIiIiIiIioprQaQBAEtZoIggBoNaijAckrLCyEv78/CgsLsXfvXqXHMinTrl072NjY4MiRI9XGenp64vnz5/j111/VHp+xsbHKI6Gys7OVHlf1ssr67OxshbqsrCy59sbGxirjXn6WMhEREbC3t5d9OTg4qIxNTU3F/v37MXnyZGRmZiItLQ2PHj1CSUkJpFIp0tLSkJ+fL/cOYWFhiI6OxpEjR3Dt2jUsXLgQGRkZcvfYhISEoLS0FP3795frz8PDAwBkR4vFxMTg7NmzmDx5MtLS0mT9l5WVQSKRIC0tTbaj5G2Z/7cBkytERERERERERERENdSqvTVSM3LUapOSkY1W7a3raET/p6SkBBMmTMCDBw8QHBwMKysrtdor262hKg5AjWL/rlOnTtDW1satW7fkyqVSKe7cuYOuXbtW2b5r164QBAFxcXFy5VlZWcjIyICNjY1cbEpKisIRZjdu3IBIJKqyr379+uHgwYOyrwMHDqiMzczMhCAIWLx4MXr16oVevXrB2dkZsbGxuH//PpydnfHf//5XoZ25uTmcnJzQsmVLJCYmIisrC3379pXVP3nyBIIgoLxcftdTWVmZ3L+PHz+GSCTC5MmT5frPyspCTEwMnJ2dcejQIQBvz/y/DZhcISIiIiIiIiIiIqohGzsH3EjPrz7wJbHpz2Bjp3rnQ22oqKjAJ598gtjYWGzbtg329vZK48rLy/Hs2TPFMcbG4t69e+jevbusLDc3V+kz9u/fD5FIBFtbW7XH2aRJE7i6uuLnn3+Wu+Pl8OHDEIvF8Pb2lpWVlZUhOTlZbveDtbU1rKyssG/fPrkdRLt374aWlhaGDBkiK/P09ERZWRn27t0rKystLUVISAgcHBzQunVrleM0MjKCi4uL3JcqHTt2xI4dO7Bjxw7s3LlT9tWxY0eYmZlhx44dGDNmjMr2giBg+fLl0NfXx7/+9S9ZuYWFBSoqKnDs2DG5+CNHjkAkEqFbt24AXtyJ8/e+d+7cCUNDQ9jZ2WHHjh0YOHAggLdn/t8GvHOFiIiIiIiIiIiIqIb09fWha9IOKY+fwKJN9feNpDx+Al2TdtDX16/TcS1duhS//fYbPDw8kJubi7CwMLn6kSNHAgCeP38OJycnDB06FNbW1tDX10dCQgJCQkLQrFkzzJw5U9YmLCwMe/bswaBBg9C2bVsUFRXh3LlziI6OhoeHB3r37i3Xx3//+1+IRCIkJiZCEAQcPnwYly9fBgC5586fPx/Dhg3DyJEj4e/vj8ePH2Pbtm1wc3OT27mRmZkJNzc3fPjhh1i7dq2sfNGiRZg0aRL8/PwwbNgw3Lt3D7t27cLYsWPlduvY29vDy8sLq1atwpMnT2Bubo6QkBCkp6dj3bp1tTDrLxgaGsqO6nrZtm3bIBKJFOqWLFmCkpISdO3aFWVlZQgLC8OtW7ewfv16tGnTRhb34YcfYuvWrViwYAFu376Njh074tatWzh48CA6duwou1+lTZs2cu1e7qdly5YK/Wva/NcXkaDuAYFvgZycHEil0voeBhFRrTA0NFT5lyJERG8jrmtEpGm4rhGRptH0da023q+srAzHQ/ahVwvtKhMsKY+f4NLTMnh+6A9t7br9O3cfHx9ZIkOZR48eAXhx/NOKFStw8eJFpKWlQSKRwMTEBK6urpg5cyZMTU1lbW7duoXNmzcjNjYWOTk50NbWhqWlJUaNGoWPPvoIWlryByOZmZlBJBIp9C0SifDXX3/JlV29ehUrV67E7du38c4772Do0KFYsGCBXBIqLS0Nzs7O+PDDD7FmzRq59idPnsTatWuRlJSEFi1aYPTo0Zg1axYaNJC/26a0tBSrV69GWFgY8vPz0blzZwQGBsolEeqKj48P8vPzcerUKbnykJAQ7NixAw8ePICWlhbs7Owwc+ZM9OrVS+EZWVlZ+P7773Hx4kVkZmaiefPmGDhwIObPnw8DA4Mq+3d2dkanTp0QFBSkUKdp81/Vz7WOjg6MjIxqtT+AyRUiojeepv9SS0T/PFzXiEjTcF0jIk2j6etabb2fVCpF9MkTKMl6CHvTZrBobQyRSARBEJCSkY3Y9GfQNWmHvh8MqfPECtE/XX0kV/hTTURERERERERERKQmHR0duHsOhVgsRvzNG7hyOxGoKAe0GqBVe2u87+dQ50eBEVH9YXKFiIiIiIiIiIiI6BXp6+ujZ28XoLfqC8+JSPNoVR9CRERERERERERERERElZhcISIiIiIiIiIiIiIiUgOTK0RERERERERERERERGpgcoWIiIiIiIiIiIiIiEgNTK4QEREREf0PHjx4AH9/f+zZs6e+h0JERERERESviXZ9D4CIiIiIqLZIJBLcuXMHsbGxuHnzJkpKSjB+/Hi4urqqbFNeXo7c3Fw0aNAAeXl5SE5Oxu3bt5GdnY0nT57gyZMc5OXloaCgEM+LilAskQAAmjZtiuLiYkilUgDA2bNn8cMPP8DBwQEeHh5wd3dH06ZNX8t7ExERERER0evF5AoRERERvbWysrIQHR2NGzduIDY2Fnfv3kVZWRl0dXVh280GT54+hZ+fHxYuXIhPP/1U1q6srAznz5/H0aNHcfr0aeTm5so918ioJUzbtIGxsRE6d7SGoaEBmjZtinfeeQcLFi4GAATOmQU9fT2IRCJoaWmhoqICDx48xLnoC/j000/RqFEjjBgxAqNHj4ajoyNEItFrnRsiIiIiIiKqO0yuEBEREdFbJT4+HseOHcOZM2dw584dAIB1hw5wdLTHhHFj4NjDAV27dEbDhg1RXFyMPn0HYOXKlcjLy0NiYiIyMzORkpKC4uJitGhhiInj/dHDwR6CIMDAoDnMzdvBzNRUZTIk9PDPiLsVj88/m6FyjGlp6dh/MAS7gvfiwIEDMDc3h4+PD0aNGoW2bdvWybwQERERERHR6yMSBEGo70HUtpycHNnxDEREbztDQ0OFv6gmInqbqbuuCYKAK1eu4MCBAzhz5gyePHmCli1bYED/fhjQ3x3ubn3RsmVLle3FYjFmfDYbRyMi4dyrJ6wsLdHByhJOjj3g5NQDDRo0qLL/PxMT8a/xH6OoqBClpVLk5eejrKwMBbmZ1Y69oqICMRcu4sDBUByNiETR8+fw8vLC3Llz0aFDhxrPARG92fj7GhFpGk1f1zT9/Yj+iar6udbR0YGRkVGt98mdK0RERET0xikrK8OlS5dw8eJFrF+/HgDQtu27aNBAC/PnBWD+vABoa9fsV1l9fX3s2rEVJSUl0NXVVXssYeER+DMxEU2aNIG+vh5at24FK0vLGrXV0tJCX1cX9HV1wfffrUTo4SP4bs06uLu7Y+TIkZg/fz7atGmj9piIiIiIiIiofmnV9wCIiIiIiColJCTg66+/hpOTE0aPHo09e4LhOXgQ1n6/CrduXEZSwi18+UVgjRMrL3uVxAoANG/aDACwZ9d2JCXcwp24azgadkjt5zRu3BgTJ/wLsVcv4rtVyxF9/jw8PAbi1KlTrzQuIiIiInoziMViXD5/DmFbN+PnHzchbOtmXD5/DmKxuF7HtX79epiZmWHAgAFK64OCguDm5gYLCwv06NEDy5YtQ3FxsUJcYWEhli9fDhcXF1haWuK9997D3LlzkZ6eXmX/8+bNg5mZGSZOnKi0/urVqxg+fDisrKxgb2+PJUuWqDVnJ0+exKBBg2BpaYmePXtizZo1KC8vV4grLS3FihUr0KNHD1haWsLLywvnz5+vcT/quHXrFvz9/dGpUyd07NgRY8eOlR1lrEpZWRnc3NxgZmaGrVu3ytU9fvwYa9euhZeXF7p27Ypu3brBx8cH0dHRKvsfP3487O3tYW1tjQEDBmDnzp2oqKhQiNXE+X/duHOFiIiIiOpVTk4ODh48iKNHjyIhIQEtWhjCd9RI+I32gV13W2hp1e/fA505ew4A0PidxrXyPF1dXUz9eBJGjRyO6Z/OxIQJExAUFAQPD49Xel5hYSF++uknjBgxAu3bt6+VMRIRERFR9aRSKc4ci0BR0j100dOBrYEBRCIdCIKAhzcv45c/YtDEuhP6eQ97pT8O+l9kZGRg06ZNaNxY+e+wK1aswObNm+Ht7Y2PP/4YiYmJCAoKQlJSEvbu3SuLEwQBfn5+SE5OxsSJE9G+fXukpqZi9+7dOHfuHM6dOwd9fX2F58fFxSE0NBSNGjVS2n98fDz8/PxgbW2NpUuXIiMjA1u2bEFqair27NlT7fudPn0akydPRp8+fbB8+XIkJCRg/fr1ePr0KVauXCkXO2vWLJw4cQJTpkyBubk5QkJCMH78eISGhsLJyanavmrq9u3bGDFiBExNTTFnzhyUl5cjODgYvr6+iIyMhIWFhdJ2O3bswOPHj5Xe+Xjy5Els3rwZgwYNgq+vL8rLy3H48GGMGTMGa9euxYcffijX//Dhw2FhYYFPP/0Uenp6OHPmDJYsWYKHDx9i2bJlslhNnP/6wDtXiIjecDwLlog0zcvrWl5eHry8vJCVlYnBgz6Az8jh8BjYHw0bNqznUb4QdeJX+PlPgG03G8Scq90dJhUVFfh+7XosX/ktDhw4gL59+77Sc/7zn/9gy5Yt0NbWxpQpUzBz5kw0adKkVsdKRFXj72tEpGk0fV2rjfeTSqWI2BUEG0kB2hk0Vxn3IC8fd/SaYtjESa81wTJ9+nTk5eWhrKwM+fn5cruls7Oz0bNnT4wYMQLr1q2Tle/atQuLFy9GUFCQbLfLtWvXMHz4cKxcuRLjx4+XxR46dAhz587F9u3b8cEHHyj0P2zYMFhbWyM6OhqdOnXCrl275OrHjRuHu3fvIjo6WpacOXDgAAIDA7Fv375qfzfu168fdHV1ERUVJftjrO+++w6bNm3CmTNnYPn/j/GNjY2Ft7c3lixZgqlTpwIASkpK4O7uDiMjI4SHh9d0Sqs1btw4xMbG4sKFC2jW7MXu9+zsbLi6uuL999/Htm3bFNo8efIEffv2xbRp07B69WosXrwY06ZNk9UnJSWhZcuWMDAwkJWVlpbCw8MDYrEYV65ckZUHBgbi559/RmxsLJo2bSor9/Hxwd27d3H37l25sWra/NfHnSs8FoyIiIiI6kVpaSlmzJiBZ8+e4Y+Ys9i1Yyu8PAe/MYkVsViMjz7+BA11dBBxJLRWn3358lW49R+E5Su/xaeffvrKiZUHDx5gx44dmDP7cwTOnY3du3fBxcUF+/fvV7oln4iIiIhqx9nIiGoTKwBgbtAcXYsLcObY0dc0MuDSpUs4ceKE3E6Fl12/fh3l5eUYOnSoXPnQoUMhCAKOHv2/sRYVFQEAWrZsKRdrbGwMAEp3poSGhiIxMRHz589X2n9RURGio6Ph4+Mjt+ul8vvIyMgq3y8pKQlJSUnw9/eX2+U+YcIEVFRU4Pjx47Ky48ePQ1tbG/7+/rIyXV1djBkzBtevX0dGRkaVfanj6tWrcHV1lSVWgBfz1KtXL/z+++9Kj1xbuXIlrKysMHLkSKXP7NChg1xiBQAaNmwId3d3ZGRkyB3jVVRUBF1dXbnECgAYGRnJ/XfS1PmvD0yuEBEREdFrV1xcjEmTJuHSpUsIDvoJFu3N63tICkb6jkVxcTE2rF8DQ0OD6hvUQHr6Y0yeOgMDB3ujvEJAeHg4Fi5c+MrPW7FiBYyNjDBvziwsCJyD65cvoH8/N8ybNw+DBw/GH3/8USvjJiIiIqL/IxaLUZh4r9rESiVzg+YoTLz3Wu5gqaiowOLFizF27Fh07NhRaUxpaSkAxcSInp4egBfHS1WytbWFvr4+Vq9ejQsXLiAzMxN//PEHVqxYATs7O7i6uso94/nz5/jmm2/w+eefKyRkKiUkJKCsrAzdunWTK9fR0UHXrl0RHx9f5TvGx8dDJBLB1tZWrtzExAStW7eWa3/nzh1YWFgoHI9mZ2cnq68tpaWlSpNNenp6KC0txb179+TKY2NjcfjwYSxbtkzpkWBVyc7Ohp6enuy/GQA4OzujsLAQgYGBSE5ORnp6OoKDg/Hrr7/is88+k8Vp6vzXByZXiIiIiOi1KigowPTp03H58iUcPrQP7/d1qe8hKdiz7wAu/nEJLn16Y6zfh9U3qIGdu4LR470+OHP2PNasWYOoqCg4OTmhoqICCQkJuHPnjlpH2168eBFRUVFY+tWXsr84MzVtg5+2bsKpX49Dr5EufHx8MGXKFPz111+18g5EREREBNy+dhVd9HTUatO5kQ5uX7taRyP6P8HBwXj8+DHmzZunMsbS0hKCIODqVfnxXL58GQCQmZkpKzM0NMSWLVtQUFCA0aNHw9HREb6+vmjdujVCQkIU7kdcu3Yt9PT08PHHH6vsPzs7GyKRCCYmJgp1xsbGyMrKqvIdK+srd8+8zMTERK59dna2yjhBEKrtSx0WFha4ceMGXr6FQyqVIjY2FoD8vALA4sWLMWzYMNjb26vVT2pqKk6cOAFPT0+5pIy/vz8mTpyI0NBQuLm54b333sOSJUvw9ddf46OPPpLFaer81wcmV4iIiIiozojFYqxbt052saOtrS06duyImJhoBAdth9v7rtU/5DV78vQpZgUEQl9fD4cP7a2+QQ1c/OMSAuYuwPDhIxAdHQ0/Pz9oaWnhypUr8Pb2xoABA+Dh4YFNmzbV6Hnl5eVYtmwZejjYw3fUCIX6nk49cOrXSGzbsgk3Y2Ph5uaGb775RnasAxERERG9uvSEu2hnoN7OZnNDA6Qn3K0+8H+Ql5eH77//HrNmzVI4SuplNjY2sLe3x48//ohDhw4hLS0Np0+fxoIFC6CjowOJRCIXb2hoCBsbG3zxxRfYuXMn5syZg0uXLmHWrFlycffv38fOnTuxePFi6OioTj5VPl/ZccC6uroK/atqr6urW217iUSisp+Xn1UbJkyYgJSUFAQEBCApKQn37t3D559/jpycHIW+Dh06hD///BNffvmlWn0UFxdj2rRp0NPTwxdffCFXp6WlhXbt2sHNzQ0bNmzAli1bMHDgQCxatAgnT56UxWnq/NeH13eLEhERERH9o0RFReHLL79Efn6+bBv406dPAQB3b12HmZlpfQ5PpaEjPoRUKsWBPUFyZxC/qvxnz/DxtE/h5OSEVatWoUGDBnjw4AFWrFiBqKgo2HW3hUgkgiAI8PHxqdEzDx8+jPj4ePz2S6TCXwtW0tLSgt+HPvD2HIx16zdhw6bNCAkJwYIFC+Dr66uyHRERERFVTSgvh0ik3s4VkUgEoY7vxPv2229hYGAgt0tBle3bt2P69OmYO3cuBEGAtrY2pk6diosXLyI1NVUW9/DhQ/j6+mLjxo0YNGgQAMDDwwNmZmaYPXs2zp49Czc3NwDAV199BScnJ1mcKpVHZ1UeT/aykpISpUdrKWtfUlJSbftGjRqp7OflZykjkUhQWFgoV1bVpejjxo1DRkYGtmzZgtDQUIhEInTv3h3Tp0/Hhg0bZP9PVFRUhFWrVmHGjBlo1apVFW8qr6KiAtOnT8f9+/exd+9ehR0hmzZtQlBQEGJiYmTHhXl5ecHX1xcLFy7EgAEDoKWl9dbM/9uA/0dFRERERLVu+/btmDJlCno69sD1KzFISojDjxvXYf68AKQ9SHpjEyvrN/6I+Pg7GOrlCQ+PAf/z8wRBwOw581FQUIgNGzagsLAQX3/9Ndzc3BB38ya2bdmEs7//gl7v9YRF+/Yqz6V+2fPnz7Fq1SqMGjkc7/V0rDa+cePGWLRwPq5djoZLH2cEBATAy8tL4RgIIiIiIqoZUYMGckc/1YQgCBA1aFBHI3pxVNT+/fsxefJkZGZmIi0tDY8ePUJJSQmkUinS0tKQn58vizcxMUFYWBiio6Nx5MgRXLt2DQsXLkRGRgbat28viwsJCUFpaSn69+8v15+HhwcAyH6njImJwdmzZzF58mSkpaXJ+i8rK4NEIkFaWppsF7WxsbHKI6Gys7OVHlf1ssr67OxshbqsrCy59sbGxirjXn6WMhEREbC3t5d9OTg4VDkuAAgMDMTNmzdx5MgRnDp1CpGRkSj//0k1CwsLAMDmzZshlUrh7e0tm6vHjx8DAJ49e4a0tDSlxwXPnTsXp0+fxrp16+Ds7KxQHxwcjN69e8vdwwK8+G+VlZWFR48eyebkbZj/twGTK0RERERUKyQSCcLDw+Hg4ICvvvoKnTt1xN7gHWjXti0aNmyIf/mPwZdfBMLERPHM3TdBRUUFln69Ak2aNMGunVtr5ZkHDoXi57BwrFq1Co0bN4aHhwf27tmD+fMCcP1KDPw+9JHtMElJTcWUKVMQEhKi9K/AKv3www8oKCjAsq/UO0Kg7bvvYteOrfg16uj/Y+++43Lc/weOv5oIZe+RkJEVoVDikBFlJCN7b8c59jzZ28nMLluhZO+RvSJbNqkIlZDGff/+8HX/dEqDu3I67+fj0eOcrvuzrqvcj+vufb3fHzRQ0qpVKwYOHEhgYODPnqYQQgghxH9K0QoVefruXar6PHn7jqIVKqbRir7s56FUKpk4cSLm5uaYm5tjYWGBn58fDx8+xMLCgr///jtBP0NDQ2rWrEm+fPm4f/8+IZmYmgAAACAASURBVCEhWFlZqV4PDQ1FqVSqAgRfxcbGxvvvy5cv0dDQoFevXvHmDwkJ4fTp01hYWLBt2zYAypcvj7a2Nv7+/vHGjImJ4datW5iYmCR5riYmJiiVSq5fvx7veEhICEFBQVSqVCle20ePHvHhw4d4ba9evYqGhkaSczVo0ICtW7eqvrZs2ZLkur7S19enZs2alCtXDgBfX18KFy5MmTJlgC/XKjw8HGtra9W1atOmDRoaGixatAgLCwsCAgLijTl16lQ8PT1xdnbGzs4u0XlDQ0NRKBQJjv/zZ/Vvuf7/BlIWTAghhBBC/LSIiAgqVKig+t6+pS0uf8/7V5We0tTUJG+ePLwODeXmrdtUq1rlp8Z79PgJI0aOxcHBAXt7e4YMGcL79+85f/YEJUuUiNf23v0vH56OHz/O8ePHKViwIBs2bODZs2fs3r1bVZM4MDCQFStWMHhgP0oUL/5D67Iwr82JowfYstWDv6bMwMrKiv79+zNo0CC1lEETQgghhMjsKpvV5MC50ximos+dqBiamtVMqyVRrlw51qxZk+D47Nmz+fDhA1OmTKFkyZLf7a9UKpk2bRp6enp07txZddzIyAiFQsHu3btp166d6riXlxcaGhpUrlwZgHr16iU6/8iRIylevDhDhw6lfPnyAOTMmRNLS0t27NjB77//rroH3b59Ox8/fqRly5aq/rGxsTx58gR9fX1VGSxjY2PKlCnDpk2b6NKli2pTd3d3dzQ1NWnevLmqv62tLa6urmzcuJF+/foBX8pheXh4UL16dQoXLvzda5I/f/4ky4ClxK5du7h+/TqTJ09WHevVqxfNmjWL1y40NJRRo0bRvn17mjRpQolvPi8sX76cFStWMGzYsCRLvhkZGXHq1CnCwsLIlSsX8OUBMh8fH3LkyIGhoSHw77n+/wYaytTmsP0LvH79OtHUKSGE+DfKkycPb9++zehlCCFEklxcXJgzZw6FCxXi0nlf9PVzfrdttmzZ+PTpUzquLuXu3w+gVp365MyZg4f3bia6+WJKxMTE0NS2Fa9eh3Lw4EHOnDlDr169cF22iE4dHBPt8/jJU0aMGsvpM+f4888/mTZt2pfjjx+r1jF48GDOnjnD1UtnyZkzx4+d5Dfev49kwd+LWLJsBXny5Gbs2HG0bt36XxUUE+JXIPdrQojMJrO/r6nj/A577aD4i8cY5s6VbNsn78J4XqwUjVu3/ak5f4SDgwNhYWEcOXIk3vFJkybx+fNnTExMiI2NZefOnfj7++Pi4kLr1q1V7d69e8dvv/1GeHg4Tk5OlCtXDn9/f7Zu3UrZsmU5cOAA2trff37f3Nyc8uXL4+bmFu/4zZs3sbe3p2zZsjg5OfHy5UtWrlxJnTp12LBhg6rdixcvMDc3x9HRkQULFqiOHzlyhJ49e2JhYYG9vT13797Fzc2NTp06MWvWrHhz9e/fn4MHD9K7d28MDQ3x8PDA398fDw8PatZUX8DrwoULLFy4kPr165M7d26uXLmCh4cH9evXx83NLcl77K/nOXHiRFUQAmD//v306dMHIyMjfv/99wT96tevT968eYEvAa+hQ4dSokQJOnfuTNasWfHy8sLPz4/Ro0czePBgVb/MeP2T+neto6Pz04GyxEjmihBCCCGE+GEKhYJt27axcOFCcufOzbHD+5IMrPzqjI3LMm3KZMZNmEybdh3Zs2vHD40zZ95Crvp9qbUcExPD6NGjad60CR3bt/tuH4VCwYmTvvTr108VWJk7d64qsHLlyhW8vLxY4rJALYEVgJw5czB54ji6dXViwqQpDB06lHXr1jFlypQU1ZQWQgghhPivatDSnl1ua+FdWJIBlifvwriVTR/7lvbpuLrkVapUiTVr1uDt7Y2mpibVqlXDw8MDc3PzeO1y587N/v37mTdvHkePHmXTpk3kypWLjh07Mnr06CQDKwAaGhqqzIZ/zr9161ZmzJiBs7MzOXLkwMnJiTFjxqRojEaNGrF69WoWLFjAxIkTyZs3L8OGDUs0ALFo0SLmzp3Lzp07CQsLo0KFCri7u6v1D/sAhQoVQltbG1dXVyIjIylRogRjxoyhT58+KXp4KbHrdOfOHTQ0NHj8+DHDhg1L8Lqnp6cquNK6dWvy5s3L4sWLVWswMjJi9uzZdOrUKV6/zHj9M4JkrgghxC8usz8xJIT497p16xZjx47lypUrdHB0YNqUyRQokPzTQL9y5spXTW1bcfbceebMmkb/vr1T3d+8rjVPnz3H2dmZkydPcvr0aS6ePZnkfjOdu/Xi0uWr2Nrasnr1agwMDLhx4wZa/9sw1c7OjpiYaE4dO4hWGm2G6nv6DGPGTeLGzVs4Ojoyd+7cRD8wHz58mLVr1/IgIACLOnXo0aMHpqamabImIf4N5H5NCJHZZPb3NXWdX0xMDCf2+PD+/l0qZNXBME9uNDQ0UCqVPHn7jjtRMeQ0Lk+DlvbJBiGEED8nIzJXJLgihBC/uMx+UyuE+Pd5//498+bNY926dZQtU5r5c2diWa9uivv/G4IrUVFRlClXmcgPH7h8/jRlyhilqv+rV68ZP9GZbZ7bAVizajnt2rb+bvtz5y/QpLk9I0aMYN68eQBs27aNevXqAeDt7c2gQYPYs2s7Vpb1fvCsUiYuLo5Wbdtz1e86fn5+ZMuWDfhSbzk8PJyzZ8/Sv39/LMxrU6tmDbx99vD06TOqVKlC586dsbe3J0cO9WTWCPFvIfdrQojMJrO/r6n7/D5+/MiNy5cIvHMbZVwcGlpaFK1QkcpmNWVPOyHSiQRX1ESCK0KIzCSz39QKIf5dDh8+TPfu3QGY8tcEBvbvm+p9SX7l4Mq9e/c5cPAwYeHhPHjwiF2796ClpYXntk00tLZK9V4kvqfPcPvOXfr27plomj98KQf2m40tMbFx5M+fn6NHj1K3bl08PDwA+PTpE1ZWVlSvVpXNG9f99Dkm5/79AGrXtWbMmDEMHDiQZ8+e0bt3b+7du0dsbCwA2travAl5joaGBnFxcRw6fJR17hs4dPgoWbNmxc7Ojg4dOmBmZvbd8xYiM5H7NSFEZpPZ39cy+/kJ8V8ke64IIYQQQohf0vv37xk/fjw7duygaJEirF65lLp1LDJ6WWpx8fJlZsycy4ULl/jw8WOC1+Pi4mjj0AEtLS3KlilNh/btGDp4QIpKO1jWq5tsVs/2nd5cuerHyJEjmTt3LgBPnjzh8ePHGBoasnLlSl6/fs3UKZN+7ARTaeJfUylSpAg9e/YEYOrUqbx984Y5s6bx9u07ps2YTZvWdqqgiZaWFs2a2tCsqQ3PX7xg0+ZtbNy8la1bt1K6dGmcnJxo164defLkSZf1CyGEEEIIIUR6kMwVIYT4xckTNUKIjPbgwQP69+9PQEAAi13m06mD409lI/wqmSs7dnozfpIzL18GAVA4b24amVWiTf1aFM6TixzZs2GQPRv3nr3kyOUb7Dnjx91ngcTGKdDR0WFg/z44T56Q6myWb3369IkatetRsaIJL1++JIuuDiVLlmCn1y4Aihcvzps3b+jZvQszpjmr5byTcvLUaVq2cmDZsmXY29tz7tw5HBwcWOm6hA6ODnTq0pM9e/dx6fwpyhkbf3cchULByVOnWb9xMz6796KhoUHTpk1xcnKiTp06P3XNhPgVyf2aECKzyezva5n9/IT4L5KyYGoiwRUhRGYiN31CiIwSFxfHmjVrmD17NkWLFmHl8iXUNKv+0+NmdHBl1+69jBw1juCQELS1tGhZtzoz+nWgcN7cyfZVKBSs23eSGRu8eRP+ngIF8rPXZ0eSgYakLPh7MdNmzKZ///4sWbIEj60bcOrSU3UvW7hQIRQKBZcu+JLLwOCH5kipuLg4rBo2QUdHFx8fHxQKBc2bNyeLrg5HD+1FU1OTBo2b4ed3nbevXqQ4QBIaGsrWbdtxW7+J+wEBlChRgg4dOtC+fXsKFSqUpuckRHqR+zUhRGaT2d/XMvv5CfFflBHBFXlkTAghhBBCJPD48WMcHBxwdnamR7cunDl5RC2BlYx0+OgxTKqY0aVbL0JDX9OliSUvvJaybtyAFAVWADQ1NenVogEBWxYyrF0zXr8OpXYda+YvcEn1el6/fs1fU6ZjZ2fHtm3baOfQhqPHTqgCKzOmOXPn5lX8/S4kCKzs3bufJ0+fpnrOpGzd5smNGzeZNGkSGhoabN++nZs3bzJrxlRVIKWSSUUUCgXXr99I8bj58uVj8KD+XDp/ioP7dmFZ14IlSxZTq1YtevfuzalTp1AoFGo9FyGEEEIIIYRIa5K5IoQQvzh5okYIkZ4UCgXu7u5Mnz6dggULsGzxQurVraPWOdI7c+XEqVP06DWAN2/eoKWpSVvrWiwc0pXs2bL+9Nj+D57Ratw83kZEUqVyJfbt3om+vn6K+l66fJXfbJoDkC1bVrZuWk+bdh2Ji4ujZMkSXD7vS5YsWRL0O37yFPatHQFo3cqOFcsWkTXrz53Lhw8fqF6zLjXMzFixYgWRkZFYWlpiWa8O61a7qtqVLV+FsLAwQl4++anSXuEREWzz2M6ate7cuXsPI6NSdOnSFUdHR3LlyvVT5yJERpD7NSFEZpPZ39cy+/kJ8V8kmStCCCGEECLDbNq0idatWzNhwgScOrXn7Kljag+spKfTZ89RvWYd7Fo58ubNG7Lp6vLIcxErR/VVS2AFoEqZEtzfvABbC1P8b9ykbIUq+J4+m6K+Nc2qc+HMCdo5tGHm9CksX7GKuLg4AP6aOC7RwApA3/5DADAsWRIvbx+KlzJmocuSnzqPxUtdefP2LePGjQNgyZIlRERE4Dx5vKrNpL+mEvLqFW1a2//0nikG+vr07d2T82dOcGCvN6bVqjJjxgyqV6/O0KFDuXr1KpnwGTAhhBBCCCFEJiLBFSGEEEKI/zilUsns2bMZNWoUly9fxsfLkwVzZ5EjR/aMXtoPuXj5MmbmljRv0ZqHjx7TvGkT2rS241N0NCu8D6t9Pm1tbTZNHsKq0X2JiY7B1q4Nk52np6hvhQrlWbNyGaUMDTlw8MvaalQ3pU1r+0TbL1nqSkhICH169cDf7wIrXZegq5uFyc7TKFO+MsdOnEr1+oODQ3BZtJSePXtSsmRJXrx4wcqVKxkyaAAlihcHYM68hfy9aClFixZhscv8VM/xPRoaGtSxMGfdalfu3LjKuDEjuHz5Ei1btsTGxgY3NzciIiLUNp8QQgghhBBCqIuUBRNCiF+cpCsLIdLawYMH6dmzp+p7lwVz6dG9S5rNl1Zlwfxv3KTfgCHcun0HDQ0NbBr9xrKlf5M/Xz4UCgVGxiaEh4XzfOcS9H6yjNb3PH/1hsbDpxP8JoxqVatwYK83enp6SfaJi4ujbv1G3L59B4ADe72pY2GeoF10dDTFDI3R0tIk8OkDVfaIQqFg3ITJrFi1lri4OKqbVmWD+1qKFyuaojUPHvoHu/fu58yZMxgYGDBgwAAuXrjA1UtnyZEjO0uXr2Ds+MkUyJ8ff78LyZ7Pz4qLi+PY8ZOsc9vA/oOH0NXRwc7eHicnJ6pXr46Ghkaazi/Ej5D7NSFEZpPZ39cy+/kJ8V8kZcGEEEIIIUS6UCqVXLlyhUmTJtG3b18qVSjDtaOb0dPLysgx4/9V2QK3b9/BsoEN9eo34tbtOzSwtuLuTT88t20kf758wJeN6P+eP4c4hYKxK7am2VqKF8jL7Q3zaFGnOteu+1OqbEV279mXZJ/tO71VgRXbZk0TDawADBs+kqioKGZOmxKvLJempiazZkzl4b2bWFnW46rfdSpVNaNv/8FERUUlOfeNm7fYsGkLf/zxBwYGBly6dAkfHx8mTxxLjhzZef/+PeMm/EWuXAZcvuCb5oEVAC0tLRo3asjmjeu47X+FEX/+ztmzZ7Czs8OmcWO2bNmSrnv2CCGEEEIIIURiJHNFCCF+cfJEjRBCnaKioli3bh2bN2/m0aNH5MltQP+ubRjezwldXR18Dp6ky6BJ1LEw58Be7zRZg7oyV+7dC6DvgMH4XbsOQN06Fqx0XZJkxkZp40qEh4Xx0nsZ2traP72GpGw9coahLu5Ex8TS6LcGbN3kjq6uboJ2l69cxbFjF8LCwjl/+jjGxmUTtAkKCqZC5eoULVKEW/6Xk5z36tVrdO/VlydPnwFfSo/t9NhM0aJF4rVTKpXYt2nPs+cvOHbsGFpaWrRo0QJQcvLoATQ1NRk/0ZnFS5ezZcM6bG2b/fjF+Elfs1lWr3XjwMHD5MmTh+7du9OtWzfy5s2bYesS4iu5XxNCZDaZ/X0ts5+fEP9FkrkihBBCCCHSzMmTJ2nQwJpZs2ZSq0oZvN3n8+C8F6OHdEdXVwcAuyb1qVOzKmfPnadDp65MmTojg1ed0KPHj2nUpAU1LSzxu3YdC/Pa+PtdYP8er2RLYU0YN5ro2Fimunul+To7NKrL/S1/U924FEeOHsewdAWOHT+ZoJ1Zjercun6ZS+d9Ew2sAHTr2ReFQsHa1cuTnbd69Wr4+12kUwdHAO7cuUvFKjUYMGgYsbGxqnZHjh7nxMlTjB07Fh0dHXbu3Mn169eZPeP/M2O2bPNET08vQwMr8P/ZLNs2r8fv8jnatLZj2bKlmJmZ0aZNGx4/fpyh6xNCCCHEf9vHjx85c+IEGxYvxn3hQjYsXsyZEyf4+PFjuq/F398fJycnypcvT7ly5ejUqRO3bt1Ksk9sbCzW1tYUK1aMFStWxHvt5cuXLFiwgBYtWmBiYkLlypVxcHDA19f3u/N37doVU1NTjI2NadSoEWvXrkWhUCRoe+nSJVq1akWZMmUwNTVl0qRJqbpmhw4domnTppQuXZpatWoxf/584uLiErSLjo5m+vTp1KhRg9KlS9OiRQtOnUr9XoXJ+fjxI/PmzaNz586YmJhQrFgxPD09E227efNmHBwcqFatGkZGRlhYWPDHH3/w4sWLeO08PDwoVqzYd7+8vb2TbVu8eHFCQ0PjjatUKlm/fj02NjYYGxtTrVo1unTpwuXLCR/kUiqVLFu2DAsLC0qXLk2jRo3YtWtXiq9Laq7/gwcPcHJywtjYGBMTE4YOHfpLB0Ilc0UIIX5x8kSNEEIdtm3bxsiRI7EyN2XOpKEYly753bYR7yMxsXIk4v0HAI4c2kMtMzO1reVnMldmzZ3PzFnzUCqV1DSrwYrliylT2ihVYxQ3NCb6cxSBXsvilddKS2v2HGf08s3ExsXh0LYVy5e4kCVLlhT1PX/hIjbN7DCvXYtD+31SPffuPfv4Y+RYQkJCALh47iTly5Vjp9cuevYZgKGhIWPGjGHSpEnUrmXGBrfVAFy77o9VAxsc2rZm7arkgzrp6fGTJzRq0pLXr1+r9mCxtbVl0KBBVKlSJYNXJ/6L5H5NCJHZZPb3NXWdX0xMDAe9vAi6eZNCQCF9fTQ0NFAqlQRHRBAMFK5cmaatW6d51jTAjRs3aNWqFUWLFqVLly7ExcWxfv16wsLC2LNnD0ZGid83r1ixgvnz5/Pp0ycmTJhAv379VK+5ubkxffp0mjZtipmZGXFxcWzfvh1/f38WLFiAo6NjvPnt7e0xMjKiQ4cOZMuWjePHj3PgwAF69eqFs7Ozqu3Nmzext7fH2NgYJycngoKCcHV1pU6dOmzYsCHZcz127BjdunWjbt262Nvbc+fOHdzc3OjcuTMzZsR/QGzgwIHs37+fPn36YGhoiIeHB9euXcPT05OaNWum9jJ/14sXLzA3N6dYsWKUKFGCc+fOsWDBAtq1a5eg7bhx44iKiqJ8+fIYGBjw/PlzNm3ahEKh4PDhwxQoUACA58+fJxrwWLlyJXfu3OHy5cvk+18pZA8PD/78809GjhxJ8eLF47W3tbWNl0Xv7OzMqlWrcHBwoFatWkRERLBhwwYCAwPZtWsXVatWVbWdOXMmS5cupXPnzlStWpWDBw9y5MgRli1bhp2dXbLXJaXXPygoCBsbGwwMDOjduzeRkZEsX76cYsWKsXfv3mT/DWVE5ooEV4QQ4heX2W9qhRBpS6lUsmLFCqZNm4ZT22Ysmj4CLS2tFPV9+OQF1Rs5YWFem4P7Uv5kUnJ+JLgSGxtLq7btOeV7hvz587Hby5OKFSv80PwL/l7MX1OmM6l7G/7o0OKHxvgRIW/DsB05hweBwWTNmpXpUyfTp1ePZPtVrFKDly+DuHfrGgULFvihuev/1gQ/vy/l03LnykXAXX90dXW5dfsOY8ZN4uQpX3R1dbl8wRfDkl8Cb63atufY8ZPcuHaJkiWKJzV8ulEoFIwaM4FVa9ahVCoxqViBA3t3sX2nFy6Ll/HkyVPq1avHoEGDsLS0VAVehEhrcr8mhMhsMvv7mjrOLyYmhm2rV5M7OJiC+vrfbRccEUFYoUJ06NMnzQMsXbp0wc/PjzNnzmBgYADAq1evsLS0pH79+qxcuTJBn9DQUKysrOjXrx9z585l4sSJ8YIrAQEB5MuXj9y5c6uORUdHY2Njw8ePH7l48aLq+KhRo9ixYwd+fn7of3NNHBwcuH37Nrdv34631tu3b+Pr+//7+m3ZsoVRo0axadMmrKyskjzXBg0akCVLFvbt26d6YGrOnDksWbKE48ePU7p0aQD8/Pxo2bKlaq9JgM+fP9OwYUPy588fL/PjZ8XExBAeHk6+fPnw9/enefPmLFy4MNHgSmJu3LhBs2bNGDduHAMHDvxuu6ioKKpVq4aZmRkbN25UHf8aXNm3bx+VK1f+bv+4uDjKlStH48aNWb78/x+iev78ORYWFvECYcHBwVhYWNClSxemTJmiatu2bVueP3/OhQsXkrznTs31Hzt2LNu3b+fUqVMULlwYAF9fXzp27MicOXPo1KnTd+cBKQsmhBBCCCHU6PXr1wwZPJipU6cyoJsDf0/9M8WBFYDShsWoZmLMufMXCAx8mYYrTVp0dDTVa9bllO8ZLOvV5d6taz8cWAH4fegg9LJlw8XzgBpXmbyCeXJxec0MFg/vgSZK/hw5loqVa3D+/MXv9vE9fZYXLwLJmzePKrASFRWF967dDB46nA5O3Rg+YjR37t797hjnL1xUBVaqm1blXVgY5UxMOX7yFCYVK+Dj5cG2LetZv26VKrASFBTM8ROnMCxZ8pcJrBw/eYpSZU1YuXothQoWBMDYuCwGBvr06tENv0tncVuzgoiIcDp27EizZs3w8fFJtDSEEEIIIcTPOujtnWxgBb5ks+QKDuaAV9qXpb106RKWlpaqwApAgQIFMDc35+jRo4k+4DRjxgzKlClDmzZtEh2zbNmy8QIrALq6ujRs2JCgoKB4ZbwiIyPJkiVLvMAKQP78+cmaNWu8dr6+vjg4OKgCK4Dq+z179iR5ngEBAQQEBODk5BQvE71bt24oFAr27t2rOvY148HJyUl1LEuWLHTs2JErV64QFBSU5FypoaOjo8oi+RFFi34pcRweHp5ku0OHDhEZGUnr1q2/2+bDhw+JlmKDL0GgqKioBGvNmzcvmpqaZMuWTXXswIEDxMbG0rVr13htu3btSlBQUKJZNd9KzfXfv38/jRo1UgVWACwtLTEyMmL37t1JzpNRJLgihBBCCJHJfP78mZkzZ2JpWY8TJ46xav4EZk4YjI5O6p+Uc5k+EoDBw/5U9zJTJCYmhloWVjx5+pQ+vXuw12fHTz/xp6mpSe+e3Qn/8BH3/eqvtZycLk0sebp9MV2a1OPly5fYNLejcdMWBAeHJGibO1cu4MsH2ImTp1CpqhkFi5aia48+rN+4hX37D7JmrTu161hTzqQa6zdsTjDGhYtfPvBk19Pj2OH9jPzzd8LCwrBv7UijJi14/iKQZk1saN6siarP4GF/oFQqWbNqWRpdhZSLiIighb0D9q0diYiIYMyoP7l3+xpaWpoEBQWr2mlpadGmtT2+xw/hvWMbeXLnYsCAAVhZWbF+/XqioqIy8CyEEEIIkZl8/PiRoBs3kg2sfFVIX5+gGzfSfA+W6OjoeEGMr7Jly0Z0dDR3//FAjp+fH9u3b8fZ2TnVGb+vXr0iW7Zs8f4Qb2Fhwfv37xk1ahQPHjwgMDCQ9evXc/DgQYYMGaJqd+fOHWJjYxNkV+jo6GBiYsLNmzeTnPvmzZtoaGgkKAdbsGBBChcuHK//rVu3MDIyInv27PHaVqtWTfV6Rnr37h1v3rzh+vXr/PHHH2hoaFCvXr0k+3h5eZEtWzaaNUu4L6JSqcTBwYFy5cpRpkwZevTokWB/wqxZs2JqaoqHhwdeXl4EBgZy+/Ztfv/9d3Lnzh0vEHL79m309PQoU6ZMvDGqVauGUqlM9vql9PoHBwcTGhoarxzZt22T+53IKBJcEUIIIYTIZObOncuyZcvo0rYZV49swtG+8Q+PVa2SMeXKlOTY8ROEvnmjxlUmLy4uDvO61jx6/IRePboxf85MtY391+Tx6OroMH192j9BmBgdbW0WD+/JnU0LMDcpy4WLlzGuWBVbu7Y8ff6c2NhYzp2/QLOWX55GCwx8icviZbx69Qpzs8rMmjCE++d2Ev7gJBcPrMe+aX3ehL5h8LA/qFbDPF62xrAhA9myYR3nzhxHU1OTiePHEHDXnzoW5ly8dJlKVc2wamiD/40vH1gUCgVnzp6nSOHC1DSrkSHX56sBg4dhWKYip3xPY1ajOgF3/Rk35kvAT1tbm8gPkQn6aGho0LBBfXZ7e3Ly2EFMq1Zm/PjxmJub4+rqyocPH9L7NIQQQgiRyfhdvEihVPYp9L9+acnIyIirV6/y7S4QMTEx+Pn5AV/+gP2tiRMnYm9vj6mpaarmefz4Mfv378fW1jZeUMbJyYnu3bvj6emJtbU1tWvXZtKkSUyZMoUePf6/HO6rV6/Q0NCg4P+ykb9VoEAB1V6B3/P19a/7knyrYMGC8fq/evXqu+2USmWyc6U1MzMzqlatiq2tLVevXmXq1KlYWlp+t31YWBgnT57ExsYmXtYPfAmitW/fnhkzHd4UegAAIABJREFUZrB27VoGDhzI6dOnadWqVYIMnSVLlmBkZMSQIUOoXbs2NjY23Lp1Cy8vr3j7tYSEhCSajfP1mv7zd+qfUnr9X716FW/cf7YNCwv7JbcBkeCKEEIIIUQm8eTJE0aNHMny5cuZPKIPMycMJk+ulD1Nl5T5fw1HqVQyaPDvalhlysTFxWFerwEBDx7SvWtnFs6frdbxtbW16dDegVfvwtl79qpax06NgnkMODB/LKbGhgD4nj5D5ao1yVOgGE2a26tKAtStVRXPVbMIuXWYA1sWM6C7AwXz5wWgXJmSrF8yhcDr+6hSsSyPHj+hag3zePPY2jZTlfwCyJc3Lwf2euN7/DDmtWty7Zo/9eo3wr5Ne36zac7Hjx/p3KlD+lyERNy7fx/jilXZtHkbsbGxbFq/lmOH95Evb95vWmmgVCS9faRptaq4r1vFlYtnaNbUhlmzZlG7dm1cXFx4//592p6EEEIIITKtRzduUCiFWStfFdLX59GNG2m0oi+6devGo0eP+OOPPwgICODu3bsMHTqU169fA8TL5N22bRv37t1j/PjxqZrj06dP9OvXj2zZsjF27Nh4r2lqalKyZEmsra1ZtGgRrq6uNG7cmAkTJnDo0CFVu6/r+HaD9a+yZMmSbMbx19ezZMmSbP+oqKjvzvPtWBll48aNbNy4kcmTJ1O0aNFks5v27NlDTExMoiXBWrZsyfz582nbti02NjaMGDGCzZs38/btWxYtWhSvbfbs2TE2NqZHjx6sWbOGmTNnEhcXR8+ePXn37p2qXVRUVKLX+WuGVEp+Vim5/sn9TqRkroyQtrsoCSGEEEKINPfhwwfmz5/PypUryZcnF9PGDGRQz5RtmpgSluamVCpfmv0HD7PT24c2rezUNnZiFAoFVg2bcO/efTp36sCiv+elyTyzZkxl4+ZtTFm3A9s61dNkjpTYeuQMfvefYFGjMrMmDmHNpl2ERbynYjkjmlpbYFqlfIrG0dXVxddnNUY17Xj27Dl79+7H1jZhqYBvVa1amUP7d/Ps+Qu69ejD8RMnAWjS+DcmjB/90+eWWrGxsQwaMpytHtsBsKxXF+8dW9HR0UnQVqFQJHo8MaWNSrHEZT6jRw7n70VLcXFxYcWKFfTp04eePXvGq0suhBBCCJEcRWxsqstoaWhooIiNTaMVfdGlSxeCgoJwdXXF09MTDQ0NqlatyoABA1i0aJGqNFNkZCSzZs1i4MCBFCqU8hwchULBgAEDePjwIRs3bkyQZbBkyRLWrVvH6dOnVeXCWrRoQbt27Rg3bhyNGjVCU1NT9Yf56OjoBHN8/vw50dJm3/r6+ufPn5PtnzVr1u/O8+1YiYmKikrwQI66N0W3sLAAwNraGhsbGxo2bIienh7du3dPtL2Xlxe5cuWiQYMGKRq/Zs2amJqa4uvrqzoWFxdHhw4dqFOnTrxN6uvVq0fDhg1xdXVVBc6yZs2a6HX+GuhIyc8qJdc/ud+JlMyVESRzRQghhBDiX2z79u3Url0bt3XrmPRnH/xPbGVI7/bxNnZUh72bXciaNQu9evfnyhU/tY79rbi4OKwbNeXGjZu0bW3PsiV/p9lcOXLkwMK8NveeBxH4+m2azZOU0PD3DP3bnWxZs7Bz3TyqVSrH4pmj2LB0KmOH9khxYOVblw9vRFdXhx59BhAZmbBsVmJKFC/G8SP7Wb7kb+bPncm2LRtSPe/P2rNnHyVLl2fLNk8MS5bk4rmT7PXZkWgA5fnzQGJiYihZskSq5iherBjz58zk+pXzdGzfjiVLllC7dm3mz5+f4mslhBBCCKGprR2v9FZKKJVKNH9y78CUGDVqFNeuXcPLy4sjR46wZ88eVclYIyMjAJYvX05MTAwtW7bkxYsXvHjxgpcvXwJfNlN/8eJFoiWYRowYwbFjx1i4cKEqKPCt9evXU6dOnXj7sADY2NgQEhLC8+fPgS+ln75XkuvVq1eJlgv71tfXv5aS+lZISEi8/gUKFPhuu2/HSoyPjw+mpqaqr+rV0/aBrJIlS1KpUiW8vBIvXRwYGMjFixdp2bIlWlpaKR63SJEihIWFqb4/f/48d+/epXHj+OWjS5UqRZkyZbh06ZLqWMGCBVWZT9/6ek2TC86l9Pp/DdR9r22uXLlS/GBVepLgihBCCCHEv5S3tzfDhg3DonpFrhzZyB/9ndDLljZP8+TSz8nBLYtBA5ra2nPv/n21zxHw4CEmVc24ds2flrbNWbvaVe1z/NM050kAOK/bnuZzJcZ+zFyiY2NZ+/dk9PTU87PLk0sf1zljiYqKwq61Y6r6OnXqQJ9ePdQenEvK69BQGjZuTqeuPYmK+szM6c5cv3qecsbG3+0zb6EL8GU/mR9RpEhh5syahv/VC3Tt3ImlS5dSt25d3NzcfslazkIIIYT4tRhVrkxwRESq+gRHRGD0jw3c04q+vj41a9akXLlyAPj6+lK4cGHVpuQvX74kPDwca2trzM3NMTc3p02bNmhoaLBo0SIsLCwICAiIN+bUqVPx9PTE2dkZO7vEM9lDQ0NRKBQJjsf+L2Pn63/Lly+PtrY2/v7+8drFxMRw69YtTExMkjw/ExMTlEol169fj3c8JCSEoKAgKlWqFK/to0ePEuy7d/XqVTQ0NJKcq0GDBmzdulX1tWXLliTXpQ6JZct85e3tDZBoSbCkPHv2jLzflNcNDQ39kkn1nZ9V7DcZVhUrVuTTp088ePAgXruUXD9I+fUvVKgQefPmTfAzBbh27Vqy82QUCa4IIYQQQvwLrVixgkGDBtHCxpJVCyZQvEjST3epQ7XK5diyYgbRMTFY1GuI967daht7wiRnzGrXIygomCGD+rNpw9pUl1r4ETVqmJInd24OXEh4E5/WJq/x5NbjF9g1saJ5o7pqHbtti99oZFWby1eu4rZ+k1rHVqcZs+ZiXKEql69cpb6VJY8DbjFoQL9k++3dt58c2bNjVuPnnh4sVKggM6c7c/XSmS+l0CZMoEED63g1wYUQQggh/sm0Vi2S3sY7oeD/9Utvu3bt4vr16/Tp00d1rFevXqxZs4a1a9eqvubMmYNSqaR9+/asWbOGEiX+P0N4+fLlrFixgqFDh8bbmP6fjIyMOHXqVLwsCYVCgY+PDzly5MDQ0BCAnDlzYmlpyY4dO+LtMbJ9+3Y+fvxIy5YtVcdiY2N58OBBvIwGY2NjypQpw6ZNm+JlELm7u6OpqUnz5s1Vx2xtbYmNjWXjxo2qY9HR0Xh4eFC9enUKFy783fPJnz8/9erVi/elDnFxcaq9Fb/l5+fH3bt3qVq1aqL9vL29KVq0KDVr1kz09bdvE2bjHz16FH9//3hlxIyMjFAqlezatSte2xs3bvDw4UMqfxMEbNKkCdra2ri7u8dru2HDBgoVKoSZmVm8+R88eMCnT59Ux1Jz/Zs3b86RI0cICgpSHfP19eXRo0fxfid+JbLnihBCCCHEv4yPjw9Tpkzhj/5OTPqzT7oEIb5qYm3B3k0utOk5kq49+tCvby/mzpr+Q2PFxsay0GUJi5YsJzw8nIIFC7Bj22aqVKmUfGc1sm3ehA2btnLz0XMqGRVPlznX7DmOi+d+ihTKzzqXyWkyxxbXaRSv3oIxYyfQqUO7RDeHzChXr16jY+fuBAUHkzt3btzWrqBBfasU9X32/AWvXr2mebMmaltP8WLFWL7UhcGD+jNx8hR69OhBy5YtmTp1qtrragshhBDi309PT4/ClSsTfPNmija2D46IoHDlyujp6aXpui5cuMDChQupX78+uXPn5sqVK3h4eNCwYUN69eqlalepUqV42R0AL168AL4ELmxsbFTH9+/fz/Tp0zEyMqJ06dLs3LkzXr/69eursiIGDRrE0KFDsbW1pXPnzmTNmhUvLy9u3rzJ6NGj45WyGj16NPb29rRp0wYnJydevnzJypUrsba2xsrq/+8Lg4ODsba2xtHRkQULFqiOT5gwgZ49e9KhQwfs7e25e/cubm5udOrUSZWhA2BqakqLFi2YNWsWoaGhGBoa4uHhQWBgIAsXLvyZy50oNzc3wsPDCQ7+En47dOiQquRar169yJEjBx8+fKBmzZrY2dlhbGyMnp4ed+7cwcPDAwMDA4YNG5Zg3Lt373Lnzh2GDBny3bnt7OyoVKkSVatWJWfOnPj7++Ph4UGxYsXi9atcuTJWVlZ4enry/v17rKysCAkJYd26dejp6cX7XSlcuDC9e/fG1dWV6OhoqlWrxv79+7l06RJLliyJ91l03bp1LFy4kO3bt2Nubg6k7voPGTKEvXv34uDgQO/evYmMjMTV1ZWKFSvi6Ji6jPz0oqFMbYHAf4HXr19LOr8QItPIkydPok8fCCH+e0JCQhg8eDBnz57FtrElm5dPy7C1vHkbhnWbfjx7EYypaVUO7fMhS5Ysyfa7ft2fde4b2b7Tm4j/lVLQy5aNAf37MGnC2HQNFH0VEPCAGrXr0f43C1aM7JN8h5+03OswY1dswSBnDvxPbiWXfs40m2vtFh+GT5xP82ZN2LrJPfkOaSwqKoqefQayZ+8+NDU16NOrJ7NnTk1VGbKhv4/Abf1Gjh3e99OZK4lRKpVs3+nNqDHjUSgUODtPUZXJEOJ75H5NCJHZZPb3NXWcX2xsLFtXrSJXcHCSAZbgiAjCChWiQ58+aKfxnitPnz5l/Pjx3Lhxg8jISEqUKIGjoyN9UjD3ixcvsLCwYMKECfTr9/+ZxAsWLEgyCOHp6an6QzrAqVOnWLx4Mffv3ycyMhIjIyN69OhBp06dEvS9dOkSM2bM4MaNG+TIkQM7OzvGjBkTLwj1dV2Ojo7Mnz8/Xv9Dhw6xYMECAgICyJs3L+3bt+f3339PsB9JdHQ0c+fOZefOnYSFhVGhQgVGjRoVL4ijLubm5gQGBib62vnz5ylatCgxMTFMnz6ds2fP8uLFC6KioihYsCCWlpYMGzaMokWLJug7c+ZMli1bxpEjR1Tl3v5p7ty5HD16lOfPn/Pp0ycKFChAo0aNGD58eLyyYPBlk3hXV1d8fHx49uwZurq61K5dmxEjRlCxYsUEYy9dupSNGzfy6tUrSpUqxZAhQ7C3t4/X5uvvyj9/J1Jz/QMCAnB2dubixYvo6OjQqFEjJk2alGD9iUnq37WOjk6aPDQlwRUhhPjFZfabWiFEyrx79462bdvwPvwdE4b3onXzBmm2v0pKKRQKOg+cyN4jp8mVKxfHDu2lTJnSCdqsc9vApi3buHHzFp8/f1a9pq+fE+eJ4+nRo2u67vGRmCLFS6OfTZfbG+cn3/gnLPLcz6Q1nuQ2yMnlwxvJlydXms4HUMe2B7fuPeL0ySNUqZy+WUHf2rR5K3+MHMOnT1FUKF8Oj20bKVk89ZlCRsaV+BwVReCzB8k3/gmhoaGMHjcJz+07adiwIbNmzUr0g64QIPdrQojMJ7O/r6nr/GJiYjjo7U3QjRsUAgrp66OhoYFSqSQ4IoJgoHDlyjRt3TrNAytC/NdlRHBF9lwRQgghhPjFKRQKevTozutXIexyn49T22YZHlgB0NTUZLPrdKaPHUR4eDg1LazYvsML+JKhMGjIcAoWLcXwEaO5ctWPwoUL0bdPT25ev0zevHnQ0dGhV6/uGR5YAahUyYSgN2HxNm9Ut7mbdzNpjSd5cxtw9ejmdAmsAGx2nYGGhgYdO3dPl/n+6fmLQMzrNWDA4N9RKmGJywIunD35Q4GVJ0+eEhoaSgPr+mmw0vjy5cvHmpXL2LZ5PXfv3KFBgwa4u7snuvGnEEIIIf6bdHR0aNGuHU5jxpCnYUPuZsnCLU1N7mbJQp6GDXEaM4YW7dpJYEWITCrjP8kKIYQQQogk7dy5k0uXLuO+6C+MS5fM6OUkMLiXIwe3LkFXR5uefQbQtl0nShqVZ8OmLRjo6zP1r4mEBj/D/+oF5s2eQTnjslStUoU3b94SFRWV0csHoGmTxiiVSo773U6T8aev92L6ei/y58vNtWObyZMr+drc6mJYvDBd2jXn+fMXLPh7cbrNq1AoGDNuIpWr1eT27Ts0b9aEZ4/u0rVLwpIQKTV73peSFKNGDlfXMpPVrKkNF86dxLFdW8aNG4eDgwMPHz5Mt/mFEEII8evT09OjrrU1XYYModvw4XQZMoS61tZpvseKECJjSXBFCCGEEOIX9Pz5c+zt7VR1d1s2scLKQv37S6hL7RqVOLNnLdpaWhw+eozYuDiWLfmbB/duMGzoIHR0dOK1b9m8KQDePnsyYrkJtLJvAcDBi/5qH3vyGk/mbt5NoQJ5uXZkM/o5c6h9juS4TBuBgX4Ops2YTeibN2k+n+/ps5QuV4llrqvInz8/Rw7uYesmd7Jm/bmMq4OHDqOvnzPdy5sZ6OvjsmAOe3Zt59WrEGxsbFi2bFmaZjoJIYQQQgghfm0SXBFCCCGE+MU8ffqUfv36cu/uHepUL8fGZVNxc5mc0ctK0gLXTdRq0pXYuDhMq1XlccAtOnfq8N327dq1AWDH/8qIZTSjUqXQ0tLC7/5jtY47zX0nLp77KVa4AH5HNpMjR8Y8vaipqck6l8nExsbi2KFLms0TGRmJfZv22Nq1ISwsnBF/DCPgznVq1TT76bFjY2MJDX2jlrF+lJVlPc75HqNv7x7MnDmTFi1acOvWrQxbjxBCCCGEECLjSHBFCCGEEOIXcevWLQYOHEjDBg0IfRWCz4aFLJ01hpY2Vr9sneY79x9R2bo9zvNWkj1HDrw8t3Dy2EH09ZMue6Wvr0/+/Pk4d+FSOq00eTlyZCfoTZjaxnv+6g3zt+4lf77cXDm8ET29jN0n5zfLWliam3L5ylWOnzyl9vGXr1iFYZmKHD9xkuqm1bh7049JE8aqbfxTvmcAqFe3jtrG/BF6enpMmzKZIwf3EBcbQ/PmzfH19c3QNQkhhBBCCCHSnwRXhBBCCCEymFKpZO/evTg5dWLXrl3069aGSwfdqV65fEYv7bvi4uIYOGomFrY9eB4YQrcuTjx5cJvffmuQ4jHqW1kSERHBvfv303ClKZc/X37C3n9Q23hLdxxEqVSyefl0smbNorZxf4bbor/Q0tSkX/8hahvzwYOHmJpZMHrsRHR0dHBft4oTRw9QsGABtc0BcOTocQCaNW2s1nF/lFmN6pw6fggTk4qsXbs2o5cjhBBCCCGESGcSXBFCCCGEyED79u2jdevW9O3bF1OTMlw/vpUpo/qTXS9bRi/tuw6fukDpWvZs2nmAkiVKcumcL4td5qOlpZWqccaO+hOAWXMWpMUyU61YsaJ8io5R23gPX4YAUMvURG1j/qx8eXLRvUNLgkNCWLp8xU+NpVAoGDjkd2rUrsfDR49xdGjD88f3aG3fUk2rje/Zs+cAVCj/6wQddXV1yZY1a6p/94UQQgghhBD/fhJcEUIIIYTIAOHh4dSpU4c+ffpw84Y/Hqtm4bl6NobFC2f00r7rzbtwbBwH4tBzFBGRHxk3ZiT+fhcwNi7zQ+OVLVuGvHnzsG//QRQKhZpX+wPrKVMapVJJ0Jt3ahkvn0FOAE5fvK6W8dRlzqSh6OllxXnqzB/ekH3vvgOUKFWOjZu2Urx4Mc6fPs7qlcvStHzdu7AwNDV/nY8v4RERDBs+kvMXLtKiRYuMXo4QQgghhBAinf06n06EEEIIIf4DlEolnp6eWFlZEhIchKamJtePbaFJA4uMXtp3KRQKps5fhbF5ay5cvUW9unV4dP8mY/6XefIzBvTrw6dPn1ixco0aVvpzihQuBMDzkDdqGe+vng5oamrSffCkXyJ49JW2tjbTxw4iKiqKrt17p6rvmzdvady0BR07d+dTVBRT/prIzWuXqFixQhqt9v9FR39GQ0MjzedJTnBwCK4rV1OjVl22ee5gzpw5tGrVKqOXJYQQQgghhEhnElwRQgghhEgHb9++Zc+ePTg6OvL7779T37wqfkc38+7+cQoWyJvRy0tUXFwcc5a4U7JGS+Yt34i+gT7eO7axb/dOcufOrZY5RvwxDF1dXeYvXKSW8X5Gnjx5AHgdFqGW8QrmycWgNja8fhvG1AWr1TKmOkRGfmSD517gSwZKUFBwivrNnruAshWqcOHiZerWseDhvRv8PnRQWi41Hj09vQwLUikUCg4ePoJda0fKmVRj7PjJWFjU4eTJkzg5OWXImoQQQgghhBAZK+3y9oUQQgghflHv378nJCSEMmV+rJxVaj148IDmzZvz4cMHShYvws518/jNsma6zP0jAoNeM2nOcnwOniI6Oga9bNkYNWI448eOUnvmgKamJm1b27NlmyfHT56iQX0rtY6fGrlz5wLgbUSk2sZ07unA5sNncFm1hYHd25E/n3qCUj/K97wfjn3H8PFjFLVrmXHh4mU6de3B8cP7v9vn2nV/Ojp1J/DlS3LlMmDtKlca/dYgHVf9RWkjI46fOMXjx08pVapkusz55s0btnrsYJ3bBu4HBFCtWjXmz5+PjY1NsgHG8PBwfHx8CA0NpWzZsvz2229ky/br7qUkhBBC/JcoFArVgzVCiMwhIx7EkuCKEEIIIf5TLly4QJ8+fYiMfM+1a9fR19dP0/kCAwPp0qULHz58YPzvPRnU0/GX26w++FUoblv3sO/oGQIePePjpygAChYswPChg+nfr3ea7nUxc/oUtnpsZ/TYiVw8ezLN5knO5+hoALLo6qptTE1NTdaN7Y/dmLl07D+OI9uXq23s1BozbTHL3bajra3F0sUL6eLUEVu7tviePsPRYyf4raF1vPbR0dH06juQXT570NDQoFePbsyfOzPD9j1p1qQxq9e64e2zm+HDBqf5fCNGjcNt/UaUSiU2NjbMnjOHmjVrJhtgvHnzJu7u7nh57SQmJpY8eXLz6tVrDAwMmDVrFnZ2dmm+diGEEEIkLSwsLKOXIITIBCS4IoQQQoj/lAcPHvDmzZc9NY4fP469vX2azPN1b5VJkyainyM7u9YvwLpOjTSZK7UCHj1jzaZdHDhxjpBXb1TBFC0tTYoUKYJt7Vr069uTWmZm6bKePHlyU9/KkhMnT3H79p102b8jMR8iPwCQM1sWtY5rVa0CllXL43vtNt77jtOqefpmfUS8j6Sx4yDuBjyhaNEiHNq/m+LFigKwwW01pctVom//wTy8f1PVZ5vHdoYOH8mnT58oZ2yM57YNGJZMn2yR72nQoD4Ap06dTpfgytnzFzA0NGT79u3kzZt06b6oqCj27t2Lu7s7V65coWiRIvw5fBjdujhRsGABHj56zNTpsxgwYAC3b99m1KhRGRakEkIIIYQQQqiHBFeEEEII8Z/SsGFD1f8fPHgwTYIrz549Y+yYMZw4eZKObZoye+IQDHLmUPs8KaFUKjl98Rqeuw5z9rI/T58HEx0To3q9QP782No2o4OjA781bJBhf/Bd9PdcqpjWZujwkRw5uCdD1hD54X/BFb2sah1379mrPAl6DUDfEdOxa1o/3a7zRb9b2Hf9g4+fonBo25rVK5bGmztPntwM6t+XRUuXM2P2XLp1dqJdxy7cvHmLLFmy4LJgLj26d0mXtSZHW1sbff2c3L13P13m69m9CyNGjSMqKuq7bQIDA1m/fj2bN2/m7du3WNe3YtP6tTRraoO29v9/1CptVIp1q10xrVqFSc7TePDgAS4uLmTPnj09TkUIIYQQQgiRBlIdXLlz5w4+Pj48evSIsLAwRo4ciVkKn2q8e/cuzs7OlChRgtmzZ6uOnzhxguXL45dI0NHRYePGjaldnhBCiExKqVSqfa8H8d9UuHBhqlSpjL//DY4dO0p0dDS6aioD9fHjR8qWLQtA0cIF2bZyJk0b1kmkXRRrtuzi5NkrPH0RxOfPMShRUih/Xpo3qkuPDnbkMsj5Q2uIjY1l/7Gz7NxzjIt+t3gZEqqqPaurq0spo1LUq2NB/fqWdO3em1q1arJmZcaVqvrKsGRJTKtV5eKlywQFBVO4cKF0X8OHj/8LrmRXT9k2t30nmLHBm1fvItDU1KRY/ty8eP2OPyYt4O9pI9QyR1KWu21n7PQlaGpqstJ1CR0cHRJtN8V5Iu4bNzNn7kLmzF2IQqGgqU0j3NauRE9PL83XmRrFixUj4MHDNJ/n5csgzpw5h0KhYNy4cbi7uydoc+jQIfr160fWrFlx6tie3j27Ubbs9/dx0tDQYNjQQRgbl6VXnwG0adOGnTt3SoBFCCGEEEKIf6lUB1c+f/6MoaEhDRs2ZN68eSnu9/HjR5YuXUrlypUJDw9P8Lqenh4uLi4olUoA+QOaEEL8B3369InLly8TFxdH9uzZ8ff35/z589y/f58nT55Qrlw5TExM8PDwoGLFitSrVw9tbW20tLTQ1tYmKiqK+/fvExkZqTqmra2NpqZmvHYGBgYUKVKEokWLUr16dQwNDTP61EU6s7Fpgr//Dd6/j+T8+fNYWf3YJupKpZKnT59y4cIFLl26xIEDB1SvXTzgRo7s8f8wrVAoGDx2Dlu9DxIX9yXgkTVrVnR0dNDQgOeBIVz0u8Vfc1dSpFA+mlhb0K19S0wrl/vuGqKjY/DefwLvAye4fO0Or0Lfqu6nsmfPjqlpVX5rYE2nju0xKmUYr2+BAvk5fuLED517WlgwdxYNGjdj+J+j2Lp5fbrP//bNOwDyGfz4PjwKhYL5W/eyeMcBIj58Qldbm65NrZjRtwM59LJSqcsI3LbtYWifjhiVLKqupSdYQ4+hzngfOIGBgQHHDu1N8o/+mpqaLF44l649+6Krq8ueXdsxr10rTdb2s/Lly8vtO3fTZOy4uDhWrFzDilVrefzkCQBZsmTh0qVLfP78mSxZ/r9cXEREBIMHD8amcSNWLl9MjhwpD5A0a2rDgX27aNrcnkGDBrFmzRq0tLTUfTpCCCGEEEKINJbq4Eq1atWoVq1aqidauXIllpaWaGhocPny5UTbpPWGskIIIX4tgYGB3L17l6tXr3Lu3Dn8/PyI/t+G0vAli9G8di1mOxSbAAAgAElEQVQaNbSmZMkSXPW7xpPHjwC4ffs2sTExxMbGEhsXS2xsHDo62hiXLYNhyeLExcURFxtLTGwccXGxxMX9H3t3HRZV+jZw/EsKBiYWKga2gmKhWCgWGCh2YGCBirrWKhjYCYqxNhgYKCaimGArJYqFhQUGooj0MPP+wS7v+lt1iZkB3edzXXstnjnnue8zwmE893nuJ43UlGTS0tJ4+vQJx48f5+PHj6ioqNChQwfs7e1p0qRJHr0TgrJ16NAh8yERPz+/bBdXnj17xr59+zh0yJuoqGhUVFSoXaMa1hZt6G/VkSYN6/7jmJSUFFp2H0nEkxdU0NNjttPvWPfs8dWsmfT0dE6cOMk2j53cuBmE+77juO87jrq6GhXLl0GvXGk0NNRJTEwm/ksC0e8+8PHT58zji+ro0NykKZ07dWTQgL7o6ur+8DyMDOtz5ux5Dhw8RJ/evbL1HihCo0YNqVxZH78z50hMTFT6rIm/ZkTo6ZbI9rFhjyNZ7nmcs0F3SEmTUFCrAJP6WuBkY/VVe6g9cx1oPX4efUf9TtDpXXLL/S/vYz7SznosL16/oV69upw9dTxL76OVVXfquawhPPxuZnEuP0pPl8r9IazrNwNZuGgZV69dQyJJR11dHbO2rXGaNYOiOjo0NmmFj48P1tbWmcdcunSJhIQEli9ZkK3Cyl8M69fDY/tm+g20Yc6cOSxcuFA8XCYIgiAIgiAIPxmlrLly4cIF3r9/j4ODA97e3t/cJzk5mXHjxiGVSqlSpQoDBw6kQoUKykhPEARBUIKIiAiuXr1KSEgIxYsXx9fXl6ioKCCj53/LFi1YtGAurUxbkJqWhoaGBlUq6yv05urnz/EcOXqc9X9swsrKin79+jFnzhyKFSumsJhC/lC3bl3KlytHVHQ0p0+fzvKNzdDQUJYsWcKVK1fQKVKYPt3a08msOU2N61H8B228pFIpzS1H8CTyFUMGDWD9Wtdv7qempkb37l3p3r0rAA8fRuCx0xP/gIs8exbJ81dvkMlkf87GUqNo0aKYtW2NpUVn+vWxpmjRotl6H1YsXUyDxiZs3ro9XxRXABY4z2HIUFtmzZ7H6lXLlRr76bNnFNLK+mL2T16/ZZnnUfxu3ibuSyIAZUsWY7x1J+ytOnxzXRVDg0r0bN2EwxcD2bHfh6H9usot/3OXbtJ/zCxSU9MYPXIEK5cvztbx3vs9qV3fmCHDRvL4wR255SVPaWmpcilCfPnyhXnzF3Hg4GE+fvoEQNWqVbAbM4qRI4Z+NZPErG0b3N3dvyquJCUlAVAoB4WVv3Ts0B6XFUuZ+Ns09PX1GT16dI7HEgRBEARBEARB+RReXImOjmbv3r3Mnz//uwt3li9fHjs7O/T19UlMTOTYsWM4OTnh4uJCiRLZf3JQEARByHtSqZQLFy5w8eJFtm7dCmTMRKlbpza3wm4DsN7NhVatTKlUsWKeLKKto1MEmyEDGTJ4ADt37cFxjjPnz59n4cKFWFpaiqeIf2EqKiqYd+jAzp07iYqKIjw8nPr16393/ydPnrB40SJO+flRp2Y1tqxyolun1mhn8UZ818GTeBL5ihHDbbJVMKhZswZLFjlnef/sqlq1MuXLlyPsdrjCYmSHRCIh7M/rg8eO3axavkSp7ZLevXtPmeI/LlBFf/jIyj0+HLscxPu4eACKFynEwA6mzBjYHf1yP54tBLBp6ih8r9/CeeVmuRVXVqzbycLV29DQ0GDvLncsLbtke4xy5cpiP3Y06zZsZP7CJcxxmimX3OQpNVWCqmrurs2Ll65gpcsaJBIJRYoUYcigAcx2/J2yZct8c/8xo0bQf9BQbt26lTmD39TUFBUVFXxP+jFoQL8c5zJ82BAinz9n/vz5VKhQAQsLixyPJQiCIAiCIAiCcin0TpZUKsXNzY2+fftStmzGoqTfajNQo0YNWrdujb6+PrVr12bq1Kno6Ohw9uxZRaYnCIIgyFl0dDTHjx9n7ty5mJmZYWNjg6enJwDj7cfwKjKCixdO8zQiHJ+jBxkyeCCV9fXzpLDydyoqKgy1GUTgtYs0a9qEMWPGYGtrS2xsbJ7mJShWx44dM7/28/P75j5JSUksX74Mc/P23A0PY9OKWVw+toW+PTpkubCyZfdhrtwMo22bVkqfiZEVfax7kpyczJmz5/Msh9TUVKb/7kS5itVY6bIGFTI+Ry5ZmvX1/XJLKpWSmJhI1fKl//Facmoqzu7e1Bk8hdqDprDtxAWSUtPo0aoxlzc48+zAWjZMsc1SYQVAU1OdPmYmfPgYR8C1kFznbjd9CQtXb0O3VCluBV/PUWHlLwvnz6FkiRK4rlnH+/fvc52bvMlk6TkufCcmJtK8ZTuWLl+FTpEi7PbYyuvnj1i/1vW7hRWATh3NqVixAh4eHpnbypUrR9OmTfE+dCRHufzd3Nmz6N7NkkmTJhEcHJzr8QRBEARBEARBUA4VWS6aKvfr149p06bRuHHjb76emJjI8OHDv7ppJpVmLN6qqqqKk5MTdev+syc5gIuLC+rq6jg4OHzz9cuXL3PlypWvtpUpU4Zhw4aRkpKSr3tFC4IgZIeGhgZpaWl5ncY3ff78mYCAAC5evIifnx+PHj0CoHLlypi2MGHkiGGYtjAh/O496tWt89PMBDl0+CjjHCZTsWJFTp3yE2uC/aLi4uIoW7Ysqqqq1Ktblxs3b371+qlTp5g8eRJRUVFMtbdhxvihaGtrZSuGVCqlZC0zZDIVYt68QENDQ56nIBefPn1Ct5w+bdu04swpH6XEVFVVRSqV8uXLFxwmT2PfPi/SJBKKFyrI1C4dGN7alBrT55CuAu+inqOllb33PSduhd2miUkrpg7szqIxAzK3f0lMpoq1PZ8Tk9AqoEmbBrX5fUhPWtSvmat4sZ+/UL7bKBo1qMPVEx45HmeJ23bmLttI7Vq1CLpx6as1fHLq3IULdLawolnTJlwOyF8POzVvaUZY2G0S4z9k67iHEY8wbdWOuM+f6W3dE8+d27NV2F+5ajVz5y/izp07VKpUCYBt27bh4ODAo/u3qVSpYrby+V+fP3+me8++3Am/y5kzZzA0NMzVeILy5efPa4IgCDkhrmuCIPxKVFRUKFCgAB4eHrx9+/ar10xNTWnZsmWOxlVoWzBtbW1WrVr11bZTp05x9+5dpkyZQunS/3wyEDJuRLx8+ZKGDRt+d+yWLVt+96Q/f/4sfgEIgvDLKFGiRL6bQSGRSFi/fj3r168nISGBihUr0KZ1K+Y4zqBZ0yZfPQGcnJyMQbWqJCcn52HG2dOlc0eOHvKis2XGOixbt25FW1s7r9MS5OzZs2cADOljwY79Pty6dSvzpumqlStxcXWlTYtGHNy8kOpVKwGyzHUWsmr/0dMkJCQxfepkJBIJEolE3qeRawUKFEBfvxJXr90gISFBKTPJEhISGGPngI/vSaRSKaV1ijC9Swd6GhsBGTOGHC07MdP7KL36DMDba4/Cczpz5hwATWtV/erveaGHN58Tk5hv2weHPv8/IyS73wv/S1tDDUMDfYLD7vHiZRS6pYpne4zP8V+Yv3IzJYoX55L/adLT03OdF0ALExNatTTl0uUreB86gkWXTrkeU1709SsRFBzC06fPKFeubJaOWbxsBStWuCKVyXBZsYSRtsNJSUnJVlybIYNY6bqGVatWMXfuXCBj9lvBggXZuHkbsx1nZPtc/k5DQwOvvbuw6N6L7t27c/ToUSpWzF3BRlCu/Ph5TRAEITfEdU0QhF+JhoYGurq6DBs2TK7jZvtfz8nJyURGRhIZGQnA27dviYyMJCYmBoA9e/awbt06IKMiVKFCha/+K1q0KJqamlSoUCHzybqDBw9y+/Zt3r17x7Nnz3BzcyMmJob27dvL6TQFQRAEeZFIJIwaNYrly5czYtgQwkJucDcsiA1rXenRvesPW6v8TOrXq4ub6wr8/f1p1KhRvrwpLuTOjRs3AJhiNxhNTQ1Onz7N3bt3mThxIi6urjj9NpKjO1b9WVjJmR37fVBRUWHqbxPllbZCDOjXh9TUVI6fOKnQOK9fR2Fl3Z/ylQw45nMCvWJF2TR0ANccp2YWVv7St6kxhhX0OHP2PFu2uSs0L4Dg0FsAtDSs8dX2lNSMB3Y6NTP6xzG5tcxuIDIZTJnnmqPjJzmtIj1dysYNa+QyY+XvPHduQ0NDnTH2EzJnnucH4+3GANDYpCVTps/k2fPn39zvdVQUy1a4UKO2EUuXraJosWKc8TvOSNvhOYpbpEhhrHtZcfz4scz3o1ChQlhbW7Nzlyepqak5O6H/ieG93xNtbS0GDRokbmgJgiAIgiAIQj6X7eLK06dPmTFjBjNmZDydtXPnTmbMmIGXlxeQ0Vriw4fsTdNPSEhg06ZNTJ48maVLl5KcnMzChQvR09PLbnqCIAiCgsTExDBjxgxMTEw4ffo0Awf0ZdGCeVSprJ/XqSnMXzcr4+LiCAgIyONsBHmSSqXs2OFBW9PG6FcoR2sTY1atWkWP7t3xOX6MBb/bMdVucK5b2d2PeEapkiWV0tYqNxzG26GiosK69RsVMv7jJ0/pZNGD2vWNOX/BH4PSuuwdMxz/GZMwr1Pru8d5jhlGES0tpk2fxaXLVxWS218eRjxCQ12dgv/zd9XKMKP917mgcLnHNKlbnYqlS3LizGWSk7M3kwLgxNnLlC1Ths6dOv77ztlUrFgxHGfOIC7uM5On/i738XOqUaOGOM9xJD1dypat7hg1bIZuuUrolCiLTomylKtYjVJlK1G7njGLliwnNjaW4cOG8DQinKbfaWWcVb17WhEd/YbAwMDMbUOHDuXtu3ccOnIst6cGQOnSuhw+uI+4uE/Y2NiQmJgol3EFQRAEQRAEQZC/XK25kl+9f/9etAUTBOGXkR+mY4eGhmJra0tqaiqDBvSlt3VPjBs2yNOclGHHTk8mTJoCZNxAW7x4cR5nJMiLh4cHjo6O+O5xw7SpEcdPX8Rm/FwszE3ZssqJgtlcW+Vb0tPTKVmzHa1bt+T4kYNyyFqxGjU15Vnkc2LevJBba7Dbd8IZP3EKt26FAVC3fDkWWXejaXWDLLevehj9lh5rN5Euk7Fnl7vCWlRV0K9OQU01Hni6fLU9MTmZ8lb2WDZviOfcCXKPe+DCdUYt24zdsN4sdcr6+AeOn2Xk5AVMnzYZp5m5a0n1I3XqN+J1VBRhIdeprJ+/iulBwSFs2rwNvzNn+fQpLnN77dq1MG5oRI9ulnTsYC6372epVEq9Bk1o3978q98HQ4YM4d3bN1y5eE5ua4uFhN7CslsvTJo3Z/v27airK7SbsyAH+eHzmiAIgjyJ65ogCL+Sv9qCyZvim2oLgiAIP6Xk5GQCAgJo06YNXbt2pYJeeW5eDWDxQuf/RGHl2PETmYUVgAsXLvALPo/wn/T69WsWL17M8AHdMW2a0eqpW8fWvA47ieeGhXIprABcuBKMDGjTupVcxlM0myGDkEgk7N3nleuxzp67QGOTVrRsY86tW2EY61fE77fxHJs4lvoVsjczuWa5MhydMAZ1VVUGDB7GKpc1uc7vfyUlJfE5Ph6jahkt4F6++8CKPcfp/Ntiag+aCsDTqHdyjwvQx8yEYoULsWO/T7bab81Z+gcADuPsFJLXX/bsdkcmk9F3gI1C4+RE40bGbNm0nhdPH/I59k3mfzeu+PPHujV07tRRrmsIqaqqYt2zBz4+Pl+1irSzsyP87j3OnfeXWyzjhg3YtWMbAQEBzJgxQ/z+EQRBEARBEIR8SBRXBEEQhG+qVq0aAwcOpFzZ0ux038KJY96UKVM6r9NSmqDgEAB0dUuho6PDixcvMDc35/79+3mcmZAbd+/eZdCggRQtUoh500Z/9Zq8iip/8TlzCQDrXj3kOq6i2I0ZiaqqCpu2bM/R8TEfPjD9dycqG9SmV58BPHr0mNY1DLj0+2QO2I/EoEzOnxKqWa4Mp38bTzFtbZwXLqFHr35yXQfJbe0GAM6H3KVs9zHUt5nGop2HuXH/CVqaGnRp1oCDCyfLLd7/Gm/dicSkZDa4H8jS/rGfPhP1NmO9w4aNW/D6dZTCcmtgZEhXSwsePHiI5559Covzs7DuZcWHDx+4cuVK5rbmzZtjZGTEwsXLSEnJfnu37zFvb8b6ta7s27ePFStWyG1cQRAEQRAEQRDkQ7QFEwRByOfyYjr2sWPHsLOzo4GRIefP+P7n25FIpVIu+F9kpuMcot+8ZdeuXTRq1Civ0xKyQSaTsWXLFpYsWUz1qvq4r55NTYPKCo3ZwnI4EU9e8OHdK4XGkafmLc24/+AhMW9eZOnnPubDB9a4refQ4WO8fJVxngULaGJRvy6Olp3QKaj9zeO0tbWz3Bbs71IlEmy27CAw8gW6pUpxxu84VatUyfY4/8ugZn3evX8PQDW9MjSrY4B1m2aYGdeR68yH75FKpZS3sqNgIW2eBR7/1/37jvodvwvX6NvHGq8D3hQuXJjQwKsKK4AnJydTqWrG2jiRj+9RsGBBhcT5GchkMoybmNK4SRNcXP6/hVxgYCBWVlbMmPYbjjOnyzXmGrf1zJ63gCVLlmBjk/9mEAkZRPscQRB+NeK6JgjCr0S0BRMEQRCUYtOmTdjb22PVoxsB5/3+84UVyGgF06hRQ3pb9yQuLo7+/fuLFi0/EYlEwsyZM3F2dmb04J5c8P5D4YUVgMiXUZQrX07hceRp5PChSKVStm73+O4+0dFvmDbDkVp1G1K1el3WrN3AuzdvaGFQhV2jhnJnviPL+lh9t7CSG5rq6uyzs8XBvC0xMTE0atqSPXJoY1a7dkbh4NOp7QRvW8KGKba0b1xPKYUVyLjGDO7UitiPn/H2OffDfY+c9MfvwjXq1K7F1k3rWb/WlS9fvtDYpBWxsR8Vkp+WlhauK5eSnJxM/0HDFBLjZ6GiooJ1rx6cPHnyq8XmmzRpwrBhw1jttl7uM4kcJtgzdvRInJyc8Pf3l+vYgiAIgiAIgiDknJi5IgiCkM8p64mhhIQEnJ2d8fT0ZPLE8cydPUtpNxbzu5iYGKrWqPfVtrlz5zJ69OjvHCHkF0lJSdjZjeX8+QusXjAFm76WSokb/yWBCg0sAKigp0cvq+7Mmjkt3z/xL5FI0C2nT7VqVQm6filze+Tz56x0cePUKT/evc9oR6WtqUGTyvqMaN2CVtWrZStOTmeu/F1w5AuGbdtFYmoqnTq0Z9eObWhp5ay1W/OWZjx+/Ji3xzblKqfcSE5NRa+nPeXL6hIe8O2Ckaf3Scb9vowCBQoQGngVPb3yAGzeso2pMxwxqFaNkMAr3zxWHsw7deVmYBC7dmyjRzfl/CzlR89fvKBh4xbMmDEDe3v7zO3x8fE0b25Cr549cF25TK4x09PTGTB4GJevXOPIkSPUrl1bruMLuSee8BYE4VcjrmuCIPxKxMwVQRAEQWHCw8Pp0KEDR44cxs11Jc5znURh5U9v3rz9R2EFwNnZmT/++IO4uLg8yAri4uI4fPgwy5cvx8PDg5CQEJKTk/Mkl/zMydGRK5cvs3/zYqUVVgCOnroIQEXdEsS8f4fb+j+oVKUmW7a5Ky2HnFBXV6dpk8ZERDzi0uUr9OozgCoGdTBs2IyduzxJ+ByPeZ2aeNnZEr7ACXfbIdkurMhLo8qVuOY4lXp65fE7c45KVWux/4B3jsb6+PETBQtoyjnD7NHS1KRbC2Nevn7Lpeuh/3h9/XYv7GcspVDBgly/ciGzsAIwepQtNoMH8PjJExwmTVVYjocO7KGApiajx47/atbGf41+pUoMHTKQDRvWEx8fn7m9SJEijB1rx85de3jx8qVcY6qpqbF9y0aqVKnM0KFDeffunVzHFwRBEARBEAQh+8TMFUEQhHxO3k8Mffz4ER0dHdTU1AC4du0aw4cPp2rVKuzYvpmqVSrLLdavYOjwURw+epwKenq8ev06c/vA/n3Zs8+LatWq4evrS+HChZWWU1BQECNGjODDhw+ULVOGD7GxpKWloaGhQa1atWjQoAENGjTAyMiIGjVqZP5d/9dER0djYmLCghljsR/eR6mxB9k74XP6Ei+816FTqCDe/jeYuGYHX5KSWbLImXF2Y5SaT1bdCAzCzn4ij588ydxWREuLltWrMtasFfX+dkM/N+Qxc+XvvINCmX3YhxSJhIoVKrBi2SIsunTK8vF6+gaUKKRFmMdyueWUEzFx8VTvP4kaVStx029n5vY1W/YyZ9lGihcvRtD1S9994sqwYVOev3jJ9SsXqF2rlkJy3LPPi7H2DrRp3YrjRw4oJMbPICoqmgaNmzNx4kQcHBwytyckJNC8eXO6WnRm7ZpVco/7+nUU7TpYUKZsWQ4ePIi2tvzb7wk5I57wFgThVyOua4Ig/ErEzBVBEAQh127dukW9evUYO3YsAP7+/gwZPBjjhg04cdRbFFa+4ffpUzh0YC/37gTz/OkDdrpvwby9GW6rVxJw3o+oqNesW7dOafkkJSUxevRoqhtU4/6dECLuhxH14jEXzp5k6eL51K9Xm8CbN5g6dSrm5ubUrFmTnj17Mm/ePI4ePUpkZOR/Zr2Y3bt3o1VAk8G9LZQeOyw8gkLaBdAplNEGzLptM+7tXkmxwoWY5TSPx0+eKj2n75FKpSxZvpJKVWvSoVPXzMKKuqoqHiOGcMt5JusG95NbYUURrBs3JGjuDLoa1SMq6jX9Bw2ldj1jdu7ag1Qq/dfjk5KSKamjvALp95QqWoT2jery8MlzQu88AGChy1bmLNtIyZIlCAu+/sN/EHh77QGg38ChCstxYP++NGvahICLl3B33/nvB/yiypcvh6VFZ/z8/L7aXqhQIWxtbfE66E1KSorc4+rplcdr3y4iIh7i4OCQpe9vQRAEQRAEQRAUQ8xcEQRByOfk+cTQ/v37+e2334CM9iXx8fF07NCeXR5bxdOvOSCVSmlt1pHbd8IxNDRk8uTJdOzYUaExjx07hp2dHaFB16hWtcp394uP/0LY7duEhNwiJPQWwaG3eP78BQDFixfD0NAIIyOjzFkuZcqUUWjeypaamkrTpk2w6tSKlfMmKT1+iZrtqFulAhfXzf1qe/jTl7S0n4tZ2zYcPbRf6Xn9r8CgYPoPHMr7mBgKaRegZ+umONpY0dvJlXuRr7k1byaFtQrIPa68Z678XXxyMnOPnMAnLJx0qRQtLS26WnZhwbzZX7XS+judEmXp3MyIfc4TFZJTdrx+H0vdIVMxrGNA/doGeHqfoly5sgReu4iOjs6/Hm83biKee/ezeME8xo8bK/f83r59R2fLHjx5+gxVVVXCgq+jr19J7nF+Bjt2euIweSoRERFfracUGBiIlZUV1y5foG4dxayN4nvSjwGDhzF27FicnJwUEkPIHvGEtyAIvxpxXRME4VciZq4IgiAIudaiRYvMr+Pj41m80Jn9e3aKwkoOJSYm8eBhBAC3b99m+PDh2NvbK3Qdlr9uSFf+l5uZRYoUpqVpCxwm2OOxfTN3Qm/yNCKcg/s9sRszCm0tTfbt28uIESMwNjamceNG2NraMmjQIBwcHPj06ZPCzkEZQkJCeP8+Jk9mrdx9+IT09HRM69X4x2v1qlbEQK8sARcv5emaFVKplBGj7Gjf0ZIPsR+Y2KcLL73Xs27ycMqVLI6TTU9kMhljd+7NsxxzqoiWFi79rQlf4IhD+7YU1lDnoPdhatc3pmHj5njs9Pzqaf/3798DoKdbIq9S/oqebgma1K7G7XuP8fQ+RY0aBoQFX89SYQVg7ZpVFClShLnzF/H582e55rZu/UZq1zfmydNntDaqjVQqxbRN+//s+h+VK+sjk8l48eLFV9uLFi0KQPzn+G8dJhcWXTqxeGHG2l+enp4KiyMIgiAIgiAIwveJ4oogCMJ/hFQqZcKECZl/jvsQzXj7Mf/Z9TjkoXDhQlz2P8PWzRuIevGErZs3cP78eTp06EBISIhCYqanpwOgqpr9X+GlSpWiY4f2/D59Cl57d/Ho/m3u3Q5ml8dW+vftTWLCF/z9/fH29qZu3bq0atWSCRMm4O7uTlhY2E81K/TVq1cA1Kim/CfqDxw7B0CvNk2/+frs4b2QSqXMmDlbmWllun0nnOq1DDnofRiDCmUJdV+Gs22fr76nujRvSPO61bn25Bkel6/nSZ65pamuzsSOZtxwmsaRCaMxNahKZORzHCZNoYxeFYYMteX5y5c8ePgIAP0ypfI44wz7z10l5GFG27gO5u0Iun4ZLS2tLB+vrq7OxvVrSEtLY+CQEXLJ6d69+9Rv0JRZs+ehranB0aVTObZsGi7jh/D5czwNGjfnxctXcon1M2napBEFC2pz5syZr7Z/+fIFABmKbRBgP3YUI22HMXPmTC5evKjQWIIgCIIgCIIg/JNoCyYIgpDPyWM6dmpqKpMnT+bo0aO4rFyK7XDF9eP/r3v+4gUjRtpx7/4D9uzZQ+PGjeU6/q5du5g1axafYqLkOu5fRoyy46D3YZYunk9k5AuCgkO4fSec1NRUtLS0MDQ0xNjYGGNjYxo1akTZsmXlGl8mkxEbG0tkZCQvXrwgOTmZLl26UKxYsWyNExYWhoWFBYfcV9K+VRO55vhvzHqN4Vb4Q2J8tny3CFZn8BSiP3wi4LwfDYwMlZKXVCpl8tQZuHvsQlVFhSkDuuJo0/O7+6emSqg+YBLxiUmcnjKBKrol5ZaLItuC/YhEks7GgMt4Xg/k3Z+zCooXK8bHT5/YPXs8XU2NlZ7TXxKTk+kzezVX7kSgpaXFts0b6NY15zOv2nWwICg4hCPe+2ln1iZHY0gkEsbYO3Dg4CFUVFQY2MGUNQ42qKurZ+6z2+8SE1zdKaClxYUzJ6lbVzFtsPKrwUNtefHyNSdOnMjcNmfOHHxPnODu7aCv3itFkEgk9Btow/UbgRw9epSaNWsqNJ7wfaJ9jiAIvxpxXRME4VeiqLZgorgiCIKQz+X2Q214eLd8wmkAACAASURBVDhTp07l4cOHbNm4jp5W3eWYnfAtCQkJWPcdxO074axdu1au67B4eHgwb948Prx9Kbcx/+6U32n6DrDBeY4jkydlzHRKSUkh7HY4gUHB3AwMIjAomFevXgNQvnz5zEKLsbEx9erVy9ZT9gCJiYl4eXnh5eXFkydPMp/6BlBRUUFbW5sBAwYwatQoKlas+MOx3r59i7u7O/7+F7hzJ5wBPTuxccWsbL4LuVPesDPFC2kTvmvld/e5H/kKU/t5qKupcezIAVo0N1FoTuHh97Dq3Y93795TqUxJDi+eSjW9f19nJ/jhU8wnLqRUkcJcnTUlRzOmviWviit/9yD6Dct8z3Dp0RNkMhnqamp0bFqfhSP7UTUL7408nbgawshlm0lKScW0RXO8vTy/WsMjJ2I+fKB6LUOKFClC5ON72f67O3TkGOMmTCYhIYFqemXYN8+B6hXLfXPfY5eDGLboD1BRwXXlMoYPG5Kr3H8m+w94M2rMOG7evImenh4A06dP5274HS5eOK2UHD5/jqeTRXfiPsfj4+OjkH80Cv9O3IQUBOFXI65rgiD8SkRxJRtEcUUQhF9JTj/UymQy3NzccHFxoUaN6qx3c6GRcUMFZCh8y5cvCYwaM44TJ09haWlJz5496dKlS67H3bZtG4sXL+ZdVGTuk/wGqVRKcV09TJo1xc/36Hf3i45+Q2BQ8J8Fl2BCb4WRnJyMpqYmdevWzSy4NGrUCD09PVRUVP4xRlRUFDt27GD37t3Ex8fT1aIzjRsZU6VKZSpX1qeyvj5JSUls2ebOlm0exMXF0bVrV+zs7DA0NCQ9PZ0TJ04QERHB8+fPiYyMJDz8DpoaGnTv1JrKFcth2aEV9WpVU8h79S0fYuOo2rQ7Vq0a4+Fo/8N9zweH03fOaiTpUpqbNMNlxRLq1q0j95x+nzWbPzZtBWBiny7MG9E7W8fP236Q1V6+9GhoiEt/a7nklB+KK38Z47GHs/cfoqdXntevM2aE6ZfVZWKfzgzr0kZuBaVvSU2VMHjBOk4H3kZTUxO31SsZ2L+v3MZfunwVi5euYMRwG1avWp6lY6Kj39BvoA23wm6jqaHOwlH9GN29/b8eF/Y4Estpy/mSlEzrVqYc3O+Z7ULrz0YqlTJl2ky2ue9g0KBBLF+e8R67urri7r6dpxF3v3ntU4SXr17RztwCPT09vA4cEGup5QFxE1IQhF+NuK4JgvArEcWVbBDFFUEQfiU5/VA7f/58Nm3axLQpk5kxbTKampoKyE74EZlMxuat21m4eDlxcXG4uLjQr1+/XI25efNmVq5cQfTLp3LK8p9q1GlAYmICryIfZfmYtLQ07oTfzSi4BIZwMyiIyMjnAJQuXRoDAwMKFixIUFAQHTt25P379wQEBFCoYEGG2gxi7JiRVPrBrJSEhAQ89+5n3YZNREY+x8TEhFevXvHq1SvK6JakSqXyVKlUHsM61Rlo3ZliOkVy/T7kxELXbaxYv5OdTuPo3rLRv+7//G0MQxdu4NajSAD09SvRs0c37MaMoly53LVce/ToMT169eXV6yjKlyrO0SVTvzvz4N80HeVIxMtotg4bhFntGrnKC/JXcaWH20Yevn3Ph3evePDgAY6z53Mh4CISiQQtTU36tjNhyZj+FNKWb6HAP/Qugxes50tiMsYNjTjivT/b7e+yonZ9Y6Kiorl96yb6P/gZk0qlzJu/iLXr/iBdKsW8cT08ZtlTuGDWzzspJYVes1y4dvcRBQtqs2Xj+ly1NsvPbgYGMWDwMN6/j0FNTY0GDRpw7NgxAE6fPs3w4cO5ezuIihUqKC2nkNBbdOlqRadOnVm3bp3SCjtCBnETUhCEX424rgmC8CsRxZVsEMUVQRB+JTn5UOvn58eIESNYvNCZ8fZjFJSZkFUymYxRY8fjdcCbJUuWYGNjk+OxNm7cyOrVq3n9POuFj+waOGQEPid8efnsIUWLFs3xOO/fvycwKISg4BAeP3mKz4mTSCQSAMzatqF7Nwv6WPdCJxuFkPT0dHxOnGTN2g0EBYcAUFSnMG6LpmHVpW2Oc5UHmUxGlcbdSEpOIfrIH1m+sfn+02dq9J9E4cKFSUlJIfXPzzCVKlVk7uxZ9LH+/roo3zPXeRGr3dYBMkZ2bccyu4G5moHx/tNn6gyegpqKCtedplEklzMS8lNxxXTxKpJR4cWzh5nbJBIJLqvXsXHzFmJiPqCmqkrXFg1ZPXEYxYsUylW85NRURi7djM/VENTV1Vm2ZAGjbIfn9jS+KzQ0jDbtO1Gvbh2uXjr/zX2uXrvOkKEjeR8Tg27RIuxwGkeL+jkvou32u8Rva3eRKpHQpHEj9u52p3Tp0jkeLz9JTU1lxMixHPPxRVVVFYfxdtSobsA4h98IDg6mTJkyvHv3joYNG7Jj+2alt+I8dPgow2zHMH/+fGxtbZUa+79O3IQUBOFXI65rgiD8ShRVXFFcnwNBEAQhT1y9epXx48fT1aIL4+xG53U6Ahnrhmxcv4Yxo2yZOXMmkydPzvGN5fT0dNTU1OSc4dd6WnUDMtYSyA1dXV0sunRijtNMdrpvIfbdKz7HviHuQzRHD+3HdvjQbBVWANTU1OjRvSvnTp/gzaunzJj2G0lJKQydMJcLlwNzlW9uzVi4lo9x8Yzt0T5bT4xP3+CJDNi/Zycxb19y/MhBzNubERUVje0oO+oYNiI8/F6Wxnr85Cn1jBrjumYtusV0uLTemRXjBue6tZVuMR02TLElOU3C4M0euRorv/mclEyx4l/PGFFXV2f61Ek8jbjL7h3b0Kugx9HLwRj0m8gEV/fMAlh2efj6U7n3BHyuhlCndi3u3wlRaGEFoGFDI7p06kD43Xsc9D781WuJiYn06jOAzpZWfIj9wMQ+XXi41zVXhRWAwZ1a8Xj/GloZ1SIwKJiadRowy2keUqk0V+PmtWvXb1DZoA7HfHypXbsmd24FMn/ebCwsOqOmpsbJkyeBjNl6VatWYfHSFTx6/ESpOfbq2YNxdhnFlcDAvL0mCoIgCIIgCMKvThRXBEEQfiEnT55k0KBBGDc0YsP61aIlSD6irq7OimWL6G3dEy8vL9avX5+jcdLT01FXV2xxpUc3SwBO+J5SyPjy+L5UUVGhYMGCOM6czr07waiqqjJtvpscssuZHft92LTDGz3dEswdnvU1Tb4kJnPscjAVKujRsmULANq0bsmhA3uJevGYQQP68fp1FKZt2rNi1eofjjV/4RIaNzXlxctXDLdoywPPVdSr+v02UNnVx8yELs0aEP46mvXnLspt3LwklUpJTE2lapUq392nezdLwm8FcvjgPsqULcMuv0tUsh7P2oNZ//l4FvWWpqMcmeS2E1U1dTZucOP6FX/KlFHObA73bZsooKnJhElTM2ePTZ4yHT396pw9dwEjA33u7lqJs20fua0xo1NIm+PLpuOzfDolixZm3YaN1KhtxL179+UyvrKtdFlDZ0srkpKSWLlsMTeuBFCxQsYC9iWKF6dN61b4+Phk7u/u7oEkXUrb9p056aeche3/Mn+eE00aN2LMmDG8e/dOqbEFQRAEQRAE4b9EFFcEQRB+Eb6+vowdOxZLi84Zvftz0c5JUJzpUyYBsGPHjhwdn56ejpqqYosrmpqalCpVkrDbdxQaR15Kly5N0yaNefT0BYmJym81NclpJQ6OKyhSUIuAtXOyVTyauMaDdKmUFUsX/eM1LS0t/li/hqDrlyhRogQLFi1lxCi7f+wXHf0GQ+NmrHRZQ0mdwgSsm4Org41CFmLfNdueEjqFcT1znnuvo+U+vrKdu5fRCsy0hcm/7tu+XVsehIfi5roSdQ1NZm/1os7gKYQ9fv7D4+ZuO4Cx7SwiXkbT06obL549lOui9VlRsGBB5s+bTUJCAn36D6ZGnQZsc99Jeno6234fQ8C6uZQrWVwhsVsa1iJi72om9bXgfUwMzVu1Y/HSFQqJpSjDbMcwf+ESSpYoQUjgFUaPGvGPffr26cW1a9fw9fUFwMDAgBMnTtCiRQv6DbDBbe0GpeWroaHBju2bQSbD3t4+s6AmCIIgCIIgCIJ8ieKKIAjCL+Dq1auMGTOGbl0t2LZ5g1i8Pp+SyWTs2ecFgLm5eY7GkEqlCm8LBtDAyJDY2I8kJycrPJY8jP3zZueEWcq7aRsT+xFj80G47ztOlXKlCd2+lFLFdLJ8/KcviRy+FEilihWwtOj83f2qVzfg4d1Q6tWry0Hvw3Sy6JHZXunRo8cYGjcjMvI5gzu14uFeV4wMKuf21L5LXV0dn2XTUQEGb9mBRJKusFjKsPdmMACjbIdl+ZhhQwfzMjIC2+FDif7wiTbjnZng6v6PlldvYz/RcPjvrDlwktK6ulwOOMuO7Vvy7Po8YnjGWk/nzvvz5s0bOjSpz7vjm7Bu20wp8eeN6M21jfMpqVOYpctX0a6DBSkpKUqJnVMymYyuPaw5dPgo9evV4354CFUqV/7mvv379saqRzcmT55MVFQUAEWKFGHr1q04ODjgNHc+U2fM4uWrV0rJvWzZMuxw38zNmzdZsmSJUmIKgiAIgiAIwn+NKK4IgiD85C5evEj//v2pWLECa1xXoK6untcpCd+xeOkKVrutx8nJiZUrV+ZoDIlEgqqa4n99d7O0ADIWR/4Z9OplRa2aNTjoc46NHgcVHm/vIT9qm/bhSeQrBnYwJWT7kmwVVgAGznNDKpWx2uXfC0Kamppc9j9DB/N2XLt+g5p1GvAwIgIz8y6kpqbiOWc86yYPV8hslf9Vp0oF5g63Ji4piQl7vBQeT1GkUinXnjyjbJkyFCtW7N8P+Bs1NTVcVy0jNOgqlSvrs8vvEnUGT+XxqzcA+Ifepb7NdJ5Fv8NmyCAe3ruFYf16ijiNLGvU1DTz6yrldDmwYDKaGhpKzaGWvh4Re13p2MSQoOAQqtcyJCLikVJzyCqZTEaXbj25eOkKbVq34nLAGQoUKPDd/VVUVHBbvZJCBQvi5OSETCYDQFVVlRkzZuDs7MzmLdtpYtKKL18SlHIOLZqbsMB5Dhs3buTEiRNKiSkIgiAIgiAI/yUqsr8++f9C3r9/T1oOFxoVBEHIb0qUKEFsbOw3X3vz5g3m5u0xbtiQfZ4eP7zxI+StVa5uOC9YzKxZs7C3t+fp06fo6+tnuxi2ZMkSjh8/xp3QmwrKNMOXL18oX8mALp06sn/vToXGkpcvX75Qp34jPsXF4b5mLr0s22Xr+LsPnzB/5VaSU1JITUsjLS2dNIkEiURCmkRCWpqE1DQJH2I/kZScQgFNDdxnjsWiecNs53rkUiDDFv1Bc5Nm+Plmr4C1cNEylq9yzfzzqvFDsO1qlu0ccqvJyFk8fv2WBwtnZ3sdIG1tbZKSlN/C7e/WnLmA21l/li9dyNjRI3M11uy583Fb9wcqQP2qFQl78gJ1NTX2ee6gY8eczVKTp2M+JxhsY0vvxg35nJTE6bsP+GPKSAZ0aJFnOW04dBrHLftRVVXFfdsmrLp3zbNc/pdUKqVLVyuuXb9J+3ZtOXRgb5bb/R095sOQYSNxc3PD2tr6q9fmzJnDtm3beBoRTqlSpRSQ+T/JZDKG2Y7h9Jlz+Pr6YmBgoJS4/0U/+rwmCILwMxLXNUEQfiUaGhro6urKfVwxc0UQBOEnde/ePaysrNDQ0GDrpnWisJKP3bgRyIJFS5k4cSKjR49m7NixtG7dmjlz5mR7LGWsuQJQuHBhihUtSkjoLYXHkpfChQtz/Yo/2tpa2E6az+Ub2ct9oes2Tl24SsC1EK4H3yH0zn3uPnjCoycvePEymnfvPvDlczylixVhrJU5kQfcclRYuffsFSOXbkarQAG89u7K9vFOjjM4deII6n+2hzt2OYjPCYnZHie3erVpikwm427Uz7f2SnJqGpsDrlC4cCFGj/zn+hnZtcB5DgHnT6Ojo0PYkxcAnDl1PF8UVgC2b88okM7q2gmX/r0poK7OlHU7SUvLu7U47Ht1xHfF72ioqWIzbCRz5i3Is1z+TiaTZRZWOpi35/DBfdlaR6lH967069MbR0dHXr9+/dVrEyZMoGjRojjOdpZ32t+loqLCujUu6JUvz8iRI0lIUM6sGUEQBEEQ8h+JREJMTAxRUVFERUXx9u3bfN+mVRDyOzFzRRAEIZ/73yeG4uPjWb16NTt37qRatars8/SgYoUKeZeg8ENJSUmYtDSjRPESHDp8mLVr1+Lq6oq+fiUSE5MIDg7O1njOzs5cOH+e4JuXFZTx/7Po1osrV6/x4e3Ln6rd3P0HDzFt3R6JREIlvbJUq1yB+IREUlPTMK5fizWLpn7zuCHjZnPM7yKfTm1XaH61Bv7Gm9hPHDtygLatW+V4nISEBKx69eNGYBDqaqqMterAfNs+SmkNBuB5+hLjXNxxG9gHS6PstbzK65krQ7fu4PKjp6xb44LNkIFyGzctLQ0z8y7cvhNO+XLluOR/Fl3dknIbP6fKVzJAWwWuO00DwPPaTeYcOUEfs2ZsmTEmT3N79zGOthPmExXzkVYtTTl22Esp60p9S0ZhpSdXr12nY4f2HNzvmaNxPsXF0bylGZUq6ePl5fXVz+SePXuYNm0aZ04ep1mzJvJK/V89fJjRRrBd+/Zs2LAhWwUjIWvEE96CIPxqxHXt5yWVSrlz5w6XL1/mwYMHPHr0iJcvX/Lp06dv7l+oUCHKly9P9erVqV69Oo0aNaJJkybo6GSv7bEg5Gdi5oogCMJ/3IcPH1i1ahVt2rRh9+7djLIdxmnfo6Kwks8Fh4Ty7Fkkjk5OvH79mvXr1zNh3FgsOnekYMGC2R4vPT0dNSWsuQJg0bkjMpmMEyf9lBJPXmrXqon/2VOYNGvCh0+f8b8aTOidh9y5/5gdXj7fPU5LK2P21/8uTC5vfdubADDGbgJfvnzJ8TiFChXijJ8P+zx3ULRYcdZ5+6HfewL7z12VV6o/VLZEcQDex+f8HPLCurMBXH70lGZNm8i1sAIZH9gvB5xl0sTxREVHU79hE8LD78k1RnY9fRrJly9fMDWomrltUPOm6JcszsELN3j0Mm9nHpUuXpTwnStobVSLS5evUK9Bkzy5kSOTyejYpTtXr12ng3nOCysAxYoWZdMGN65du8bmzZu/eq1///7Ur1+f36bPJDU1NbdpZ1nNmjVYv9aVY8eOsW3bNn7B5+sEQRAE4T/t7du3eHl5MW7cOIyMjLCwsMBtzRqiXr/CuIEhkxzGsd7Nhb27PTh0YC+HDuxl/96dbNzgxqwZUzFr24qEL/Hs2eOJjY0NdevWxdLSkhUrVnDlyhWSk5Pz+hQFIV/6eR5DFQRB+I+SyWQcPHiQefPmkpqSSr++vZk0cRyV9fXzOjUhC2rWqI6amhr379/Hy8sLnSJFmPrbJJzmOFOoUKFsjyeVSlFT0iyS/v37MGv2PA4dPkKPbpZKiSkvhob1OH3y+Ffb+g2w4aTfaaRSKYmJySQlp5CYkkxyUipJySnE/7nIdGJyKoULaikst/m2fVFXVcVlvy/VatZnwTwnRo0ckeMnyS26dOLZo7usWLWa5StcGLNiK0t3H8PDcSxGBpXlm/zflNApDEBcHq+dkh2+YeG4njlPad1SnDjmrbA48+c6Ua9ObUbbTaCVWQcO7NuFefvsrQEkLxu3bAVgSIumX23fZDOQzq7rGeC8lqCti/MitUyqqqocWzadOVu9cDt4inpGTfA/d4oaNaorJb5UKsW8U1eCgkPo3KlDjtr1/a/WrVriMN6OxYsXU79+fUxNTYGMc126dCldu3bFzLwLQwYPyPWaP1nV06o7R44eZ+7cuUgkEsaOHauUuIIgCIIgyF9KSgo3b94kICCAgAB/7t27j4qKCg2MDBkx3Abzdm1p0rgRGhoa2RpXJpPx9FkkV65c49wFf3bu3MHq1aspUKAAxsbGmJqa0rt3bypWrKiYExOEn4xoCyYIgpCPxcTEMGnSJC5cuECf3r1Ytni+0hbBFeSns6UVJUvpcv36dWwGD2Du7FksW+HCH5u2cvv27WzdVJ85cya3boVy2f+MAjP+f+UrGVC0qA7374QoJZ4ide1uzcXLV/51v8iD6yhWOPuzirJrt98lpm7wJDkllcKFCzFj2hQmTrDP1ZjJycnYT5iM96EjyGQy2jasw04ne3QKyf98Xr+Ppe6QqQw1NWFO9y7ZOjYv2oKFv3pNz3VbKKBVgDuhgZQuLf8p4f/rxs0gLLv3Ii0tjc0b19Gvj/W/HyRnhsbNiH71mnuLZv/jNQdPL07cvsuaiUMZ2qWN0nP7Fs/Tlxjv6oGGhgZXLp6lZo0aCo0nlUox62BBaOgtLLp0Yp/nDrmNLZFI6Nl7ALfvhOPr60ulSpUyX/P19cXR0ZEvX+J5eC+Mokpqu5GSkoJuOX1atGjBgQMHlBLzv0K0zxEE4Vcjrmv5i0wm48mTJ/j7+xMQEMC1a1dJSkqmTJnStG/XlvbtzDBr00ru9wukUil3793n4qUrXLp0hctXr6GmpsbOnTsxNjaWayxBUCRFtQUTxRVBEIR8SiaTMWrUKG7cuM7GDW507tghr1MScmiQzQjivyQSEBCAm+tKhtoM4szZ81j3HYifnx/16mVtvQofHx/GjMlYH+Fz7BtFppypfUdLgkNCiX33SmlreSjKiJFjOXjoCH3bmaClqUkBDXUKaGigoaH+59fq1KhYDssWyvtHgkQiYdme42w4fIaEpGQaGNXn3GnfbD9h9r+ev3yJzdCRhN4KQ6uAJudXO1GninxbCEqlUkpYjKSrUT3WDOyTrWOVXVx5+/kz7Za7kZaezoVzp2hgZKi02E+ePsW0tTlJSUns2bkdS8vsFaJyQyKRULJMRYwq6OE9ftQ/Xk9Jk2DsvBRUIPLAWrQKaCottx85E3ibvnPWoKWlxYPwUIoXL6aQOGlpabRp14nwu/foatmFPbvc5R7jQ2wsZuZd0NYuyNGjR7+asfjmzRtMTEyY6zQTh1wWVrNj3vxF7N6zn9DQUKXF/C8QNyEFQfjViOta3ouLi+Py5ct/zk4J4NWrV2hqatLcpBnm7drSvr0ZdevUVupaarEfP9JvgA2374Tj7e2NkZGR0mILQm4oqrgi2oIJgiDkUz4+Ppw8eZK9uz1EYeUnV6RIYZ48jUQmk1GuXFkAzNq2pnRpXRwdHTEyMkIqlSKRSEhPT0cikXz1dXp6OklJSQQEBCg99w7m7QgMCsY/4BLtzPLHk+05VeTPJ8OX2w9WysyUrFBXV8fRpiczB/fAZtEGfK6E0KR5a0JuXslVMUu/YkUCzvtxwPswo8aMw8xhPiHbl6KnW0JuuauqqqKiAnGJ+bstWHJaGl1X/0FyWho7PbYqtbACUK1qVa5dPk+z5m0YNNSWo4e8aNO6pVJi791/EJlMRo+G3z7nAhrqzOthwe8HjzJmxVZ2OCnvBv+PdGhiyObpoxi1bDMdLboTeO2i3GNcvXadIUNH8j4mhp5W3dmxffO/H5QDJUuUYL/nDtp3tGTSpEls2rQp82e7bNmy9OzZkz82bcVu7KhcF1Wzqkrlyrx79+7PNbzUlBJTEARBEIR/l56eTlhYGAEBAfj7+xMaGkp6ejrVDQzoatGZ9u3b0rJF8xy1l5aXEsWLc/TQfiy7WzNy5EhOnTpFyZIl8ywfQchrP/cjqIIgCL+oiIgIHB0d6dbVEuteVnmdjpBLlSpW5N69jEWtDQyqARk31ec4ziQx4QtXr1zm5s0b3A4L4+GD+zyPfMabN1F8jP1AUmICUkkaBbW1GDt6pNJvDA8a2B8ArwOKW59CWbS1MtZR+ZIPiwGqqqrsnj2eEZZmPH36DOu+8llovY91T/Z5epCSJqHL1KVyGfPv1FTV+JyPF7eUSqX0cNtEbEIi82bPwqp71zzJo0rlyvifO4WamhpW1v0IDApWSlzPPXsB6Nvk+7Ox+jQxpqpuSY5eDiL86Uul5JUVfcxM6GZqzMOHEZzyOy23cX1P+tHEpDWdLa34EBvLtCmTFFZY+Uvt2rXYsmk9vr6+rF69+qvXRo8ezeuoKA4fPf6do+XvQ2ws2traSn3KVRAEQRCEb4uOjmbfvn2MHTsWIyNDunXrxubNmylftgwuK5YSHhZI8M3LLF+6kE4dzPO0sPKXggULsnvHNlJSknF2ds7rdAQhT4m2YIIgCPlMUFAQQ4cOpYJeeY4e2k+lSpWUvjaBIF8fYmOpYlAHvfLluR+esXbJef+LjBptT1paGiqqqqiqqqKqqvLn/1XR1tLisPc+qlSu/NVYCQkJBAaF0LZNK6XlX0avCmXKlOZ2yA2lxVQE5wWLWeXqxvVNC6ilr5fX6XxX5ymLuX73MePsRrNk0Xy5jDnGbgJ79x/gyJIptG1YVy5jApTrMRa9okXxmzI+W8cpqy3Y8G27uBjxmMED+7Nh3ep/P0DBAoOC6dilO6qqqly6cJo6dWorLFZqairlKlajTOFCBPw++Yf7Pn0fQ8eVa6lUVpcwj2UKyym7PickUqWPA2XLls28duZEamoqS5evYuv2HXz69AlVVVVatTRl66b1lClTWo4Z/9jyla4sXLyMLVu2YGFhkbl94MCBxH6IIeC8H+rqim0sIJVKadnGHL0KFdm+fbtCY/3XiPY5giD8asR1TTGSkpK4efNm5topDx8+REVFBeOGDWjfri3m7cxo3NhY4Z8J5GGb+w5+m/o7p06dynKra0HIK4pqCyZmrgiCIOQTKSkpeHh40L9fP+rWqYWvz2GFXPgF5StZogTq6uqU/bMlWHp6OkOG2hIbG0vhIoXR1tJCQ0MdFRUV0tPTSU5O4emzSDZt/ueNr0KFCim1sAJQ3aAaL1++UmpMRdD6c+ZKQnJqHmfyY8eWTqNi6ZKs/2MzAwYPk8sDI4sWzgNgnbdfrsf6uwIa6iSkpMh1THlxPurLxYjHNDdpli8KKwBNGjfisPc+0tPTadu+M0+fPVNYEk8O3AAAIABJREFUrCHDRpKWlsbotv/egqyqbil6GBvy/M17Nh45o7CcskunUEH6mJnwOiqKIzmY2fHsWSR9BwyhjF4VVrqsIS0tlVG2w3j57CHHjxxQamEFYNqUSVj16MbEiRO5f/9+5vbffvuNu/fus3jpCoXn4LlnH+F37zF69GiFxxIEQRAEIWMt1YiICDZv3sygQYOoV68eAwcO5PixYzRp1BD3rRt5+uguF86exGnWDExMmv4UhRWAoUMGUd3AgKVL5T9DXhB+FqK4IgiCkA+kpKQwaNAgZs+eTU+r7hw6sJdiRYvmdVqCHKmpqfE5Lo60tDQsu1sTHx/PfOfZ3LsdzIO7oUTcC+Pxgzs8jbjL8yf3UVVVJST0Vl6nDUA7szakp6dzIzAor1PJFW3tP4srSfm3jRWApoYGgVsXUb9qRU74nmLW7Hm5HrNUyZL/x959x+W8/38cf1wtLSHZpHBskuxNsil7Zmc7OMfe61CyR0ZmRvaI0hGyoowQZVVkZLRDaV3X74/wPX5mdY3K+367ne/53ro+n/f76fvN1dXn9X6/3hQyMsL/4ZMsj/VfunnykJgNdwu7+PjictkPk9LGeBw/rOo4X2jWpDG7XbaSlJxM0xZtSFJAcWqHyy5Oep6iYrGi9K1X+5fuWdzVGl0tTWZvOZCtWuctH9sPDXV1Jk+d+UvXy2Qyjh47Qa26jTCzqIfnv16ULFGCdWtWEP40hGWO9uTNm1fBqb9NIpGwfu1KypYtw6BBgz6vBq5VqxZTp05l6fJVnJRjC7T/b7frPsaOn0jv3r2pV6+ewuYRBEEQhN9dbGwsx48fZ+LEidSpXZvmzZtjb2+PBBmzpk/B95I39wNv4rR2JV272FDQUH7nIiqThoYGM6ZNwtvbGz+/nN3lQBAySxRXBEEQVEwmkzFjxgxu3LiBx/HDbHBajY6OjqpjCXJWrWoVHgWHULi4CZev+NKoYQPGjh753esLFMjPo+BgJSb8vr59egLgune/ipNkjZ5O+iH277PxGSGfaGtp0duqIZC+20EeChU24v0H+T7I19PNQ1JqqlzHzKpz9x8y3+0k+fLlw+fCmWx5YHf7dm34Z8Ec4uLiaN+pq1zHfvDoEeP/noyulhauwwf98n1aGhos6NyR5JRU7Byc5ZopK3S1tbFubMGr16+5/+DBd697//4902fOoZRJefoPGkpwSChNGjXk0oXT3Ll1Fdu+vbPFGSN6enq47tpGYmICw4cP/7wzbeTIkVhZWTF02GgCg+79ZJSMkUqlLFuxmpGjx9G7d28cHLJP6zdBEARByA3S0tK4fv06y5Yto1PHjlSrVo0RI0bgf+M6NtYdObR/D2Eh9zh2eB9jx4ykcuVK2eJziTxYd+pA9erVcHBwIBeePCEIPyWKK4IgCCq2Y8cOXF1dWbV8CQ3qi5WkudWh/XtoadmcCuX/YKnDop+upq9hVp2oqGhiYmKVlPD7KpQvj5aWFj4+V1QdJUt0dNOLlu8Ss2cbq//v2r0QADpbd5TLeGmpUtTk/EtcXh0dUtLS5DpmVjx8/ZphO1zR1NLi4nkvle1Q+BVjRo3AqqUlV69dZ97CRXIZMzk5mdZtOiFNk7JjaH8MPu7W+lU2Nc34o0ghTvrdwv+h4lqWZcTe0z6cvR4IwJSps756PezpM1q17UiJ0uVY67QRmUzGyBF2vAh7xAm3Q1TPhv2/jUuVYteOLVy9epVZs2Yhk8lQU1Nj7dq1GBsb07V7H168CJfLXDGxsfTuN5B5CxYxbtw4HBwcsmXBURAEQRByolu3bjFr1ixq1qyJtbU1W7ZsoWTJ4qxa7khQwA2u+V7EftF8rFq2QFdXV9VxFUJNTY1ZM6bg5+fH+fPnVR1HEJROFFcEQRBUyN3dnVmzZjFyuB19+/RSdRxBgQoUyM/hA674+pxjmN3gn15vNyR9xbnThk2KjvZLTExK8/hJmKpjZEmePHmA9JVlOcHbj62ZNDU15TLey5cvya+vJ5exPsmvr0tamlSuY2ZWfEIiXddtRoaM40cPYGJsrOpIP7Xf1YUiRQqzbPlqvM9fyNJYMbGxWNRpRHRMDJPaWlGzdKlMjbOxf28kwICFTlnKk1Wpqam0/XsxI5Zu+fx34eat219c433+Aua16uHrd42KFSuybctGnoc9wmHRAvT05Pu9Lm8N6tdjxVIHdu7cyfbt2wHQ19dn586dSNTU6NazL+/evc/SHLduB9CkeSsuX/Fj+/btTJ48OdeskhUEQRAEVZFKpXh4eGBtbU379u056eFBz+5d8Tp5nMePAtm5fTMD+velZMkSqo6qNK1aWlKvbh2xe0X4LYniiiAIgoqcO3eO0aNHY2PdkUUL56o6jpDNtG3TCk0NDQ4dOabqKAA0bFCP5ORkHgWHqDpKpml8LFKkpOaM4kqJQgUBeP7iRZbHio2NJf7tW2qWN8nyWP9VIK8eMtJ/yVQlqVRKx9UbSEhKZu3qFdSvV1eleX6Vuro6Z7080NDQoGcvW6I+nsGREU/CwrDp2hPTspUIe/qUgY3qMfwXDrH/ntJGBelUozrP3kSx69+LmR4nKz4kJ1Nr6AyuBD6i0R9lubNgBjbm1YmNiyPoY8usY24n6Ny1FxKJGifdj+B7yZuuna1zVPFgQP++WHdsz5w5cwgLSy9eFylShF27dvH4SRg9+/QnPv5thseVyWRs37ELqzYdyZcvP56enlhZWck7viAIgiD8dq5cuUL79u2xs7NDS1MD113bCbpzg8X/zKNu3do55iB6eZNIJMyeOZWAgABOnjyp6jiCoFSiuCIIgqACfn5+DB0yBMsWzXDesFa06BC+IpFIqFatKiEhobx/n7XVy/LQs3s3APbk4HNX8milF1eSc0hxpWuzOgCsXrs+y2O57j0AQJemdbI81n8VzJfedivi3Tu5jptRg7fu4nlMLCOGDaVfDtsFWKpkSbZuXs+HpCRatGz7y4WqQ0eOUad+E6qb1+Ws93lMjAqybbAtszq2zXKmxd2s0VJXZ962Q1keK6Pi3ydQY+AUnryKoH+DuuwY2h8tDQ1GWzYFYJHDUnbs3EP/QXbp7QovnKZh/fpKzykPG523cNz9JC1atKBYsWKfv16+fHl27drF7YA7tOvUJUO7BmNiYxk6fDR/TphIjx49OHLkCMY5YBeXIAiCIGRnsbGxjB07lm7duqGhroan+1E83Y/Svl0b8bv8R40aNqB5s6Y4OjrmmE4BmSGTyXB3d2fdunVERUWpOo6QDYjiiiAIgpK5u7vTv39/ateuhcs2Z7m1/BFynzGjhiOTyVi1RrXteQDq1a2Nmppajj53RUMj/e9aag75sN/ErBIGejps276TDx8+ZGmsEx6eAHRsYCGPaJ/paqe3WnurwnNs7D1OcfFRCA0b1GeJ/UKV5cgKm04dGTJoAI+fhGHVpuMPfyHdtn0nxUqWYdCQ4Tx8+IjapqXxmDASr4ljaVKhnFzy5NHUoF31KkTExnNTiWevRMTGYzZwCq+i4/jTshlzrNt9fq1MISOK5DPghPtJxo77C319Pa77XaJihQpKyydv27bvpFq1amzZsgUtLa0vXqtbty6HDh0iKiqaug2aMm3GHG4H3Pluq43YuDicNjhTp14TTnmdYd26ddjb26OtnbFzdwRBEARB+JKPjw8tW1py+vRp1q9dyVkvD3FW6nfMnjmVhw8ffm55mhudPn2aYcOGsWjRIjZv3qzqOEI28HvuVxMEQVCRlStX4ujoSMcO7dmwbpV46CH8UNcuNowcM46du12ZPnWSSrOoqamRV19fLi2qVOXTmSvJKakqTvLrFg/vzejlW6nXsBn+1y6jppa5dTEBd+5QuIABWloafEhOxuvaHW4HhxH7LoG0NCkGejqYFitEc4uqlC5i9Mvj7j+bXmwzLlggU7myyu3mHZzP+1CieHGOHz2gkgzysmKZA69evcL95L+ULluJ2TOnMXig7RftJW7dus3CxQ68T0hgaOMGjG/VAh0txRTo/2rdgqM3A1i5/yQ7Zo5SyBz/FfY6koYjZvMu8QPTO7RmSOMGX10ztW1LJuw9jHaePNy64Usho1//Xs2ObPv1Ydac+URERFC0aNGvXq9cuTLe3t6sXr0aV1dX1q3fiIlJaWpZ1KRE8WJIJBISEhO5ezeIG/43SU1NxcbGhmnTpn2xE0YQBEEQhMw5ePAgf//9Nw3q12Oj02pKlCiu6kjZmkVNc0YMG8rcuXMxMjLC2tpa1ZHkTl9f//N/b9mypQqTCNmFKK4IgvBbiIiIYMWKFZiamjJkyJBMP6DMLJlMxuXLlzl48CAAu3ZszlF94QXVkEgktLRsgbuHJwF37lK9WlWV5lFTV0OaTQ4vzwxNzfSPPTll5wr8b2dI6OMnWNRpyNEj+yldKmMHlYeFPSUuLh7DvHqU7z2eNzHxP7xeS0ODyqYlGd2lFd2bf39V3uvoWMIjYz7fo2w3nz7n732H0NXR4eJ5r1zR49p19w5WrV7H/H/smTh5GpOnzvjcJkxdXf2LHS2mRgUVVlgBKFGgAAY62ly++1Bhc3xyP+wFzcbOJyk5BYfu1nSrVfOb13UyN8PR8wzhsXG8eR2R44sr/fr24p9FDri4uDB58uRvXqOnp8e0adOYOHEiFy9exNvbmzt37nDD/yYyWXrRuHz58kyfPp0OHTp8s0gjCIIgCELGyGQy1q5di729Pf379WHl8iW54rOmMiz+Zx7R0TGMGjWKW7duMXbsWAwNDVUdS27q16+PnZ0dcXFxWFjItyuAkDNJZN/bW56DRUREkJKSouoYgiBkEz4+PkybNo03b97w9u1bNmzYQMeOHZUyd2JiImfPnmXbtm1cuXIFbW1thg4ZyKIFc395DB0dHRITExWWUcjenj57TlWzWpjXMOP82X9VliMxMZGiJctQr14d/nU/prIcWXHz5m2aWrZmuq01k/tm/1VUh89fZYj9BrS1tGhZqyrHffyRSCTUq1uHObOmfbcdQXJyMgcOHmb/wSPcvHmL2Li4z6/l09fF/A8TWtcxo2G1ChQzyo+6mhoRsfHcDX3Gxdv3uXTnAaEvXiOVydDX0WZS7w6M69Huq3laT/gHv3shbB3cj6YV/sjQny2r72vhMbFYLl1DmkzGRW8vqlatnOmxsqOUlBS2bndh3/5DXL/hD4CxcSnatLJiyJAB1GvQjBqlSnBwtJ1Cc/TZuI2roU+IdHdWWD/xq0HBtJ/sQFqalDV9e9Cm2o//v3wcGYnV0rUUyJ+foDs30NXVVUguZZk0dQYHDx3l6tWraGtrI5PJuHfvHklJSZiZmSl9MYiQeYaGhkRHR6s6hiAIgtz8ru9raWlpzJw5ExcXF6ZO/ptpUyaKhZEZJJPJWLN2PYscHAEJPXv2pFmzZtSrV++LnR+CoEyampoUKlRI7uOKsqsgCLlWUlIStra2+Pj4UNO8BsOGDmLKtJnE/edBo6I8f/6cpUuX4uXlRWxsLNWrV+PQ/j1YtmgmHpQIGWJcqiQN6tfj8hVf/K5do27t2irJsWWbCzKZjIH9+6lkfnn4dL5RSg7YfXPonB9DHTairaXFlQ0LMClWiNvBTxi1bCtXfP1o094GLS0tihQpzLNnz1FTU6NokcIkJ6cQFR3Fp6UzhfIbkEdTgzSplCcH1qKv++1WhIYG+lQwLk7XZnUB+JCcjMPu42xyO82crQdZfdCTZWNssWmS/v3nc+cBfvdCqGVinOHCSlYlJCfTYfUGklNT2e/qkusKK5D+vTrcbgjD7YZ88/XSpY0JUkKLviYVyuEX+gSva3doU6+G3Mf3uhZArzmrAdgxtD8NypX56T2mRkZMam3JEs/TWNRpxM3rl3N0i83hdkPYuGkLkydPZtGiRUyfPp1Dhw4B0KpVKzZv3iwOyhUEQRAEJUlMTGTMmDF4eXmxZuUyBvTvq+pIOZJEIuHPsaPo07sHThuccd13gG3btgFQvFgxSpuYUKZMGUxMTDA1NcXExAQTExN0dHRUnFwQMk7sXBEEIdc6fvw4I0aMYNqUiUyZ9Bejxo7H57If3t7en89ekLd3796xceNG1js5YWBgQO9e3enZoxtVKlfK9Jhi54rw8uUrKlWrST4DAx7dD/jq4GNlaNS0JXcDg4h6/SzHPuh79CgYi7qNGN+jHXMHd1N1nO866O2LncMmtPNocWXjfEyKFv7i9dfRsazY58EZ/7s8fRVJ0n/OkCmYLy+VShfHunEt+lo1RFdbm4LthlLFtCQX1s3NcBapVMrsLQfYcPQ0qWlplChUgOm2Nvyz4yivomO5PP1vChnkzfC4mX1fk0qltFy6hrCoaBb/M4/RI4dneIzcYPK0mWzYuJlDY+yoUaqkwuZ5HRdPg0XL6NmiPhsny3eXTHoBcROaamrsHzWEaiVLZOh+e/dTOF/woUTxYlzzvZijV0EaGKa38vrU+m3iX+OoUKE8dsNH4+LigqWlpYoTCr/id13hLQhC7vW7va9FR0czcOBA7t0LYvvWTbRpZaXqSLmGTCYjJPQxfn5XCQl9TGjoY4JDHxMaEsq79+8/X1esWFFMTEwxNTX9XHT59G9ReBGySuxcEQRByKCaNWtSpowpy1asJio6mjt3AilbtqxCCivh4eGMHj2ax48fEx8fz4hhQ5g88S/y5s25D3uE7KNYsaLMmTWdOfMW0qV7H04cO6jU+aVSKYFB9yj/R7kcW1gBKGCYfuh63LsEFSf5vn1nLjPCcTM6ebS4snEBpYt+/eGviGF+7Ef2+aXxrgYFkyaV0rxmlUzlUVNTY6FdT6bbWjNhzU4OnfNj9PL0VWf5dHSIev8+U8WVzOq/2YWwqGgGD+r/2xZWAEaNHMaGjZtx8fGjRi/FFVeK5DNAW1OTq/eC5Tqu8/EzTFq3Gx1NTY6PG4lpoYIZHmNq+1bpY13woUat+vhf9cHAwECuOZXl5Ikj7NztSu1aFjRp1JBy5coCMHzkWMLDw1WcThAEQRByv6dPn9Kvb1/i4uNwdzuMRU1zVUfKVSQSCeXKlqFc2S93KctkMiIiIgkNfUxIaCghj58QGhJKYOBd3NzcePfu3edrPxVezMzMGDFihEIekgtCZojiiiAIuVaJEiU4dcqLNWvWsGrVKgDGj8/Y6pMnT57w5MkTGjVqhLq6Os7Ozly4cIEXL14gkUgoW7YssbGxXL58+fM95854UtNc/u1ThN/bhHFjOOF+kgsXL/Hs+QtKZXCVd1YcPnKMtLQ0evbIvrs9foVRwfQHuC+jYlSc5NuW7HZj0c6j6Grn4cqG+d8srGTUHi8fAPq1apSlcXS1tdk4yY414waxYMchtnmcJy4xkfYr16OrpUWV4kVpVrE8batXpnTBjD8o/xWdVq0nMPwVTZs0ZuWyJQqZI6cwMTYmb968+ASHKn4uI0OC30TKbTzHPcf5x+UIBtraeP49miJZKIhMbd8KHS1NVp8+h5lFPW74+WD4sYiakzRsUJ+GDep/8bW0tDQg/aGDIAiCIAiKc+fOHWxtbdHX18PL8wRly5iqOtJvQyKRULhwIQoXLkS9enW+eE0mkxEZGUlIyGNCHj/+vOPF1dWVnTt3smzZMqWdpSsIPyLaggmC8Fu4fv06vXv35vz58xQvXvyH1964cQNDQ0Py5ctHixYtiIiIwMzMDCMjI86cOUNLy+aUK1uWt2/f8uz5CwoVMsKoYEE2Om9BX1+P8Kchcs0u2oIJn9y4cZPmVm0ZOKAfq1csVdq8bdpbc/mKH+FPg3N06x2AgkVKUsWkJOfWzFZ1lM9eREbTc/Yq7oY+wyhfXi6sm0txI/k8IK41ZBrP3kTx+vgmuYz3XyEvXrN8nzveNwJ5GRXDpw+UahIJunm00NbQIPLde8oVNsJAR+fjOTAypDIZMiSkpKYilUpJk8lIk6afg1NQX4+WlSsyqGE9NDT+t0vK+bwP9h6nAIiNDBdnVwE2XXty1vs89xbOQktTceulFridZLuPL5ec5lK1jHGWxpq6fg8bjp3GSF8fr7/HYKArn/YOG89dYslJL/Lny8d1Px8KFzaSy7iq5Hf1OlZtOnDkyBHq1Knz8xsElfvd2ucIgpD7/Q7va+fOnWPYsGFUKP8HB/buFLshcoDomBgm/D0Ft+Pu+Pj4UKpUKVVHEnII0RZMEAQhC2rVqsWjR49+et2TJ0/o1KkTkL6KIm/evGze5MQOl128fBnO+D/HMH/uzG/eezcwCJ/LV4iIiBAfygSFsLAwR09PD89/vZQ2p0wm4/qNm5Q2Ns7xhRUAHW0douPfqjoGAE9fRzFp3S5OXQtAJpPRrn4NXGaMQkNDfh/PnryKpHyponIb77/KlijCur8GA5CamspZ/yBOXQvgbugzwiOieRkdC0Dwm0jUPxZDJBIACRKJBIkkvRAj+fgPMhlPoqK5/uQpjp6n6VqrBgusO3Du4SPsPU5hYJCXwNvXRWHlo2ZNm3DW+zxXQkJpWrG8wuaxNq/Odh9f9p/1zVJxxc5hEwe8fSllWADPCaPR1tKUW8bhzRqhpa7OwhOe1Kxdn2t+FylWVDHf98qye89eihYtioWFhaqjCIIgCEKutH//fiZNmoRli2Zs37IRPT09VUcSfoFhgQIsmDeLI0fduHnzpiiuCConiiuCIAj/sW7dOgCWOS5GTU2NNq2sKFGiOD26dfnpvZMnTcC68xXKVqiGgYEBVSpXYteOzaLQIshV3dq1OHvuPDGxsRTIn1/h8531Pk9ycjI2Nrljy3X+AvmJjohQ+rwymYzQ8Ddcvx/C6et3OH/rPm9i4oD0IsWGiUOpXamsXOe88SCU1LQ0mpln7ryVjNDQ0KBVneq0qlP9l67/3o48qVTKzn8v4bDrGPuv+uNxO5B3SUnkyZMH30vnyZcvn7yj51hWli2YPXcBVx8/VWhxpXqpEqirqXHh9r1M3S+VSuk2cwVn/QOpWLQIx8YO/2JXkrwMalyfPJoazDpyAovaDfG7cp5SJRV3Ho0iBYeEsmvPXqZMmZKjz7kSBEEQhOxIJpOxevVqlixZwsD+/Vi+1F6ui5sExbt//yHALy2gFQRFE+8egiD8tlJSUlBXVyc6OprExES8vb3Zs2cPw+wGYzdkUIbHa960Cds2b2DvvgPcvhPIFV8/mrVsy52bV8VKa0FubG17c/bcefa47lPKgd5OG9LbSf05eoTC51KG0sbGPHv2HJlMlr5b4huevo7kX7/b+Nx5QODj50TEviUhKYnU1I9nIHz6Txlktreqvo42beqaMc3WBrNypTM5yo9tOHoaALuOzRUyviKoqakxoG0TBrRtwvSNrjgdSd+l5XH8MCVL/ril4++mXLn0A0Ffx8crfK6iBnl59OxVhu+TSqVYjlvIzUdPqFvGhF12AxT687BPvdpoaagz5cAxatdtzBUfb0xNTBQ2nyLIZDLmzPuHwoULM3jwYFXHQSaTER8fz9u3b0lJSSFPnjwYGhqira2t6miCIAiCkGGpqanMmDGDXbt2MX3qJKZM+uu7vxMI2VNERATdevYFYODAgaoNIwiI4oogCL+huLg4+vTpw61bt5BIJF8cFjvMbjCO9v9keuyuXWzo2sUGgMlTZ7Jh02b6D7Rjl8uWLOcWBIBOHdojkcAJd0+lFFcuX/alSJHCuWYHVuXKFbl4yYfHL99QuogRfkHBnLp2h2v3ggl+/prIuLefz/8A0NbSxNBAn1KFDTHQ10VdTQ01iST9HzU11CR8flgslUrTfzmTSJDwnxZYSEiTpvEiMoa+Vg3p0rQORQwVv+voYsB99HW0MS1eROFzyVtycioHz/kBsHTJImrXEq2R/r88efIAEPM+QeFzVStZAs+7QbxNSCTvL56TkpqaSsNRc3nwNJw2VSuxzraXglOm61arJloaGvzleoi6DZrhc/40f/xRTilzy8OKVWs5fsIdJycnlRQw3r59y7lz57h48SIBAQGEhISQkPD191jx4sWpVKkStWvXpnnz5lSpUkU8nBIEQRCytcTEREaNGsWZM2dYu2o5/W37qDqSkAmFChWiU4f2uJ1w59KlS1hbW/PmzRt27dpFSEgIWlpaJCQkYG5uDsCHDx9o0KABNWrUQEtLS8XphdxIFFcEQfit3L17l4EDBxIREcGiBXPR09PDwCAvO3bu5vp1fxbMnSW3hwNL7BdyxdcPtxPu7Nm7nz69eshlXOH3pqmpScGCBbl3777C57rhf4v3CQn06N5V4XMpS51aFmzctAWLwdO+2HUikUjIr69L9XLGmP9hQjPzyrSoWRV93Zy5Ojs5OZVXUbE0rKa4dlGK1HLCQt7ExDN18t8MG6r61fvZlbq6OnHfaK8mb/XLmeJ5N4iz/oFYN6r1S/fYTF/Gg6fhdKtljkN3GwUn/FKnGtXJo67B6N37adC4Bee9T1G5UkWlZsiolJQUps6YjfPmbUyYMAFra2ulzn/jxg22bt3KyZMnSUpKovwff1C7Vk16dutMyZIlKFCgABoa6iQmfuDNmzcEh4Ry6/Yd1q5Zg729PaamJvTt24++fftiYGCg1OyCIAiC8DPR0dEMHDCAe/fvsXfPDlpbtVR1JCELdu7YzNDho/nzzz/x9PTE09MTTQ0NatSoTkpKKlevXefEiRPo6GijqamFo6Mjurq6dO3alVatWlGjRg0MDQ1V/ccQcglRXBEEIVc5c+YM165dY9y4cejofL26dsWKFWhpaeJ9+iRm1at9/nrXLjakpKSgqSm/A3YB/vU4RnHjcmzd5iKKK4Lc/FGuHL5+V3/Y2koe1q5bD8C4saMUNoeypKamMv7vKeza7Qqkt/NqUbMKdSuXo3W9GpiVNc5Vq66P+VwHoNMvPgjPTvovdCIg5CldOlszfeokVcfJ1jQ1NXn7IUnh89Q0Tj8o9E7I018qrhw5f5VLAQ+oY1pa6YWVT1pXq8ymAX0YvmMPjZtZcfaUB2Zm1X5+owpEx8QwYNCXrdhaAAAgAElEQVQwfC5fwcHBgX79+ilt7qCgIBYsWMCFCxcoU8aUmdMm07lzJ4x/8XDY5ORkLl66zP6Dh1iyZAlr1qxh1KhRDB06VLQOEwRBELKFsLAw+vXry9u3b/E4foSa5jVUHUnIIolEwqrljtzwv4mbmxt/T/iTcX+OJv/H8xlTUlJ4++4derq6aGhoEHDnLv+eOo3zlm3s3LkTDQ0NWrduja2tLQ0bNhRt3IUskcj+2w8nl4iIiCAlJUXVMQRBULLo6GiqVUt/cKKtrc2UKVMYMmTIF4fBDho0iOSkD7gd2a+0XOUqVCM1NZUnIZk7DPh7Bz8Lv6/ZcxewcvU6LnifoobZrx0gnhllylclJTmZZ08eKmwOZQh7+ozmlm2IjIqiRIniREZGoa2pTtjBtaqOpjB9563B/cpNnhxcS359XVXH+cr33tcW7jjMUtcT1DCrzgXvUypIlrMYm1ZAB7g0/S+FzpOalkaF6fPp1qwum6f+vB1h/jbpu41uzpmKwS+2EVOUSw+DGbR1F2rq6vzrcSzbtZh78OAhPfsMICY2lk2bNtGgQQOlzBsfH8/SpUvZtm0bZcuUYfbMqXTs0C5LDxdevnzF8lVr2LJ1ByYmJqxcufJzS47fgaGhIdHR0aqOIQiCIDe54X0tICAAW1tbDAzycviAK2VMTVQdSZCjyMhI3ickUNrY+Jeul8lkhD19yklPL7Ztd+H+g4eUMTWl/4AB9OzZU+y+zeU0NTUV0u5clOYEQcg1rl27BsA/8+fQp1cP5s+fj7W1Nc7Ozhw7doyzZ89SqFAhrl67ptQCbPnyfxATG4v0P+c4CEJWWLW0BMDr9FmFzhMTE0PFijmzrdQnT589p3a9xkRFRzNj2mTu3fGnQ/u2xL1LIOx1pKrjKcz1B6EY6Olky8LK9+w/e4WlricoWqQwZ065qzpOjqCjq0OiEn6eaXxcpHDjQShHLlzlzPW7XLsfSsiL10TExpOamvr52oQPHwDIr6Oj8sIKQKPy5dg9bCAyqZRWbTvhc9lX1ZE+O+V1hhat2qOppYW7u7tSCisymYxDhw7RpEkT9rq6Mm/2DK5cOot1pw5ZXrVZrFhRHO3/wef8aQzy6mNjY8OqVatIS0uTU3pBEARB+HXe3t507dqV0salOO15XBRWciEjI6NfLqxA+o4Xk9KlGTl8KH6Xz+PpfpSaNWuwcOFCLCwsmDp1KvfvK779tpC7iLZggiDkeCkpKYwdO5bjx4/TtEljxowegUQioXfP7sycMx97e3s+fHzY80lwcAiVlNR/vUGDulzyucy1G/7UrZ3zWvQI2U9NczMAQkJCFTqPVCpFXz+vQudQpLS0NJo2b0VSUhI7d2ymU4f2AIwaYcehw0dZe9ATx9HKa7+jLKmpqbyJjqN+Djpv5eq9EEY4bkZXV5fLF8/KvUVjbqWnp0dslPJWlD5+GcGgRRu++7qmhjqfmuvNtm6rnFC/oE4ZE/aNGEyvDVvp0KkLhw/tpXnTJirLI5PJWOe0kZlz5tOiRQvWrl1L3ryKf6+9f/8+M2bMwNfXl842nVi0YC4lShSX+zyVKlXEy/M4ix2W4ujoyIULF1i9ejUlSpSQ+1yCIAiC8C379u1j0qRJWLVswbbNG9DT01N1JCGbkUgkNKhfjwb167FowVy27djJ1m0u7Ny5k4YNGjBw0CBatWqFhoZ4dC78mNi5IghCjrd06VKOHz/OgP79OHLQ9fO5CXXr1sbL8zivXzzmRVgwQQE3qP7xnJUCBQooLV+HdukPmNzdTyptTiF309PTQyKR8Pz5C4XOo66uTlRUlELnUCS7EWOIio5m1oypnwsrALVrWaCrq4ubzw0VplMcD9/byIC2dXNGP+kXb6LpOHkJEjU1zvx7AiMjI1VHyjHy5s1LihJ3BdSyqMm6NStwWLSAmdOnMP7P0dgNGUTf3j3p0L4dFSpWRPqxvDLlwDFWeXkrLdvPmJcuxcHRQ1GTSOjctRf/njqtkhxJSUmMGjOe6bPmMnLkSLZu3arwwsq7d++YN28erVq1IjIigqOH9rFj6yaFFFY+0dTUZPbMaXgcP8zzZ8+wsrLCzc1NYfMJgiAIAqQvYFixYgV//fUX/fv1Yc/ObaKwIvxU0aJFmDZlIoEB19nqvIG0tFTs7OyoX78+06dPZ8+ePXh5efHgwQNVRxWyIVF+EwQhx0pLS2PevHls2bKFeXNmMGHc2G9eJ5FIyJtXn7x59dm+ZSOhoY8pWrSI0nLWMKuOmpoavn7XlDankPtpamoSHROj0DkKGhry9Okzhc6hKCEhIRw6fJRyZcsw8a9xX73erEkjPDxP8exNFKUKF1RBQsU5eC697VFvq4YqTvJziR+SaTxmLkkpKezdvYMqVSqrOlKOoq+nq5SWk6mp6QWc8n+Uw7Zv759ev91lN3PmLWD16XOcDrrPkdHD0NBQ/+l9ilatZAmOjR2GzVpnevS2xWX7Zqw7tv/5jXISERFBH9vB3LodwOrVq+natavC5/Ty8mL69OnExEQzc/oUxowaTp48eRQ+7ycNG9TH5+IZxv81mZEjR+Lt7c2CBQvQ19dXWgZBEATh95Camsr06dPZvXs3M6dPYdLf4z8vvBSEX6GlpUW3rjZ062rD7YA7bN+xk/MXLrFjx47P11hbW7No0SLy58+vwqRCdiJ2rgiCkK3ExsZy7dq1Hz4skslkREREMHbsWLZt28Yyx8XfLaz8f+XKlqGVlaW84v6ygoaGPAoOVvq8Qu6lo61NXHy8QucwMSlNbFycQudQFNuBdshkMna7bP3m61Mm/Q3A4p1HlRlLKa7dC0FfRxujfNm7pZtUKqXJmLlEx79j4bzZtGvbWtWRsrVnz1+wdPkqgv/TDlBfXx+pTKbwueM+ttb81ZWfA/v35fGjIGysOxAU/op2K52yzbljFYoV5cS4EeTRUMd2wBCWLl+llHnv3A2kqWUbQh8/4cCBAwovrLx//57x48czcOBAKleqwNUrF/h7wp9KLax8UiB/frZv2cj6tStxP3GCNm1ac+vWLaXnEARBEHKvhIQEhgwZwt69e3Fas4LJEyeIwoqQJWbVq7Fi2RL8r/kQ9foZDwJvscFpNadO/UudOnWYNWsWly5dIjk5WdVRBRUTxRVBELKNyMhI2rZti42NDU2bNsHZ2fmLQ3Lj4+M5duwYDRs2pEaNGnh5nWLb5g3YDRmkwtS/ply5skRHx2Sbh0tCzqenp8e7d+8UOodZ9WpIpVLCnuWs3SsuO/dwNzAIq5aW3z1bydzcjPz58+F++aaS0ymWVCrlVXQcVUyz/9kG3Wau4NHzV/S37cOfY0epOk629fLlKypWNadKdQvmL1xMzdoNMDatQP9Bdrx//x5IX3SgSHGJiQDo6en+8j1qamq4bNuMbd9ehEREMmyHq6LiZVjZwoU4O3kchnp6zF+4mH79hyj05/PxEx5YtelAgQKGuLu7Y2FhobC5AF6+fIm1tTUe7u6sX7uSQ/v3ZOiwV0WQSCT07dOLi+dPUyB/fqytrVm7dq047F4QBEHIsqioKHr06MGVK5fZt8eFfr+wy1YQMkJTU5NixYrSp1cPAvyvMnL4UNxPnKBnz540atQIDw8PhX8eF7IvUVwRBCHb+PPPP0n68IFtmzdQ07wG8+fPp0uXLgwaNIiqVatSqVIlRo0ahXGpEmze5ERgwA0623RSdexf0qB+XWQyGTdv3lZ1FCGXMDDIS2LiB4XO0ahhfQBOnzqj0Hnkyd3Dk7Hj/0ZPTw+XbZt+eK1Np47EvU/AN/CRktIp3r9+t5HJZLSuY6bqKD80fuU2zvoH0rBBPdauWq7qONnaIgdHwsNf0tqqJdu3bqJ7t85I1NQ4euw4Fy76APD2g2LfC+I+vtdkppXTujUrqWVRE+/7D/G8EyTvaJlWxMCAi1MnULVEMdxOuFO5uoXcC8kymYwlS1fQt/9gLC1bcuTIEYUf6v7y5Uu6dOnC27fxeJ8+Sd8+vbLVyt1yZcvg5XmccWNHYW9vT8+ePXmWwwr4giAIQvbx5MkTrK078fz5M9zdDqukS4XweylSpDCzZ07jQdAtzp3xpGqVStjZ2VGyZEmuX7+u6niCCojiiiAI2UJAQADnz59n1oypdO1iw1bn9dj268O9e0EkJrxnuN1gnDeuI+CmH+5uh+nRrQsFDQ1VHfuXfTrU/oSHONRekI8CBQoofAtyi+ZNAfC9mv3PC5JKpUyZNos+toPQ0tLi3JmTP21hNGPaZCB3tQY7eM4PgL6tGqk4yfdtcjvN+iOnMCltzIljh1QdJ9u74nsVLS0tDuzbRRebTmzZtJ6wkHsE3PTD1MQEgJQ0xe6KfPdx50reTJ6T4XZkPxoaGsx385BnrCzT1tLk2J8jGNqkAeHhLzEzr8P0mXPlsoslISGBwXYjWbjIgYkTJ7J+/Xp0dHTkkPr7EhMTGTBgANK0NDzdj1KxYgWFzpdZmpqazJk1nRPHDvLs2VMsLS3ZuXOnWPEpKFRycrL4HhOEXObWrVt06tQJNTU1Tv/rTk3zGqqOJPxG1NTUqGlegwN7d33+mrW1NdOmTePSpUtfdGERcjdRXBEEQeW8vb3p06c3Ncyq06tnt89fX7NyKa+eP8bd7RDTp06iZ/eumJQurcKkmWduboZEIuGK71VVRxFyCX19PYW3mTMwMEBLU5PAoHsKnSerNjlvxbhMRdZvdKZo0SJcv3qJCuXL//S+IkUKY2pigs+dh7mmZZ9fUDB62nkoYpg9D1g8ff0OU5z2kD9fPnwunEFdXfWHnGd3YWFPMSn9dUsnk9KlqVatCgD5dLQVmiH+QxIA+nkzV1zR19fHsnlTXse/Vfgum8yY1r41h0fbUVBPj7VOGyhdpiLr1m/M9IPY8PCXtGlvg8fJf9m0aRMTJiin7/uSJUsIDQ1h/96dGJcqpfD5sqpxo4b4XjpH966dmTp1Kn369OHFixeqjiXkQmfPnqVChQrUrVuXSZMmERgYqOpIgiBk0ZkzZ+jWrRumJqU57XkcU5Oc+ZxAyB2OHNzL/LkzGT1yON7eZ+nZsyfm5ubMmTOHoKAgUdzP5URxRRAElQoODsbW1pbatSw4engfWlpaqo6kEGpqahgaGnLr1m0SEhJUHUfIBd6/T0BNTfE/xgsaFeT58+z5sGv/wcOYlKvExCnTSU5OYsrkv7h/9yalM/BQcZjdIFLT0tji7q3ApMoTHhVL+VLFVB3jm+6HhdNrzmo0NTW5euUCefPmVXWkbE0qleK4bCVJSUnUq1vnm9c8fPgILQ0NNBRcpHr3sbhiYGCQ6TFatWoJgM+jULlkkjcz45L4zpzEGMumJCUmMG3GHIyKGjNt5hxSUlJ+eZyr127QzLINERGRHD16lPbt2ysw9f+8ffuW7du389f4P6lapbJS5pQHA4O8rF65lMMHXAkJDqZFixbs2bNHPIQQ5EYqlfLPP/9QrmwZOrZvy6VLF2ndujVDhgxh0qRJODo6Ehsbq+qYgiBkgKurK4MGDaJ50yacOHaQggULqjqS8JuzbNGM8X+OYfE/87h76xrnznhi27cXBw4cwMrKiiZNmrBy5Uru3bsnPuPkQqK4IgiCSvn7+yOTyXDeuA7DAgVUHUehpkyaQEJiIpatlPOgRcjdnj57hp7urx8unVllTE2Ji49X+DwZkfjx79HQYaN4+/YdY0aP4OWzUGZMnZzh1eHD7Yagrq7OhqOnFZRWeQKCnyKVSmlYPfu1AoqOf4fl+IWkSaUcPbIfU1MTFSfK/tZvdGbBP/YA9Ovb65vXhIU9pVi+zBc8flXsh/S2YIZZaMdZqVJFAMKiouSSSVEmtGrBrbnT0M+jRUpKCuucNlKwSCk6de5O/DfeC2UyGVev3eDwkWPYjRiDVZsOlChZEncPD6pWraq03P7+/iQnJ9O1i43S5pSnlpbN8b18DptOHZg0aRI9e/bkyZMnqo4l5HDh4eH07NmT+/fvs2q5I0vsF3Lz2mVWLHMgMuIN9+8FsdnZmcaNG7N7927S0tJUHVkQhB+QyWQsX76ciRMnMsC2L7tctqCrhN+HBCEjJBIJNc1rsGDebB4E3uTIwb3UqmnOeicnWrZsSf369dm0aZNoG5aLiOKKIAgqk5qaysGDBylVqiQGv8EK5hHDhtK9WxcCg+5hN3y0quMIOdybNxGUMi6p8HlqmFVDJpPx8GH2OPT9+g1/ylaoxrXrN2hp2ZwXYY9YtGBupttLaWhoUK9uHUJevCYy7q2c0yrXsUvpZ+N0amih4iRfSklJpdGoObxP/MC6NSto1KC+qiPlCF6n03dTPQm+982dK/7+t0j88IHaSmiDEfMufcdlieJFMz1GUNB9AJacPI353MU0+Gcpw7bvITwm+60Yn+t2kndJyQwdPJApk/4C4Nz5ixiXqUiPXraEv3z5+dp1Thtp2bo9A4cM5/IVPxYuXMihQ4coVKiQUjMnJaXvLlJG0V1R8hkY4LR2JUcO7v18FsvatWsztHNIED5JSUlh9OjRPA4N5djh/dStWxtIP/Nn8MD+nPXy4NwZT/yvXaa1lSWTJ0+mXbt2ODk54evrKx56CUI2k5qayuTJk1m2bBmzZ05jxTIHNDQ0VB1LEH5IV1cXyxbN2LxpHaGPAjm0fw9NGjVg/vz5VK5cmcWLF/P+/XtVxxSySBRXBEFQGW9vb3x8fFjqsOi36bu/ZZMTlSpVZN+BQ2zYtFnVcYQcKjIqiuTkZMyqVVP4XE0aNwTg9FnVt81yXLYSy1btSUxMZOXyJRw+4Iq2dtbPmvhr/FgANhz1yvJY8vAu4QOX7zzE+fgZluw+xj8uR1iw/RBztx5k+d4T7D3tg8+dBzx7E/XFWTEXb99HTSKhVsUyKkz/tVZ/LyI8Moa/xo+lX59v78AQvhYYdI/8+fJhaPjtXZ1z5i8EYFyr5grPEvuxnWWxopkvrvj6+QFQtkQRDPR1+SBN48y9BzRbshKvwPtyySkPPo9C2Ot3HZPSxixzXMyMaZOJj37F3j0umJqUxvOUFxWrmNOydQcuXrrM4iXL6Ny5M3fv3uXKlSsMHDgQTU1Nped++vQpACGh2bPtWkZYtmiGn8857IYMxMHBgTZt2nDw4EFVxxJyiMjISI4dO0bPnj3x9/dni7MTzZs1+e71RYsWYeP6NXh5nqBwISNWrlhB165dad68OYsWLeLChQskJycr8U8gCML/l5iYyJAhQ9i/fz/r165k4l/jlHKWmSDIk7a2NlYtW7B+3Sq8T5+kV89uODs707RpE44eParqeEIWSGS5sNlbRESEWOEkCNlYamoqFy9eZM2aNfj5+XHrhi9lTE1UHUtpEhISqFDFnPj4eP71OPbdXvqf6OjokJiYqKR0Qk4wdvzf7HDZzaH9e7Bq2UKhcyUkJFC0ZBk623Rix9ZNCp3re5KTk+nUuQeXr/hSsKAhXiePU65cWbnOUbBIKUoXNuT6lsVyHfd7Hoe/xuXfS9wNfcqLyBii4t7yNuEDH5KSkWbwo5mWpgYF9PV4HROHmkTC3nnjaFGzcrZYzTdo0XqOXLhGpw7t2OWy9fPXxfvaz+U3Kk5N8xqc9fL46rX3799T3LgchfT1uTJzosKzjHRx5VTgfeKjX2V6jKo1ahPx+jUvj234/DW/oGA6TXUkOTkFh+42dK1lLo+4mZaQlEydhY6kSKUEBlz/ZjHphv9N/po4lZu3bn/+WtGiRXFycqJOnToqedjj4uLCtGnTAKhapTKnTh5HX19P6TkU4XbAHZq2aI1UKsXY2Bg3Nzel7wr6VYaGhkRHR6s6xm8pJCQENzc3PDw8CAoKAqBypYosc1xMwwzulkxLS+P6jZs4b9nGufMXePMmAnNzc5YuXUrFihUVEV8Qsq3s8L724cMHBgwYwE1/f1y2b1b47z6CoExPwsLo3XcggUH3aN68OevWrSNfvnyqjpVraWpqKuRzpCiuCIKgVNevX2fcuHFf9dEOCrhByZIlVBNKBYJDQqlTvzG6uno8f/Lwh9eKh5DCf/n5XaNVu04UK1qU+4E3lTJnoWKlMTU14erl80qZ778ePHxIq7bWxMTE0LRJY44cdFVI0aB5yzb437xNxPGNChk/OTmVHf+eZ9+ZKwQ+fk5i0v9WwebJo4W+vj6GBQpQtGhRjEuVpEwZU6pUrkTx4sXQUNdAXUMNDXUNoqKjefb8BeHhL3n16hXPnr0g9PFjwl++JCYm9vMBiRLAqIAB9SqXY2DbZljWUt7ZD5/843IExz3HqV6tKhfPeX3x0Fm8r/3Yp6Jmz+5dcd647qvX+w+y4+ix4wBoa2rSrlpl5nfugI6WlkLy9N24jatPnhIbGZ6p+2UyGQUKlcCsrDHea2Z/8VrYywgajprNu8QkpndozZDGDeQROVN6OG3mRtgznNasoF/f3j+89tq1G7Rs0+GLQ0klEgnr16+nbdu2SiluSqVSHBwcWLt27Rdfb9qkMS7bnSmQP7/CMyhDSkoKnbv14nbAXWQyWXqv/QEDskUB+b+yw0PI301iYiK2trZcuXIFfT092rVrQ0vL5jRt3IhixTK/0+4TmUyGr99V7EaM4enTZ5QrV47u3bszZswYOaQXhOxP1e9rqampDB8+nHPnznH4wB4aNVTdZwRBUJSkpCQWLnJg/cbNaGhoMGrUKMaMGaOSndC5naKKK9nrE6kgCLlWTEwM9vb27N69m1oWNdm+ZQPq6uoccztBSkoKRkYFVR1RqcqVLUP1alW5czdI1VGEHCQhIYHO3XuhpqbGSfcjSpu3UCEjwsMz91A1K7Zt38mEiVOQyWTMmzOTCeMU9zCjR7eu3PC/xZGL1+nevJ5cxvyQnMxS1xMcPn+Vxy8jkMlkSCQSSpUqSdPGDbHt14c6tWuhpvbrXVr/AOrV/f7rT8LCOHzEjdNnvLlzN5DjPv4c9/FHS0MDi4qmjOveljZ1a2T9D/cTe09fxnHPcYoWKYL36ZOidUMG7T+Y/ve7YsUKX70WERGBm9sJjEsUpXsnK1wOnOCw/21OBNxlUpuWDFZAceJdUlKW2neev3gJqVRKy9pftzIsXawQ/lvtqTtsJotO/Evk23dMadcqK3EzZYePLzfCntGsaeOfFlYAtm53QUtLi759++Li4kJqaioymYwRI0YAMG/ePHr37o2enmJ2kCQlJTF27Fjc3d0BKFKkCDt37iQmJoYBAwbQuJkV27dspJZFTYXMr0yampqcOHaIqOhoFiy0Z86cObi7u3P48GFVRxNU7MiRI/j5+eG8cR2dOrRDR0dHruNLJBLq16uL/1Uf9h84hNsJDxYvXsz169epV68elpaW/PHHH3KdUxCE/3F0dMTLywvX3dtFYUXItfLkycOCebMZOdwOpw2bWLFiBSdPnmT58uVUrar8BXJCxomdK4IgKNylS5cYPXo0SUlJzJoxhaGDB2a71YaqYFGnIS/CX/Lq+Y/7o4sV3gKkr55s0LgFgUH3WLl8CYMH9lfa3B1tunPh4iViIl5kqBCQWVKplH4DhnLC3QN9fX3cjx3C3NxMoXO+e/eO4sblsKpdjQMLJmRprLCXEUxy2s2ZG3dJk0rR0tSkevVq2PbtjW2/3kp9/4uIiMBpgzNHjroR+vgJAHraeejUyIIFdj0xypdX7nP6Bj6i3UR7dHR0uBtwnYKGhl9dI97Xfsy8Vn2ehD3lTfiTr1at9ejVD89Tp3Hfs5pGddL/Xux382LCrGW8e59I6YKGHBk7jHxyfMhotXQ1r94n8Or540zdP2LUn+zZu587O5ZQqojRN6+Jf59IveEzCY+MoVONaqzo3S0rkTPkRXQMzR1Xo6enR+ijQLR+sgMoLS2NAoXSd9s2b94cIyMjjI2NWb9+PQkfz6f5ZODAgYwZM4ZixYrJLW9cXBw2NjY8fJi+81VbW5vz589TsmRJAB4+fMigQYN48uQJq1csZeCAfnKbW9Vu+N+kbYfONGvWDDMzM0JDQ5k0aRIlSqh+97OqV3j/buLi4rCysqJa1crsd92ptHm3bd/JvgOHuHnrFomJH7CwsKBXr1506tQJfX19peUQBGVQ5fva2bNnsbW1Zd6cGUwYN1YlGQRBFW7eus2oMeMJDLpHu3btcHJyErtY5ERRO1fEgfaCICjU3bt36d27N1UqV8L/qg8jhg0VhZWP3r9PIE+ePKqOIeQQvful92Lt3q2zUgsrADXNzZDJZAQG3lP4XC9ehFO5mgUn3D2oYVad4PsBCi+sAOjr65M/Xz4CQp5meozLdx7SYMQszAZN4dS1AIyNjdnivJ7I18846+XBoIG2Sn//K1SoEHNmTefWDV+eP3nImFEj0NbTx/X0Zf7oNZ4Okx0Iexkht/meR0TRaaojampqnPVy/2ZhRfix5y9eEBL6mEYNG3z1i9S7d+84dfos5UxLfS6sAPToZMVTf3d6d25NWFQ0Te1X8iouXm6ZEpJTyKOV+Z9XFy75oJNH67uFFQADPR0CtjtQ2aQkbrfuMHiLch6WymQyem3cRppUyqEDe35aWAFQV1dn4bzZVKpYgbjYGA4cOMDly5dZsWIFY8eOxfA/3/fbt2+nVq1aWFpacvbsWdLS0rKU9+nTp9SoUeNzYUUikeDv7/+5sAJQvnx5+vbtC4C2jnaW5stO3r9/z4DBw8iXLx89evTAwcEBDw93mjZpwvLly0XB9jeSlpbGxIkTefv2LUuXLFLq3IMG2uLpfpSnoQ9w2eZMgfwGTJ48GXNzc1asWCG+DwVBDt69e8fEiROxatmCcWNHqzqOICiVeQ0zzp/9l4YN6uHh4cGwYcNISkpSdSzhB0RxRRAEhXJzc8PQsABHDrpSpEhhVcfJVhITE9HNRQ89BMWZMHEKHif/pXatmmzZtF7p8zdt0hiAM97nFDZHSkoK4/+eTNUatQl/+ZI/x4zkgvcpdHV1FTbn/1e2rCmRsW8zfN/VoGDq2M2g3SR77g31rzcAACAASURBVIWF06B+PS5fOMttf1+6d+2sgKSZY2BgwKKFc3n8KBCPE0eoUrkSlwIeYDZoCu0n2fPsTVSWxk9OSaHZmPkkp6Tiums7lSpVkk/w38zM2fMBmD9n5levOW1wRiqVMuuvoV+9pq6uzgbH6SyfN4G3Hz7QculqQiMi5ZIpKTUVbe3M/by64uvH8+cvaFC1/E+v1dDQ4JLTXOpX+YPzD4Ppti79z6tIMw8fJzw2juHDhlC3Tu1fvu/PsaPwu3yec2c82bRhLdFRkQwfPpx169bRtWtXZs+eTdmyZT9ff//+fWxtbTE2Nmbq1Km8evXqp3M8fvyYU6dOsX37duzt7RkxYgT169cnOfl/ZzYNGzYMT09Pbt68SXR0NPfv3yc4OJgVK1YAMGrMeDp3603AnbsZ+F8le5o0dSaRkVEcOHCADRvS28veu3uTEcOHsmbNGsqVK4etrS3BwcGqjiookFQqZeLEiXh6euK0ZgXGpUqpJEeePHmwse7I4QOuBN6+zpBB/Vm1ahUWFhaMGzeOiAj5LVwQhN/N8uXLiY+PY+XyJUrZNS8I2Y2WlhYnTxzl4L7dXLhwge7du/PixQtVxxK+Q7QFEwRBoZo3b05tC3PWr1ul6ijZTtGSZShZojjX/S798DrRPuf3Nu6vyWzb7kLZMqZc872okp1fycnJGBU1pkP7tuzZuU2uY0ulUuwdl7Fy5Vo+JCVRpEgRnDeupdnHgo4yTZ46kw2bNnPN+R/+KPXzFj6RcW/pN28NvkHBSCQSWrVsgdPalQrZaqwod+8GMXLMOG4H3EEikdCuXg3WTxyCgV7Gi1qNRs3hbugzZk6fwuSJP26tJt7Xvq9oyTIkJCTQr08vhg4eSM2a/zsjp3O33pw5603MQ+8fPmzYd/QUwyctQkNNjV12A6hlWjpLmarPXkThYsW47e+bofsuXLxEl+59SEtN5Y6LI8WNCvzyvX3mrsHD9yblChvhPm4UGhqZP/Ple3xD/o+9u46KamvjOP6lBAxUUFTCAjsBA7u7EBQR1Gt3d2F3B9jdHaio2IqAomBgK4KIdJfAMPP+wZX3etWrwDAH9HzWuusqc+bs34AcmP2c/ez32G3bQ9myZXjidS9b55LJZHwICODAwSNs2rKd+Ph4LC0t6dq1K5s3b8bD4+vPnZqaGv3792fYsGHftAxzc3Njw4YN3LlzB0gvOpUooUtg4P/3vtLX06NgwQIkJCYSGPiJf7+lK1y4MOPGjGDf/kP4+aevyDOpXYvTJ46grf3rX4fc4oLzJXr36c+qVatQU1Nj3LhxbHZYh52tDQDvfN9jP3ch5y84o6qqyuDBgxk/fjyFCsm/9eGPiG3Bcl5MTAzz5s3jxIkTbNvigHUPS6EjfeWd73uOHjvB9p27SUuTMmbMGKpWrUrp0qUpU6aMuP+YKM8R4roWEBBA48aNmTl9CpMnjlPo2CJRbuThcZ9Bw0YikUg4ePAQlSp9uyej6NfkVFswsbgiEolyTHR0NNWqVWOz43rsevcSOk6uU0K/HElJSRgaGmBj3YPxY0d9dxJAnIT8cw0bMYbDR49jbFSee263BO21qqtXFkMDAx7e/+9i4M/IZDLuurlz8PAx7rq5ExDwkbS0NLS0CrFw/hwG/NVXTokz78rV61hZ27JwsDVjerT/z2OPXL3LmHV7SJWk0bCBOXt3bcvTq/O8vR8zeNhI3rx9h6qKMv07NmfZMJtfLubZzd/IBXdvrLp3Y/fOrT89Xryu/diQYaM4d96ZxL8/P/ny5aNKlUp07dyJ7Tt2ER8fT+Djiz89z427D+gxcCpSqZTNfW1oXa1yljNVnbUQ44oVcHe98cvPWb5yDUuWrkBFRYX99iPpYG6S6XEr204kODKaPQP70KSSfDeNdnvry4Cd+0FZiafenujr68nt3PHxCRw+eoyZs+dRsGBBRo4ciampKbt27eL8+fPky5ePhg3q89DrEUlJSfTs2ZMRI0YQExPDhg0bcHFxoVatmowZNZymjRuho6NNF4seuLnfo1zZsty56YKWllbGeHFx8WzfuZsPHwKw7mmJ/4cAypcrR/16dQDwDwhg7LhJ3Lh5GzU1NZYums/QIQPl9npz2oeAAJq2aEudOnVZuXIlzZs3p2WLZuzeseWbY5OSktjouIXVa9dTsGAhZs6cSY8ePRRy57NYXMkZSUlJfPr0CUdHR5zOniVVImGTwzpsrBW3L1NmhYeHM2PWPI6fPJWx+q58+fJYWlrSuHFjNDU1CQsLo1atWl+1ERSJchshrmv29vacOXOaZ48fUKBAAYWOLRLlVkFBwfToZceHgI9s2rSJ5s2bCx0pTxKLK5kgFldEotwhICAAc3NzDuzdSdcunYSOk+t4PnjIoiXLcXP3IDk5BSUlJYyNytOvrx0jhg3O6PsuTkL+mXr17svFy1eoWqUyrreuCr5XUQ2TekSER/Ap4F2Wnu96141pM+bw/MWLjD0HNDU1qFixItY9ujNqxDDBl/0nJiZS0qA81i3N2TZ16HePSUmRYDNvPde9nqGpqcmBvTtp07qlgpPmHOeLlxk7YTKhoWFoqudjul1Xxll3/M/n2G8/ysaTlzEzrc2Nq5d+aRzxuvZzb9/5sn3HLlyuXuf9e7+v2mPFvL31S+fwefmOlpbDSUlJYZFlV2zqm2UpS8UZ8zEzM+Xq5fM/PTYtLY3uPWy4eesOxYpocW3dLMqUzPybmL8Wb+LsnQeYly/LwWEDshL7h84/fsr4wydRVVXlgtNJzOvXk+v5v3jn+551Gxw5eOgI2traDBs2jMaNG7N9+3ZOnDhBMR0dTE1q4/XoMeHh6S3cSpc2ZP6cWVh274aSkhIRkZE0btqawE+faN2qBSeOHszytfLS5SsMHDKc+PgEqlapwrkzxyle/Mf74OQGMpmMzt2seO/3gUuXLjFnzhxu3LjBA4/b//nm+OPHQOznLeTkqTOYmJiwaNEiateu/cPj5UEsrmTfx48fOXLkCPfv3yc0NJSEhAQ+fUpfsVWqZEkGD+pPX7velCxZQtigvyglJYXAT0G8ev2akyfPcuHiJeLj4786pmPHjmzYsAFNTU2BUopEP6bo61p0dDR1zMwYP240M6ZNVti4IlFeEBMbi2HZ9Da7ixcvpn///sIGyoPE4komiMUVkSh32L9/PzNnzsTf9yWF/3GHpehbTued2eiwmYdeXkgkaSgrK1OtahWGDBrAsKGDxA3M/iBSqZQOnbvj7nGP+vXqctn5rOBFBwDLnr25eu0G0eGfMpXn/oMHDB46Cj8/f5SUlKhWrSod2rWhb19bypYunYOJs6ZIMT3MqxnjvHL6N495v/aj24yVxCYkUa9uHc6cPELBggUFSJnztu/czdx5i4hPSEBbqyArR9ph1bz+N8dtPXuVaZsPYaCvz9NH91FR+bXWTWJxJXOkUikXnC9h128gNatW4I7Tjl9+rq9/IE27DiYuIZFWVSuxya5XpltsGU2bS4vmzTh76uh/HhfwMZCWrTsQEhpKoxqVOLt0cpbaeU1xPMD2c9eppl+KM6OHyvUauMfVg4XnLpJfU5NbNy5TqeLP94LJLj9/f5atWM3xE6dRV1dHKpWSmJiIiYkJ3t7eAMyZNZ2qVavQrm3rjO+jp0+f0aZDFxITExk3ZhQL59tnO0tqair9Bw3j3Hln1NTU2Lh+NbY21tk+b055/OQpTZq3oVixYtjb23/TDuxn7rq5M2XaLHyePcfGxobp06fnWOtGsbiSfePHj+f48eMU1tLCztYGdfV8VKxYARUVFdq2aYV20bzX0u6fJBIJj588JS4uHkNDA27fdmX6LHvU1TWYMmWKOFEmynUUfV07fPgwU6dO5aWPd54poopEiuTm7kH7ThYoKytja2vLvHnzxOJ8JojFlUwQiysiUe5w+vRpRo8ezbtXT/PUHgRCkkqlHDh4hG07duHz7DlSqZR8+dR4/uQhurp5t+WQ6NdIJBKatGjLs2fPadu6FSeOHRQ6UoZFS5azYtVarl9xpo6Z6X8e+/z5Cw4fPc7Fy1d4/foNysrKdO7UgXWrV1KsWO5uf6GrV4ZyJYrhvnXhVx93OHUZ++3HUFJSYumi+YwYPkSghIojlUqZt2Axjpu3kZqaSpkSxdg6dQjm1dLbM52984C/Fm+icGEtfB49oHDhXy+ii8WVzLtx6zbdulszb8pQJgyzy9RzExKS6Gg3lkc+r1FTUaFZJWN61TWjeeUKPy1cyGQyjKfPo2iRIrx5+QQ//w9I09JITZUQnxBPbGwsERFRXL1+g9NnnEhLS2OKbRdm9euepdfp5PqAfos2UVhTE0/7Kb9csPsVKy5eYetNV4oUKcy9u7coVaqk3M79Kz4EBHDk6Ak+f/7M1m07KVmqFG/evAHgsvNZGpj/v4B56owTg4aMQCaTsXXTBnrJuQXSZZer9BswhKSkJIYPHcyKZYvken55kUqlmNVvxLt37wFo1rQJTqePZWrvColEwp59B1i4eDkSiYSJEycyYMAAubfaFIsr2ffixQtat27N9q2O9OppJXQchfB978eq1es4ePgoEydOZOjQob/tjRuivEfR17XevXuDTMr5sycUNqZIlNfExsbhuHkra9c7UK1aNXbv3o2Ojo7QsfIEsbiSCWJxRSTKHWbOnMmJ48cJ8HsteEujvCglJQXzxi14+/YdAe9fUbhwYaEjiXJQUlIS9Rs1x8/PH+seluzYtknoSF9xdXOnY+fuzJoxlWlTJmZ8PDo6mtNnznH5ylWePPEhKDg4o+2XqqoqdeuYsXvHFvT0fr5BfG5gUKYCRQuo83jPCiB9Ys9m7gZcPJ9QpHBhrlw+p5A73XOTxMRERo+bxKlTZ5DKZNSuUJYujUxZtDf9Lnyv+24YGGRuvwqxuJJ5c+cvZu36jbie20GNKlnbf2Tv0fMs3bCboJDwjI8pwVcT1TKAv98eZPZNQgntwuyZOYIG1bP+PVJvyCxeBwRxdfIYysmxZdXUY6c5+fAReqVKct/99ld7lgjh1m1XJk2Zwes3b75ZFXT85GkGDRmBpqYGl86fxcSkVo5kiI2NpVHT1vh/+EDLFs04dfxwrlgp+U+XL1+hZ+++1KpZg86dOmDXuxcGBvpZOldEZCSLl65g1+59GBkZsWDBApo2bSq3rGJxJfu+3Jh16cIZGjYwFzqOwkilUiZMns6+/QdRUlKicePGdO7cmQ4dOlCkSBGh44n+YIq8riUlJVG5cmWWLVnA0MF5Z18wkUgoDx56YWP3Fxoamuzbt48KFeS7P+HvSCyuZIJYXBGJhOfp6YmFhQVLFy9g1Ijv710g+jldvbLo6hbH55Gn0FFEOSg8PIL6DZsRFh7O0CEDWbV8idCRviGRSNDWNaBm9WrUqWvGvXuevH/vl7HpNkDBggUxNipPwwbmWHbvSr26dQRMnDVljaqgoQzPD64mLDqWZqPn8yk8irp1zLjgdBINDQ2hIwomJCSUgUNGcMf1LpA+IX/5khPmdetm+lxicSXzulj04Padu0S+up7tCfCwiCgWrt7O3mMXMDergZISKCsrZ/ynoqyMsrIS6vny8Tk5hWt37lPRoBTVjQwJCAmnWjlDdItqoamuTkFNdYoULEDdKuUpWyr7Kyz1LEagranJrekTsn0uSJ+0HLz7ILdev6VypYq43rqasaeZ0GQyGY8eP6F0aUN0/t7U+vQZJ/oPGoampiYP7rlioJ+5wmVmSaVSOnW14q6bOxUrVsD15pVcc51LSUmhrHEVkpNTePPiCdra8mkJ5fPsOVOnz8L1rjvt27dnzpw5lClTJtvnFYsr2bdkyRIcHR3xe/ciz7cAywrf935cvXads04XuOvmjra2NqdOncLIyEjoaKI/lCKva+7u7vTo0QO3O9epXq2qQsYUifK6DwEB9OzVh09BwTg5OWFsbCx0pFxNLK5kglhcEYmEN2vWLG7evMGjB+657i7IvOL2nbt07mbFxPFjmDdnltBxRDkkKCiYGib1SElJwX7WdKZMGi90pAwSiYSdu/fidM6ZZ8+fExkZlfGYmpoa+nqlMDGpRYf27ejauSP58+cXMK18GFWsjrI0lQNzxtBl6nI+p6QyfuwoFszL/l4Hv4uXr17Ts5cd/h8CUFJSokunjmxyWJuplQBicSXzqtYwJTY2hgBvZ4WOe+XWPXoMmsqy4bYMt2id4+NpdxhE3bKlOTQ8+3etSiRpWG3ajk9gEA0bmON87lSu/p3k2vWbWPbsjYaGOvfu3qJs2exP+P+qkWPGc+DgEUqWKMHzpw9zxYrjvn8N4uy5C6xavpihQwbJ9dwymYxTp88ye84CwiMiGD58OKNHj87WzzGxuJJ9Q4YMwdnZmSaNG7F08Xxq1qgudCTBBAZ+wsKqFwmJSZw5c4ZSpfLGCmDR70WR1zVHR0c2rF9PgN9rubYEFYl+dzGxsdSt3wQjY2McHR3Flvz/IaeKK7n33YVIJMrToqOjMdDXy9WTGLndBof0tlCTJowTOIkop4SGhlLHvAkpKSkA9OxpKXCidO/evaN9p24UL1WGKdNm4ep6F2VlZdTV1QF49NCdiJAAnnjfZ++u7dhY9/gtCisAyirKhEfH0nbCYlLTpOzbvV0srPxL5UoVefrIk2suFyhfvhxO5y9QxqgKU6bNQiqVCh3vtxUaFo6BHFaGZFZIWAQAukUV10ZLHr87xH/+TJNla/AJDKJbl05cunAmV/9OEhERiXXvvqiqqnL31jWFFlYANm1cx+SJ4wgOCcHK2lahY3+Pm7sHZ89doEqVynIvrED6yjsrSwse3LvD2NEjcXBwoFatWnh5ecl9LNGvc3BwwNHRkbDwCNp26MKSZSuFjiQYfX09zpw8CsiwtbUlKirqp88RifIyf39/jIyNxMKKSJRJhbW0WLJoPg8fPsTS0pKIiAihI/1xcu87DJFIlKfp6OgQHBwqdIw87a6bOyVLlkBXV7zz4HcUFhaGab1GxMXFMWHcGABq1q5HOeOq1GvYlB697Jg5ey6Hjhzj7TtfhUxax8bG0qOXHSZ1G+Hmfg9jo/KsW7OSiNCP+L5+Rts2rQDQ+43vnkyITyBNKkOrUCE87t7AolsXoSPlWnXrmOHt6caxw/sopqPD1u07MShbkYOHjggd7bcTGxtLSkoKVSuVV/jYoeHpE3oltBWz75eSkhIpEkm2zpGYnEytuUsJjYtn6uQJ7N+7U07pck5vu79ITU3l8IE9GBsL0wJozuwZNGxQnxs3b7N+o3D7fkmlUnr3GYCKigqnjx/O0bEKFCiA/axpXL/iTGJiIl26dGHPnj0Ze4fldsnJyTx//pwzZ86wfPlypk6dyt69e3n27FmeeQ3/pK6ujoWFBcePHycxMYllK1YLHUlQ+vp6nD15lIiIcPr3789v2HREJMoQGBiIYRb31BKJ/nQ9rCy4de0S8fFxWHTrRmBgoNCR/ihicUUkEuWIKlWq8M7XlwixPUKWPHzoTUJCIp06tBc6iigHhIWHY1qvMbGxcaxbvYL5c2dltGBRVVXF770/Lleu4bBpK8NHjsW0bkOKFNOjeKkyVKhck3YduxEfHy/XTB737mNcuSYuV65RtWoV7rvdxNPjDgP7983I1sC8HgC3bt2R69i5ibqGOmpqarx6/uiP27g+q9q3a8ubl09YtGAuktRURoweT03T+nh7PxY62m/jxt/fcw3q1FT42KHh6T/HDYvrKGQ8ZSUlUrMxKSyVSmm8dC0AFl07M3vmNHlFyzEXL7vgcd+TRg3NM4rYQnE6fZyiRYowZ95CvB8J8z08dvwkoqKimDZlInp6iinmm9SuxbtXT+nbx5bZs2fTvn17PDw8FDL2rwoMDMTJyYlVq1YxZMgQmjZtSoUKFWjTpg2jRo3i2NGjeHs9xN7enrZt21KlShWsra1ZsWIF3t7eQsfPFG1tbUaPHo2hoYHQUQRXoYIxC+fZ8+DBA4KDg4WOIxLlmIiICHTFdkYiUZZVqVIZl4vnSElJwc7OjhcvXggd6Y8hFldEIlGOaNOmDRrq6ixYuBRIn+yIjokROFXesW6DIwATxo8ROIlI3iIjozCr15iYmBhWr1jKwAH9ADIm1G5dv0xokD/R4Z/w8nRjy6YNjBoxlDatW1KubBlCQkNx97hHSEiI3DIdOnKMdh27kZqayu4dW/BwvUHlypW/Oa5d2zYAXL95S25j5zaFChZEU1Pjt2lzpkhjR4/go/8bevW0wt//A81atcPGth+fP38WOlqed/uOKwBtmtVX+Nh+Hz4BYFhCQcUV5ewVV2y27CImKYkeVt3Zt2eHHJPlDKlUyrDhY1BVVeXQgT1CxyFfvnxcvngWJSUlOnfrQWJiokLHf/r0GfsOHKZsmdJMnzpJoWMXL14cxw1ruH7FmfyaGlhZWTFy5Mhc0V7j9u3bNG3alBEjRnDw4AHi42Jp3ao5q1cu5bLzWfzeveD1i8d43L1JoP8bLp4/zdTJ4ymsVZA9e/bQvXv3PHcXq4aGBlFR0eL+XEDbNq1RVVVl//79QkcRiXJMWpoEVTXh9/sSifKy8uXKcur4IdTUVLG0tOTZs2dCR/ojiMUVkUiUI4oVK8b8BQvYvXc/CxYtpUgxPUqXq0RycrLQ0fKEm7duo6OjQ2nxjr3fSlRUFCZ1GxIdHc3ypQsZMnhAxmMTxo0GYM26jUD6ngPGRuWxtbFm6eIFnDx2iPvut9HX1yN//vwYGcmnbcyFCxcZMWoc+fPn577bLawsLX54bAVjI5SVlQW7m1kRVFRUkKaJ+4ZkVb58+di+1RGfxw+oXr0azpdcKGtUhVNnnISOlqd5ej5ERUWZMgaKb8n32vcDGvnUUFJSUsh4ysrKWS6ujNh3mIf+AbRr25pd2zfLOVnOmD5zDtExMUydPIGiRYoIHQeAypUqsXr5EuLi4ujQubtCx7bqZYeSkhKnTgjXXtDM1ISrl8+z2XE9rq53aNeuLa9evcqx8dLS0oiMjOTjx4/fLWa5ubkxcOAAmjRuyLtXT3n78innz55g5bLFDOzfjwbm9dEuWjTj+Pz589OoYQMmjBvDkYN7efHUC01NTfbs2ZNjryEndOuWvkp33MQpuaLAJSRd3eIMHtif9evX5+i/RZFISGlpUpSVxClKkSi7KleuhIuzE+XLlcXW1hYXFxdxX8wcJl65RCJRjkhJSaF48eLo6uqyas16IH2fhnz58gmcLPd7+eo1MbGxtG3dUugoIjmKjo7GtG4joqKiWLJoPiOGDfnq8fr16pI/f36czl/4z/OEhYZhVL6cXDIFBQXTp/9g1PPlw931OhUqGP/0OUWLFuGd73u5jJ8bqaioIBV7mmeboYE+brev4bB+DWlSKf0HDqVztx7iKpYsevP2LXolFd8qQyqV4hcQhJF+CYWNmd4WLPNvAO1Pn8fl2UvMTGtz7HDeuLs7KDiYbTt2UaJECaZNmSh0nK8MGtSfTh3b4/3oMTa2/RQy5mz7+QQHBzNy+BCMjRS/v9A/KSsrY9e7F3dvXUO7aFFsbGzkNsEvk8m4c+cOY8eOpXHjRpQpU4YaNWpQv359KlSoQP369Rk7diyHDh3C2dmZv/76C/P69Tm4bxfFs9Ayp2DBAtj06sGmTcLto5MV5cuXZ8WKFThfdKFug6b4f/ggdCRBVaiQflNNy5YtWbZsGbGxsQInEonkS0tLi5hYsdOFSCQPWlqFOHX8EJUrVWDAgAF07twZLy8voWP9tsTiikgkkjs/Pz/atWvHgAEDCA1N39TepHZNnnjfU9idr3nZ2vUOAEycILYE+13ExsZiWq8REZGRLJxvz+iRw757XOOGDQgODiEkJPSH50pJTcXQQD4rmix79iYtLY1TJ49QtkyZX3pO2bJliIyMksv4uZGKqqp4Z48c9etry/s3z2hgXp/bd1wxqlgdVzd3oWPlKZGRkSQkJFKnVlWFj71pz3HS0tKwbmmu0HHD4+N56P+Bt6FhxP5CS6CNV29yyMOT8uXKcfXyhTzzu4aN7V9IpVL2796eKzMf3LeLunXMcL7kwoBB3/+5JS++79/jsHkLJUqUYPHCeTk6Vmbo6ZXi9IkjSCSpTJ8+PVvnkslkXLt2ja5dumBjY8PTJ09o37YNa1cv58DenZw6fphtWxzo2rkj796+Ydq0aQwZMgQz09ocPrAbDQ2NLI8dFhoGgKenZ7Zeg6LZ2dlx8+ZNwsMjcLlyTeg4ghrwV1/OnDzKxPFj2LFjO40aNWLLli3E/GFtl2XiDTC/reLFixMSEiZ0DJHot1GsWDEuOJ3C+dwpQEbPnj3x8fEROtZvSUn2G/50CgsLIzU1VegYItEf6e7duwwbNhRtbW327NzKRsctHDt+EoBnTx7IbVL4d1a+QjVSUlP56PcaAE1NTbHfdB4WGxtL7ToNCQ8PZ96cmUwcP/aHx7redaNjF0tGDh/KsiULvnlcKpVSpJgevXpasX2rY7Zy7T9wmFFjJ9CpY3sOZ6LP/4TJ09i5ay/PnjzE0EA/Wxlyo4ZNW/HmzVvCgvyFjvLb2blzD5OnzyItLY3hQ4ewYtlCoSPlCZu37mDajNnsWjcHq86K2+xcJpNRrk4XEpM+8+n0JlRUVHJ8TKlUik7Hwfz7zYmaigqtq1ZilbUlGvnUvnrssMcDZp8+h27x4jx9dB9NTc0czykP5y9cxLbvAFo2b8aZU0eFjvNDUqmUJs3b8tTHhx6WFuzYtgllZfnfn1fL1Jz3fn7cvuFC7Vo15X7+7Dp56gwDBg/n9OnT1KtX77vHaGtrExkZ+d3HvL29mTNnDl5eXtSrW4fpUyfRqmXz/yyqxcbG8fz5C2rVqpHtf9eBgZ+oUsOUli1b5rl9O/T1//+7htud61SvpvhCc27z6VMQS5at5PDR4xQuXJjZs2djaWmpkOu0ED58+IC7uzvJycmsX7+ePn36YGFhQZkyZXLkepTbSCQS4uLiYZKh/wAAIABJREFUiIuLIzY2NuPPMTExJCQkoKmpiZaWFjo6OhgZGaGtrS23gv1/Xdfkbe7cuVy/do1HD8WbcEQieYuPT6B1+868evWaPn36MHr0aPT09ISOpXBqampZWgX8M2JxRSQSyYWnpyfjxo3D39+f5s2asnf3NooWKUJSUhITJk/j0OFjNGxgzqULZ4SOmqsFfAykWk0zunbuyIF9uwCxuJKXxcbGYlKnIWHh4cyZPZ3JE8f/9Dkl9MuhXbQoL3y+v2xXS7skHdq14Wg22t7IZDIMylYkNTWVgPevUFdX/+Xnnj13gb5/DWL1yqUMGTTg50/IY5q1bMezZ88JDwkQOspv6ePHT3TobIH/hw/UqF6NK5fOkT9/fqFj5Wpdu/fk5q07hD2/Sr5/FRZy0t6j5xk7ayXDu7Vm2QhbhYx5+tZ9BizdQtfOnahVqwZxcXF8CgrG3f0eAR8/UlhTk4sTR1JCSwuAK89eMGLfEQoWKsRT7/toaxf9yQi5g1QqpXT5yiQlJeH39jmFChUSOtJ/kkqlNGzakufPX6Kjrc2eXVtp1rSJ3M6/cvU6Fi5ehl3vXmx2XC+388qTTCajTv0m1Kpdm/Xrv5/xe5OQ4eHhLF26lCNHjlCjejUWzp9Di+ZNBVmpdOzEKQYPHcmRI0do0kR+X7+cVq9ePQIDAwH4q68dG9evFjhR7hEUFMzUGbM563SeihUrMmXKFDp06JDx7+vWrVu4ubnx/v17Xr58SQldXRo2aoSVlRUGBga5ojARFxeHRCIhf/78Ge2jo6KieP/+PVKplICAAObMsScqKjrjOZqaGiQlfUZXV5cmTZqgr69P165defHiBSVLlqRhw4ZCvZz/FBsby4sXLzIKJLGxsV/9+Z9Fk/Q/xxIbG0dCQsIPz6mqqopEIvnqYzo6OjRo0IBGjRrRqlWrrwqUmaXI4sqxY8eYMGECAX6vKfz3z3mRSCQ/KSkpbN6ynTXrHYiNjaVNmzbMnTuX0qVLCx1NYcTiSiaIxRWRSPEmTJjAsWPHmD1zGhPGjUZN7f8TQBKJhF62/WjYwJxJE358174IJk2Zwfadu9m6eSOdO7anUKFCYnElj4qLi6N2nQaEhf16YQWgew8brl2/ie+bZxTT0fnmcV29sujr6+Ht6ZblbPsOHGL02IlMmjCWufYzM/Xc+Ph49EobY9m9K3t2bstyhtyqZZuOPHr8hMjQj0JH+W1JpVKGDB/N8ROn0NLS4sbVi1QwNhI6Vq5V1qgKykoy3t0/q7AxZTIZRvW6ERsXz8dTm1BXUFGnRr/JBIZHE/D+1TcFBwfHLcy0n4eGmhqnRg0h7vNnem/dTb58+Xhw/y6lDfPOytgvKwDn2s/MU78XLVy8jDXrNpKWlkYD83rs27OTErrZe4MaFBRM1ZpmFCpUCL+3z3PFZO+PzLKfx8nTTj9srfXvSchLly4xZcoUpFIp9rOmMeCvvqiqqioq7jdkMhltO3QlLDwcZ+eLub6o94VMJsPU1DSj1fCsGVNz3R5FQnvw0IuFi5dz4+YtjIyMMDVNX6U0ZswYJBIJ1atXo369OoSGhnP9+g0SEhOpXr06ly5dUkihTyqV4uvry/Pnz4mKiiIsLAw3Nzc+ffpEYGBgRjtWFRUV8qmpkfSv/dkaNTRn5fIlqOfLR4UKxkTHxODp+RCXq9e4desOoWFhX7WsHTx4MK1ataJp06Y5/tp+VVJSEi1atCAg4P8376iqqlK4sBZaWn//V6jQ338vRGGtwn///8vjhdDS0so4vvDfH9PQ0CA1NZXYuDhCQ0J5/eYtj5/6cPu2Kw+9vJFKpTRu3JjevXvTuXPnTK9uUmRx5dWrV7Rs2ZKzp47Ronnu+dqJRL+buLh4jhw7zroNjkRGRrFv3z7MzRXbAlgoYnElE8TiikikeD4+PvTt25fQ0FDat2vDzm2bKVSooNCx8pxKVWsTFByc8fd8+fJhalKLIYMHYtW9W66edBD9X3phpSFhYWHYz5rOlEm/VlgBuH7jFhZWvRg3ZhQL59t/83i9Bk155/uesCD/LP97qN+wGa/fvCEk0C/jLsHM0C1VhjJlyuDpcTtL4+dmbTt0xfPBQ6LCAoWO8lvT1NRk/QZHpkyfhYqKCvv37KBTx/ZCx8p1Pn/+jK5eWVo1qcup3asUNu7BkxcZOW0Zgzu3ZNXoPgoZc9a2IziecqGPrQ2bHNZ995hTZ5wYOHh4+qaRSkqgBLeuuVCjRjWFZJSHoKBgqtQwpWTJErz08RY6TqaFhobRzdKaZ89foKSkxJiRw1kw3z7LP48aNG7Bs+cvcD5/msYNG8g5rXwdOXaCocNH8+bNm++uuPsyCRkfH8+cOXM4evQonTq0Z8O6lTnyRj4r3r7zpVmLtnTs1Ik1a9YIHeeXeXp6snnzZvz9/Xn16hUzp09h7OgReaYNoKLccb3LocPH8PJ+xIuXrwC4cfUiZqYmGcdERERQx7wJERGR3L9/P1urGn7m7du3zJkzhwcPHmSsvvhSUKhjZoq2dlHM69VDR0ebhMREEhMT+fw5GQN9PcqVK0s+NTWio2MwMzP56sa9f0tJSeHa9ZsUKlSQyy5XWb9xEwC+vr5frc5OSkoiJCSE0qVLK/Q91ePHj5k5cyZPnjzhxNGDVK9WFS2t9BvocrK4FRsbh9O58xw4dBQ3dw+qVq2Kvb19popOiiyuSKVSGjZsSItmTXDYkHeuTyJRXhUdE0O37tYkJ6dw6fLl37a15D+JxZVMEIsrIpEwPn/+zPnz5xk3bhy7d2zBytJC6Eh5zszZ83D38KCBeX3CwsJ54OWNr+97ZDIZSkpKlNDVZeKEMQwfOljoqKIf+KqwMnM6Uyb/emHlC129shQvXoxnjx9889iqNetZsGgp69asYGD/fpk+t0wmQ1vXgCpVKuF2+3qmnw9Qw6QeEeERfAp4l6Xn52Ydu1ji5u5BdPgnoaP81r6syHNzv0c3S2uSk5OZMW0yM6ZNFjparnLw8DFGjBrL2gUTGWjbTWHjGte3IDomVmGrVjaddmHm1iMYGujzxPv+f765c3P3oItFTyQSCU6nj9OsaeMczydPAwYP5+SpM1y5dI769eoKHSdLvuyPkj9/fhITEylcuDBLFs3DrnevTE1Ybt+5m0lTZtC5U0cO7d+Vc4HlxOncBfr8NQgfHx+KFv22BZ22tjb3799n8ODBBH36xPKlC+lj11uQFmD/Zd0GB5YsW4WPj0+eK04kJyezYsUKdu7cSd06ZlxwOvlHTAZllkwm46GXN0+fPuOvfnbffF8GB4dQsWotFixYwKBBg+Q+flpaGsePH8fe3h4DfX362PXCpHZtatSoRtEiRXL8e+LK1ev0tOlD9erVsbOzo0CBAvj7+3P8+HH8/PwwNDTEysqKTp06oaurS7FixeSe4e7du7i6uhIdHc3BgwcpU6Y0a1ctF2xFxn3Ph8yeMx+Pe/dp2bIlCxYsoFy5cj99niKLKwCrVq1ix/btvHn5RGwbKxIpwIOHXrRs05GlS5fSr1/m5xbyGrG4kglicUUkUqy0tDTmzp1LWFgY/fr1w9ramgN7d9K1Syeho/0WZDIZ6zY4ctnlKg+9vElOTqZ5s6Y4nT4mdDTRv8TFxWFSpyGhYWHMnjmNqZMnZOk8XSx6cuv2HfzfvaRo0SJfPSaRSNDVK4uBgT5PvO5l+txPn/rQqFlrxo4ewaIFc7OUr2cvOy5fuUZk6EdBW5zkhG6Wvbh56zYxEUFCR/mt/bPdYXBwCI2bt8lY+Xjk4F5xld7fevXux8XLLnx85EyhggUUMuaxs1cYMmkR/Ts2Y93Yv+RyTv+QcHrNWUfbujWZ3qcb+TXS7ySWSqWMXL2TI9fcKVqkCI+9PChSpMhPzgbhERHExsZS/hcmhnKbEvrlKFSwIG9fPRU6SpbMmbeQdRsc6dfHFocNa1i2YjUrV68jNTUVNTU1zOvXY9KEsbRs0ew/zxMdHY1RpRrky5cP/3cvsrSKUtG279zN9JlzePPmzXfvor9z5w6DBw9Gr1QpDu3fRcWKFQRI+XNfVsh6eHhgaGgodJwscXNzw9ramsUL5zF65DCh4+RJjZq24uPHQE6fOcP+/fvR1NSkTJkylC1blk+fPuHr64uqqirq6upERUWhpKREvnz5MDAwoEaNGlSsWDHj+1YikfDy5Uu8vLzw9vbG3d2dgIAAevfqyeqVyyiooJ9f/+Tl/YiJk6fj5f0IAC0tLSpWMKZ9uzZ8CPjI6TNOxMXFATBo0CCaNGlC+fLlKV269Dff3z4+Pri7u5OcnExaWhohISFERETQo0cP2rRpA8Dz588JCgoiLS2NEydOcOHCBUro6qKiqspffW2ZMG40Ghoaiv0k/ItMJuPceWdmzZlPeHgECxcuxNra+j+LXYourvj5+dGoUSN2bNuEdQ9LhY0rEv3JRo+bxPETpzh37hxVqlQROk6OEosrmSAWV0Qixdq3bx8zZsxAr1QpPgWlT0h6uN6gatXf+8KsKP+chLx02QXr3v2wtbFmy6YNAicT/VNcXBwmdRsSGpq9wgqAi8tVetj0YdKEccy1n/HN45Y9e3P12g0ePXTP9OSiw6YtzJw9j5PHDtKmdass5fuy+fAFp1M0aZw7Nw3Nqi+Fo9jI4J8fLMqyf+8llZqaSvtOFng+eEi5smW4dd2FIkUKC5gwd6hQuSafPyfyweuCwsas2KA7EZExfDjpkFEEya4es9dy9UF6MUFZWYmKBqXQ1MjHC79APqekYmxUnutXnH+psJKXnTl7jn4DhmRpv6vc4OFDb1q27YiubnFePXuUUQT9/PkzGx23sP/gYfz8/AHIr6lJ9erVaNigPt26dMbEpNZXRdPW7Tpz3/MBRw7upWOHdoK8nswaOXo8Xo8ec+XK1a8+LpPJWL16NWvXrqVrl05sdlifq1vjXr5ylZ69+vDgwQNKlSoldJwsmzNnDvv37+fhfVfK/Gsz3jdv3xEbG4teqVKUKlVSoIS525Tps9i6bScAOjra5M+fn8DATxn7n5QqWRKZTMbn5GS0/16p9fnzZ4KCg5HJZKipqVGuXDny58/Pq1evSEpKQkVFherVqlG3ril9bG0wNakt2Ov7IjU1ldTUVNTV1b9a5ZSUlMRDL29c77qz0XFLRqFFVVWV0qVLo6enh7KyMkpKSty+fRt1dXWUlCA1VUJpQ0M0NTV49vwF1atXJyYm5qu9VEqVLMnCBXPoadU9161cg/T9FqZOn8XBw0extbVl6dKlP7xZStHFFYDu3btTsEB+zpw8otBxRaI/VWJiIm3adyEuPgFnZ2cKF/5934OJxZVMEIsrIpFibdy4kWXLlvH6+WMuXnKhYKGC9LTqLnSs38Y/JyFN6zbE970fH3xfoqWlJXAy0Rf/LKzIa6PV4iVLU7JUSZ563//msRcvX1G/YTM6tG/L0UP7MnXeCZOmsXP3Xt69eprlXyweP3lKk+ZtmDBuDPPnzsrSOXKrPv0G4XT+glhcyWH/Lq58MX7iVHbt2UeBAgW4fPEsNatXFyBd7iCRSNApYUijerW4cHC9QsY8ef4aA8cvoG+7JmycMEAu50xJkVDKYjilSxsyd/YMlq1cg+97P6RSKcV0dBg9ajhjR4+Qy1i5nY1tP5wvuRD80TfPtTt58+YtjZu3ISU5mfvut6lQwfi7x4VHRLB6zXpOnXEiJCQ0Y6IW0jerVldXR01NjZiYGNTV1TEzrY22tja6usWpWqUy/frYCn539/d8/vyZStVMsLOzY8aM/9/0IJPJmD9/Ptu3b2fRgjmMGTUiV06m/tOJk2cYOGQ4r169omDB9CLQ48eP2bx5MyEhIdStW5cxY8bk+g3vY2JiMDU1RSKRMM9+Jg0amFO2jCFW1nY8evwEAGVlZXr1tGLShLF8DPxEs6aNxTZif4uJjWXfvoOoqqnR26YnRQoXJikpCX//D+jp6aGl9f2vf3x8As+ePefx06e8efuOhPgEKleqSN26ZtSqWSPPXdsg/fv406cg3r7z5e27d7x960vAx4+oKCuTkpqKSe1aTBg3GhUVFZKTk9HU1EQmk3HxkgsHDh0lLU1CzRrVade2NSVK6GKgr5/rrwMABw8dYcz4yTRt2pStW7f+515SinTo0CGmTZvG8ycP0dPLuwVgkSgv8X3vR7OW7ejUqRMrV64UOk6OEYsrmSAWV0QixRozZgwvnj/jntstoaP8lr5MQj56/ISmLdrSrk0rjh89KHQs0d/+WViZOX0K06dOkst5O3bpjutddz76vf5uIa1arToEBQUTFuT/yxMFqamp9LLtx9VrN4gO/5Tl1ktSqZSixfVp3KghF5xOZukcudWgoSM5fuJUtj4/op/7UXEFYP+BQ4wZn773ytpVyxnQv68io+UaJ0+fZcCgYSyZOYpRA60VMmalhpaER0Tx4aSj3FatLNx7itWHz7PZcT12vXvJ5Zx5VdUaZsTExBD44a3QUTLl4UNv2nXsSqpEwu6dW7G06PrLz/X2fozT+Qu8ffuO4JBQIiIiiYiIID4hASUlJSQSyVcFGCUlJSpVrEC/PrYMHTIw17QL27f/EGPGT+LWrVsYGRllfHz37t3Mnj2blcsXM37s6B9e13KT8xcuYtt3AI8fP6ZYsWI8fvwYCwsLypcrS7VqVbl8+Qqly5Th8OHDObIXhTz5+PgwY8YMvLy8AChQID8yGTg4OGBoaIiHhweOjo4EB6ffMLFtiwM21j2EjCwS5SrXb9yiT7+BmNWpw549e7655gpRXImNjcXExIQZ0yYxYdwYhY4tEv3Jho8ay6HDx/D09ERPT0/oODkip4or4qyBSCTKlqSkJC5fvixuXq8Ai5asAEBZRYXExESB04ggvbBiWrdRxooVeRVWAEYOGwLA+o2bvvv4+LGjkUgkrF3n8N3HAz4GsnnrDvr2H4xZ/UaUMiiPTglDrl67gbKycrYKB8rKyshkMu643s3yOXKrL5v7fv78WeAkf66+fWy5fsWZ/PnzM27iFIwr1/hq8vVPcer0WQB6W7ZXyHinnW8QHBpBr5YN5FZYAdh1/ib58+f/4wsrAMEhIZQrV1bgFJnj6uZO6/adSZNKOX3iSKYKKwAmJrWYaz+T/Xt3cuXSObw87+Lv+5KIkADCgz8QHf6JmIgg/N6+YJPDOkxNavHm7Ttm2s+jpEE5FixaKvj3v0wmw3HzVtq0afNVYeXt27csWLCA4UMHM2yI/DcFzymGhgZA+t4GAGvXrsXYqDx3bl5h944tXHO5QER4OAMHDiQ5OVnApD9XvXp1zp49y6NHjzh27BhWVj2YO3cu7dq1o2rVqgwcOJC7d+9m3IXrcuWawIlFotylZYtmHDm0F3d3d8aNGyf49RbS98dp3749hw4f4ze8F1wkyrW+tNicMmWKwEnyHrG4IhKJsuX69eskJCRg2b2b0FF+ezOnT8ZAX5+Ll1wwKFsRVzd3oSP90eLj4zGp25CQ0FBmTp8il1Zg/9S5c0fU8+XjyLET33180IB+qKurs2X7joyPRUREMmnqDMoYVaZaTTOmzZjNWafzBAQEUly3OO3btmGu/Uy8PLNfFMkL7Q6yIv/fxZWYmFiBk/x5pFIpz5+/YP/Bwzx5+ow7N64AEBoahln9xsTG/llfE0/PhxQqVADtIoppATljsQOqKsqsHNlHbue84vmEqLh4rHuKm9KmpKQgkUgwNi4vdJRfFvAxEAvLXigpKXH10vmfblKfVUpKSmhrF6WPrQ03rl4iIiQAh/Vr0NIqzKo16zGuXINbt11zZOxfcf3GLV68fMXQoUMzPiaTyZg+fToGBvq5rj2mVCr9zwnSShUroKKiwsqVK2nZsiV37tyhh1V31NXTi6pVqlTm8ME9+Pj4MHXq1Fw/uamsrEzx4sVp1KgRS5cupU+fr69hGhoa2NraMnfuXM6cPUfMH/azRCT6maZNGrNr+2acnJzYsmWL0HEA6NmzJ69ev+Ghl7fQUUSiP8a0KRPZu2sbN2/e5Pbt20LHyVPE4opIJMoWJycnatWqibFR3pksyKtMTWrz/OlD9u3eDsiwse0ndKQ/Vnx8PCZ15N8K7N8aNKhPQMBHwsPDv3lMWVmZrl06ERoaxtz5i6hr3oRyFaqyfcduJJI0rHtYcXD/boI/+hL6yY8nXvc4dmQ/kyaMpXy5ctnOZmuT3qYo7DvZ8rIvK1cSxNVhOSoyMpJde/bTu09/qtWqQ/FSZShSTA/zxi0YNWYCY8dPwqRuA/T0StGieVPevfOlUjUTXr1+LXR0hZBIJISEhlKjstHPD5aDc5dvERQSjnXLBuTXlN+qlfm7T6KkpMSCufZyO2de9fTpMwAqGH9/r5Lc5vPnzzRt0YaUlBSOHNiDmZmJwsZWVlamX19bfF/7MH7sKKKiouli0YN2HbsRHhGhsBxfOGzaSo0aNTA3N8/42Llz53B3d2ftquUZPzdyizJGlSlSTI+ixfUpoV+OssZVqFrTjKo1zKhYpRbGlWuSlpaGq6srr169onatmlh06/LVOeqYmeK4cS0nTpzA0dFRoFciXx06dEAikXDjhtjGWCT6t65dOjFx/BiWLVuGp6en0HFo0qQJJUuW5NCRY0JHEYn+GMrKylh064JJ7Vps2vT97hmi7xOLKyKRKFuePHlCi2ZNhI7xR7Ho1oVBA/oTGxuH54OHQsf54/x7xUpOFVYAJo5P7zO8as33N7NesnAeAGvXO/D23TvM69fj7KmjBPq/Ycc2R7p06pBjG4s2adIIgMsuV3Pk/ELR+HtiOT4+XuAkv5eAj4EsWrqcZi3bUVK/HCX0yzF+4hQuOF8iKioKI6NydOzQjkkTxrJ7xxZ279hCxw7tCAkJ5eatO3Ro14akpEQaNmnFHVc3oV9OjrvgfAmZTEaHVo0UMt60hRtRUVFm5Ug7uZ0zJDIGH98A6tYxo0iRwnI7b171ZbVfXtnLqWXbTkRERDJ/7mzatm0tSAZlZWUWzLPnzcsnmNevh7vHPSpUrsn8hUsU1rrGzd2Da9dvMHTo0IyvoUwmw8HBgRbNm9GieVOF5MiM2Ng4dHS0qWNmiqGBPur51ImLiyc+IYFUiYTCWlrUMTOlerWqANj2tv7uTVLWPSyZOnkCS5cuZeLEiURHRyv6pciVoaEhlSpVot+AIZw770xaWhqQXswWiUQwe+Y0zExNmDx5MikpKYJmUVFRwdLSkhMnz+T69oQi0e9ESUmJMaNGcOfOHZ4/fy50nDwjb/x2LxKJcq2UlBQ0NDSEjvHHGTF8MAAOm3LH0u0/RUJCQnphJSSUGdMn52hhBaB5s6bk19Tk1Gmn7z5eooQuK5YtYt6cWYR+8sflohMtmudM25Z/a9umFQCuv9lEt4Z6+vVM3NcoeyIjo1ixai3NW6UXU6rVNGPFyrU8efKU4rrFse5pxfatjgR/9OXTh3d4uN7kyMG9zLWfiZWlBVaWFhw5uBcvz7sULVqEi5evULNGDWQyGV0sevxyiyAfn2cMHTGGuuZNMCxXiVKG5SllaIRhuYo0atqaJs3b8PrNmxz+bGTeyb/3W7Gz6pDjY124cofA4DB6NDengKb8fp7P2nYEgMUL5srtnHmZsXH6KqSAgI8CJ/m5cROn4OPzjB5W3ZkwbrTQcSimo4PLRSfOnDxK4cKFWb12A0aVqjNi1DiOnzydYy0Dg4KCad/JAm1tbbp1+3/729u3b/Ps2bNc8bn5HplMRr06dbhy6RwP7rny6vkjAt6/4oPvS96/ecazJw+4fsWZc2fS2466ud/74blmz5zGZod1OF+4QOPGjTl9+rSiXkaOcHBwwMTEBLt+AylaXJ+ixfXR1jWgXoOmjBw9ntNnnAgKChY6pkgkCFVVVdatWcH79+/ZuXOn0HHo2bMn0dHRXLp8RegoItEfpVvXThjo67N9+3aho+QZSrLc3kQ1C8LCwkhNTRU6hkj0R7CysqKYjjaH9u8SOspvS1NTk6SkpG8+Xq1WHQICPrJ44TzGjBouQLI/S0JCArXrNEgvrEybzIxpkxUybi/bfly85MKzJw8wNDBQyJi/SqeEIZUqVcTt9u+zQey27TuZPG0Wp44fpnWrFkLHyTNkMhmXr1xlz94DeNy7T2RkFJB+57mBgT6NGzagt401TRo3RFlZ+YfXte9JTk6mQ+fuPHjoRbFixf6+e1rGzWuXqVmj+nefs3f/QRYtWU5ISCgA6urqFNPRzmjfk/T5M4GBnzKOr1vHjFXLl2BiUisbnwX5qVzdhNiYGAIfX8zxsao17UlQcDj+JxwomF8+xRWpVEqpbsMpoq3NmxdP5HLO30GRYnrUr1eXy85nhY7yQykpKZQ0KI9u8eK8fJb7et1LpVLmLVjM5q07vrqbWUNdnZKlSlK1SmUaN2xAx47tst0C89x5Z+z6Dcz4e+vWrVmzZg0jR44kPi6WW9cvf7X/WGauazlFJpNRWKcUPSwt2LXj5zfg6JQwpHKlitz9yc/x4OAQZtrP48TJ06xZs4ZevXrJK7LCyWQyvLy8ePPmDcnJyaioqPDkyRM8PDx49+4dAK1btWD7Fgd0dHQETisSKd6U6bM4eOgo9+7do3z58kRGRgqWpWPHjuiVKsHRQ/sEyyAS/YnWb3DEft5CvL290dXVFTqO3KipqVG8eHG5n1dcuSISibKldevWuFy5mjGBJVKcOzeuULRoUWbZz2Pdht+jH3Zu9c/CyvRpkxRWWAGYMmk8ACtWrlXYmL9Kt3gxAj4ECB1DrjQ0xD1XflV4RASLl66gfsNmaOsaYG3TF+eLl0EGHdu348jBvUSGfsTnkSdbNm2gWdPGWWqJpK6uzvUrzowcPoTw8HCkUikSSRrtOnb7pp3LkWMnKF+xGmPGTSIqKhorSwseP3QnLMifFz7eeHm64eXpxounXsRGBnP4wB5qVK+G54OHNGvVjuq163Lk2Al5fYqyRCqVEhQUTNWK2d+MBru4AAAgAElEQVQb6WcuXXfj46dQLJvVlVthBWCb0zWSUyWMGjH05wf/QbS0CuHn5y90jP+0YOFSJBIJc+xnCB3lu760CgsL8ufNiyesX7MSK0sLSpcpTWhoGM4XLzPTfh61zRpQtLg+FSrXpEPn7sydvxg3d49MtRPr0rkjL33+X2C6evUqNWvWxNXVlfFjR31VWMktvqy6/NWWoCVK6OL73u+nx5UsWYKd2zbR26YnCxcuzNOttJSUlDAzM8PGxoa//vqLPn36sGLFCm7fvs3Dhw9Zu3Yt9+4/YP1Gsd+86M80ecI4UlNT2bt3r9BR6NmzJ1euXicsLEzoKCLRH+XLDWe7d+8WOEneIBZXRCJRttja2qKurs6U6bME7836p9HWLsqjB+7o6GgzZ95CVq3+/r4ciiaVShk9bhIVqtTCoGwF9EsbY1KnAefOOwsdLUvi4+O/WrEyc9oUhY5fx8yUQoUKcv5Czt/BnlnGxsbExsUprPe9IhQokD4hJfTdx7nV06fP6Nt/MGWNq1C+QjWWr1zDm7dvqVSxIjOmTcb39TP83r3gyKG9dOzQTq77SyxbspADe3agqqoK/F30NGvA7j37mb9wKRUq12To8NHExMQybMgggj/6snvHFsr9x93rnTq25+7ta7x46kWnju0JDPzE0OGjMShTgTnzFsr155pUKsXP3587rm64uFzlxcuX3z3u6rUbyGQy2rZoILexf2TKgvWoKCuzenQ/uZ7X8ZQLampqjBk1Qq7nzesMDQwE2ZA9M3bt2YeWlha2NtZCR/mpEiV0GdC/L7t3bOGBxx2CP/oS+smPY4f3MXTwQGrXrklqaipu7h6sXb+R9p0sKFJMD4Oy6W0BR4+dwMlTZ/5zjy09vVJcvPBtK6zcton9F9HRMQAUKFjgl45v0qghCQkJ+Pn/vOinpKRE3TpmREVFkZCQkK2cuVXJkiWxtrbG1tYWh01bOXj4KLXMzNHVK8v2nbuJixP3YxP9/kqU0KWPbS927tzJ58+fBc3SrVs3lJSUOHYib7ckFInymkYNG2Bevx5Hjx4V9yL9BWJxRSQSZUvhwoVZtWoV5y9cpEevPng+8BI60h+laNEiPHrgTvFixViweCnLVqwWOhIWVjbs23+QpKREihYtio6ONn7+H7DrN5BRYycIHS9T4uPjMa3XKH3FylTFrlj5p9atWhIRGYmvr58g4/9I3TqmyGQyHj9+KnQUufkyYZaYIK5c+SLgYyCjxkygTPnKNGrWirNO55FKZXRs347jRw4QEfIRj7s3mDFtMsWK5WwLla5dO/Ppw9uMvQ4+BAQwbuIUVq9dT0RkJAP69yXQ/w0rly/OKML8Cn19PQ4f2ENI4HvGjh6BDBnrNjhS0qA8tn0HZqoHf2pqKjdv3WHu/MV0sehBleqmFCtZmiLF9KhpUp9OXS3pYdOH+g2bU7S4PjVM6jFz9ryMFaAnTqZPINhZts/EZybzrt25z4ePwXRpZIpWAflNFMfEJxIQGkHzZk1QUVGR23l/B1WrViY1NVXQFiv/ZdfufcQnJDB82CCho2SZhoYG7du1ZdWKJdy4chG/dy+ICgvk9g0XZkyfTIvmzShUsAAvX71i34HDDBg8HL3SxujqlaW2mTm2fQeyect2/AP+vypz2nR7lJSU2LZmFrWrVURJSYletv0wKFOB8ZOmZrRBzA2i/t50XqtgoV86fuDAvwDYvuPX7kw9euwk5cuXR0tLK2sB84gxY8agp6fHiFH/Y+++42p8/ziOv05FRUJmMqKEZFVWMrJCVvbeItkjoqyvvbJ3JHtmj4xIyNdOSDaRSqTSPJ3z+6MvP75fo3FOd+N+Ph4e0Tn3db0PztV97s99XdcYXrx4SXx8PBMmOWHTvhORnz8LHU8kUroR9sOIiIhg7969gubQ0dGhRYsW7NqzT9AcIlFuo6qqitumtURERLBvn/j++xNxzxWRSJQucrkcLy8vIiMj0dPT4+3bt4wfPx41NTWePr6PTuHCQkfMMVKzhndUVBSmdRoQFhbO5InjmTbVMZPS/WjchMm4bd1Go4YNOH7k4Lfvx8TE0KRZK4KePKVD+7Zsd98sSL60+Lp5/fv3oUyeNJ5pTsL8nQJc9r2KTftOTJ0yiSmOEwTL8W9Xr/nRyqZjlsuVEd6XfOhg2435c2fhYD9M6DiCiYyMZKnrKvYfOMS7kBAAtLW1adOqJU5TJlJeXz9D7Stib4Kv7wtzU1Ncly2kmklVhc6U2blrD/MWLvm2AXmN6tXo2L4tbdpYU6xYMeLi4vH3v8+9+/e5ffsuQU+eEhoa9sPrkkgkFChQgNKl9TCsUIEyZfQoWbIkmhrqPH/xkitX/Xj8OIj4f/aOMKlqTETERyIjP/E+wEthr+VnajXrxcvX73i+fyWFUnmXe2oEvX5HHTtnRgwfyoJ5fyms3Zxgq/t2xoyfhNumdXTtbCt0nP+waNiUR4GPCQ95labiZHYVEvKeU6e98PH1JSDgIcFv331bVgtSLiwU0dEhLDycembVOLN3NQBR0TH85erG3sNefI6KQSKRULWqMePHjqJTx/YKHYfSyvfKNdq0s2X2TBfGjnZI1TFFS5RBX78cN6/7/vG5M2bNwXXFahwdHRkzZkxG42Zpb9++JTg4mOvXr5OUlIS1tTXdunWjcOFCuLttwLRWTaEjikRK1a1nX4LfhnD69GlBl0H08vJi4MCBXL18AZOqxoLlEIlyo/6D7LjnH8DFixdzxE1TytpzJeefNYtEIoULDw9n0qRJnD179tv3ChcuRJ48eShZsgSaGopbt12UOtra2ty9eY1atRuwcMkykmXJTHfO3PXSlyxbgdvWbVQoX56jnvt/eExLS4u/r/lg1bw1R44ep++AIVm6wPLlyxdqmVvwPlT4wgqAmWnKB/hXr7LW/ib16tYB4O8bNwVOojhfx6+EhNy3zGFCQgKr125g+45d39bg19DQwLplcyZPGo+5mamwAf+loaUFRYro8CgwkBrVqym8/d69etC7Vw9u3brDpCnTuHX7Dvf87zNrzvyfPj9//vzoldLFyMiI2mamNG9uleqCzyUfX+YtWMw1v+sAGJYvrdDX8m8+fnd4/uotNha1FFpYAahYRhdVFRW8L11WaLs5gVWTRgDcuHEzSxZXnj57TrmyZXJFYQVAV7ckgwb2Y9DA/y+LFx8fz/nz3pzzvsidO3fx9w8AYP60/xcqtAtosXj6GBZPH4O3703muLpxy/8hg4YMZ+gwBypXrkT7tm0YMqi/Uj7A/87nf2ZVaGunbuYKgFElIx49CkQmk/1xvJo5fRqqamosWrSIz58/07NnT/T19cmTJ0+GcmdFenp66OnpUbdu3W/fO3XqFPb29rRo1Y45s2cw3G5wltx7RyRSBAf7YbTr2IXLly/TqFEjwXJYWVlRpEgRdu3ey7w5swTLIRLlRqNH2mPVvDX79++nR48eQsfJsnLHmbNIJFKYL1++YGvbkZiYGPbs3EZTq8Y8e/6CAwc9KaKjQ58+PbPsOtQ5nZaWFndvXsW0TgOWLFtBcrKMWTOmZbjd5ORkjhw9zufPUZiZ1cSk6o8XC8PDwxk2YjTnzntTtEgRrvic++mHcxUVFbzPnaJhk5YcOXqcg4eO0LlThwznU7RvM1ZCQ1NmAQlcWIH/L1UVHR0tcJIfqaiooKWlRVDQU6GjKIzG1+JKYoLASTKHTCZjm8dONrpt5eHDR8jlctTU1LCoX4+xox1oZd1C6Ii/1adXT1asWoPn4aPYdmyvlD7MzGpx4exJpFIpFy9d5pLPZWK+fCGPWh4qVTSkWnUTzM1MM3S3euNGljRuZMniJcv5a94Cnr4IxmHKAlbNc1TKXfBjnZegIpGwauxAhbcdl5BA8cLaPH4clKqLtblJuXJlgZQiRlbz8tUr4uPjaWBRT+gogtLQ0MDGpjU2Nq2JioqibIXKGJYvg2n1Kj99vpWlOVaW5sTHJ+C+7wTb9x3nUWAgDx48ZP7CJRQsqE3NGjWw7dient27KP0c+euSVQW1C6b6mHZtWxMQ8IDzFy7SonnT3z5XIpHgMnUy+fPlY8nS5WzYsIFSpUoxZ84cWrRokePf7+XKlcPT05N58+Yx2cmZU6e9WLxgDpUqGQkdTSRSuEYNG1CtmgmbNm0StLiSJ08eOnbsyL4Dh5g90yXX3AAgEmUFZqa16NypI4sWLaJly5bo6OgIHSlLEpcFE4lEabJ48WI2btyA76XzGBpUEDpOrpDW5XNiY2Mxq9OAt+9CGDXSnrmzZ6Sr35CQ90yZOp0Tp06RmPjjmJovXz40NTWIi4v/toSGuZkpJ48d+nZx+leioqIwqFQNiUTC6+eBf3x+Zvp+KTDHieNwnjpZ6EgAPH36DNM6DbAfPpSFWWyZnTr1G/Hi5SvCQ/68GW52EBT0BPN6DRk3ZiSzZjgLHUdpjh0/yYpVa7l1+w7JycmoqKhQvVpVhg8bSo9uXZR+gUwRy4JBynhXqqwhlYwqcv3qJQUkE9agofYcOOiJfrmyvHz1mjJ6JTizZw16uoq7+/3KjXu06Tma1vVqsnvmaIW0GfUljk1Hz7P73FWevXuPXA4a6uq8e/NMvAjyL0VLlKFKlcpcvnj2z0/ORHPmL2TRYleOHT5A40aWQsfJEuwdxrBz9172b1pAS6v6f3z+13FNJpNx/vLfeOw7gd+t+4R9+P+eLEWLFqFObXN69uhGO5vWCh9rV65ai/OM2Zw4doiGDSxSdUx4eDgGlarRvq0NOzzcUt1XTMwXbty8xfKVa/C+eImiRYtiZWWFjY0NzZs3z/EzOi5cuICLiwvBwcEMGzqYgf37YGRUUehYIpFC7TtwiCF2I7h06RKGhoaC5QgICMDa2pp9e7bTqmXWvvFHJMppXr95Q5NmrTAxqcaOHTuy9c93ZS0LJhZXRCJRmsydO5fjx48RcPeG0FFyjfRchIyLi8OsriXBwW9xsLdj/tzZ/3lOePgHXge/ISQklNDQUMLCwnn77h3Pnr0g6MkTwsM/ACnLZtgNGYRhhfLcuefPPf/7vHj5ii9fvlBAqwAVDSswwn5Ymi7GeOzYxcjR42lr05pd21O3iaqyffnyBdPaDQh5/55JE8biMm2K0JG+Wb5yNdNnzmHvbg9aW7cUOs4PBg4ZzsFDh3n76gkFCqR+GZKs6uGjQOo1aEKd2uacO3Nc6DgZ8uLlS44dP8XVa348CnxM6PtQpFIpyTIZycnJSCQSKhoaMKB/H+yGDCJv3ryZlk1RxRWAlq3b43f9b4Ie3qNkyRIKaVMoVaqZEhn5mZA3z5g0eRobNrmhpqbK6vmO9LRVzAb35i378vTFG57sWU7Rgul7zyYmJXHU9xYHLl7nRuBzIj6nzKpTU1PDtFZNhtkNprNthxx/F3t6FC6mh7mZKWdPHxM6yg/M6zXk2bPnRIS+Ef/dAKlUSsnSFSikrcUTP89UHfOrcS0+PoH9x85x6IQ3t+8HEvnP+0VFRQVj4yoMHTSA/v16K+TvfbKTM+s2bMb/7t/oly2b6uMMKpkQHRXN+7cv0pXj7xu3OHHyFGe8zvHwUSCdOnViyZIlqKurp7mt7CQhIYGNGzeyatUqvnz5grmZKUOHDKRNa2sKamsLHU8kyjAVFRUqGFXF2roVCxYsECyHXC6nRYsWVDIyxGPrJsFyiES51anTXnTv1Y/NmzfTunVroeOkm1hcSQOxuCISKc+OHTuYMmUKYe9e5vgPTFlFei9CxsfHY1bXkjdvgsmfLx8FC2qTnCwjOjqauPh4fjX8q6iooK2tjblZLaZOmaS0fRbqWjTmUeBjvM+fwqxWLaX0kVqxsbHUMrfIkoUVgE5de3LuvDdh715mqZk+AG5u7oybNIVtWzdh26Gd0HEy7H1oKEZVatCxQ7ts9+Ht8+fPeOzYxeEjxwl48PCHcSNfvnzo6pZEK39+8uTJQ9MmjRk7xgEtLS1BsiqyuHLt2nWsbTrQp1cP1q5erpA2hSCTyShcTI86tc2/XXi/7HuVrj36EBsbS+tmFuxY81eGZoJcvx1Ay24OtKxTnX2zx6b6uOTkZM787c/eC1e5/uAZoR8j+foTpHChQtQ2N6NXr+50bN9WvDD/G1KpFJ3ipelk2x53t41Cx/kmKiqKMuUrUdvcLNsXlRVlztyFLFrqiutfExjUM3VLDqZ2XPsYGcX2/SfYd/QsDx+/QCaToaGhQf++vflrlkuGfs536NQd74uXiPr4Pk3HrVm3AadpM3CZNoVJE1I/NvzM/oOeDB8xmipVqrB27VrKly+fofayg7i4OC5evIi7uzu+vr4pP2etGmM3ZBDNmjYRx0VRtqWpqcmMWXNwXb6Ku/fuCXbeCLB+/XoWLlzIk0B/ChcqJFiO9Pry5QsnT3vh7X2JuPh4VFVVKaKjQ1XjKjRvZkWpUrpCRxSJfqtrjz4EPHjEpUuXsu1WAGJxJQ3E4opIpDz379+nVatWTHd2YuL4MULHyRUychEyISGBCZOcuHTZl6ioaFRVVShUqBCl9fSoUEGfkiVKUrx4UUqWKIFuyZJUqKBPwYKpX6c7I169ek0Ns3qUKFGcxw/uZkqfP/N9YWXi+DFMd3YSLMuvVK5ai5iYGIJfPRE6yn+8CX5L1epmDBzQjxXLFv30OR8/fuLuPX8CHjwk6MlTXr16Tcj790REfCQhIQE1NTWKFy9G44aWTHNyREencCa/iv+LjY2lZOkK9OvTk9UrXQXLkRoymYwTJ0+zc/derv99g4iIj0DKmvhlypSmUcMGdGzXliZNGmXqrJTUUGRxBaBshUrIZDKCX2a990hqbXLbyoRJTsyfOwsH+2Hfvh8TE0PbDp25feceRXUKcXLXSioZlktXH3Vb9ePxs9cE7lxKCZ3fX5h4ExbBwp1HuXTnIcHhH78V5AsUKED1aia0a9uGXj26UahQ5vzMyAmu37hJC+u2THGcwNQpk4SO883XWVK7t2/Fxib73o2oSGX0jZBKk3jnfzrVx6RnXEtMTGSV2z5Wue3lU2QUqqqqdLLtwOoVS9N14cKwcjUSExJ5/eJxmo6TyWSUKmtI3jx50nzsz9y5e4+BQ4YTGhrGvHnz6Ny5c7ZeRiQtgoOD8fLyYt++fdy/f5+KhoaUL1+O6OgY9u72oFAmnWeLRIqgqalJ0JMnVK1uzvLly+natatgWcLCwjA3N2fJonkMHthfsBxpJZfL2XfgEI5TnPn06RNVq1alUKFCJCcn8+HDB54/f45cLqdZ0yaMcrDHqolw+9uIRL/z/MVLatdryPTp0xk0aJDQcdJFLK6kgVhcEYmUQy6Xs3LlShYtWpShvTxEaaPoi5BZyURHJzZu3srUKZOY4jgh0/t/+PAR7Wy7Eh7+gYnjxjDdJesVVuRyOTrFS1PNpCo+3l5Cx/mpwsX0KKVbklbWLXnx8iXvQkL48CGCqKhoEhIS/jNLSiKRoK6ujrZ2AfLnz09iQgIfPkSQkJiIRCKhVs3qzJrhIsi6/zKZjEJFS9GjWxc2rl+d6f2nxtlzF5i3YBF37vojk8kAKFy4MHVqm9GzRzc6tLNBVVVV4JS/p+hxbex4R7a4e3D8yAEaNcye+0VUqWZKWFg4oW9f/HR2yoJFS5m/cAkSYOSQ7syaNCxNd0PfuPuQ5l3saWZmwsG543/5vI9RMfSZvZqrAUEA5NPUpGpVY2zaWNO3d0+lfCDJLWb9NY+lriu5dP4MtWrVEDoOkHJxv1RZQ7S0tHj59KHQcbIEj+27GDlmPCMHdWPuVIdUH5fRcW3/sXPMXLyB4Hdh5MmTh1EOw5nu7JTq9/nHj5/QN6xCo4aWHD9yIM39T3Weyeq161m/diW9enRL8/H/Fh0dw/iJU9i7/wDVq1dn4cKFVK9ePcPtZhdyuZwbN27g7u5OVFQUN27coK1NKzasXUVUdDTqefNmudnIItG/fR3X2rSzRUU1D7t37xY0T9++fYmO+sx5rxOC5kgtmUzGyDET2LFzNx07dsTR0ZFy5X68Qebjx4+cOXOG7du3c+/ePQYN6MeCebPF8UGUJVm36UB+rQJs27ZN6CjpIhZX0kAsrohEyrF27Vrmzp2L0+SJTJ40XpzinklycnFFJpNRvqIxUVHRTJo4FuSAHOTIkct//QtA9v2f5XJk/3z99rjsnz/zT3sy+bevn6OiuHrNj5CQ90gkEpwmTxSkuJMaQU+eYl7XErshg1iyaJ7QcX6qhF75H/6Pqquro6WlRZEiOuiWLEm5cmWpbFQRY+Mq1KxR/ZczUy75+DJ95l/cveePXC6nWNGizJ7pTO9ePTLrpQCgrVMS6xbN2L93Z6b2+zvh4eHMmrMAz8NHiY6ORiKRYFylMl062zKwf19BZ/ukh6LHtbDwDxhWMkEikfA5IkRh7WaWGzdv0aylDR3a2bB92683lPa/H0Cnrj0JCwuniE5BFrqMpmu75qnqo17rAQQ+fcGjncso+YtZK1tPXsRxzU6SkpMxM63JssULs0wRICewatGa27fv8in8bZY5hxo7wZEtWz1Ys8qVvr17Ch1HcF/PS2JiYnh371SaZv0palw7ePwCE2a68ikyCu0CBVi8cB49e/z5bvGv/5aHD+6lqVXjNPebmJhIydIVKKKjw5NA//RE/6lLPr5Mmz6Lhw8f4eLiwpAhQxTWdnZy4MABxowZQ5XKlXj2/AV51NSwsmqCTRtrqhpXQVVVFZOqxrlmho8oe/g6rrlv28HYCY7cvHmTEiWE29/u6NGj2Nvbc+u6LxUrGgqWI7Vmz13A0mUrWLp0Kd27d//tc+VyOdOnT2fLli3pHsdFImXbvmMXDqPHc+bMGUxMTISOk2ZicSUNxOKKSKR4T548oXnz5oxyGM6sGc5Cx8lVcnJxBeCC9yU6dv79yaYyaGpq0rhhAxbM/4sKWXg98KXLVjBrznw8D+yhWdMmQsf5KYuGTXkU+JiH/rfQ1S2Z4fY+RETgMn02+w8cIjEpiRLFi7N44Vw6ZtKeLsV0y1G+fDn+vuqT6mOev3iJx/adBAY+JjQ8nI8Rn4iLiyNP3jyo582LuroGBQpooaenS4Xy5Smtp4eqqirJyVLi4uOJi4vn48ePhIV9IOJjBJ8iI4mOiiYmJobYuDgiIz8DKftbdOvamWlOkyiUDdeb/koZ45q2Tsr/vU/hb7P8zJ1/q2fZhEePHhMYcOeP7yGZTMbM2XNZs24DSUlSihUtzOSR/Rnc69cbyN/2D8Sq0zCsahnjOX/iT58zbPEm9p6/Rv78+XDfshHrFqkr2ohSJyYmhtL6FalcuRJ+vheFjgPAqzdvqGVWH53ChXn6+L7QcbKEcRMn47ZlG5NG9MV5fNqKAIoc1+RyOYvXbmfxGg8SE5PQ1y+H++YNmJrW/OnzpVIpumUM0NLKz4sn6Z+BNGGSE5vctjJn9gxGj7RPdzv/lpiYyKy/5rFqzXpcXV3p1i3jM2Oyo5MnT+Lh4YGlpSVyuRwvLy9u37797XHrls0ZP3YU5mam5MmTR8CkIlGKr+Pap8hIKlaujpOTE3Z2doLliY+Px9TUlKGDB2TJpZy/53vlKjbtOzNlyhRGjhyZqmNatWqFVv58nDrumWVuwhCJvieVSqlYpTr9+vVn4sSff6bIysTiShqIxRWRSPFcXV3ZtGkTTwP9xY3sM1lOL64AhIaGEfI+ZRaJikQFiSRl6SiJikrKVwkgkaCqoooEybfvqfzzON/9PuV4ybdfP1OwoHa2mWrdoVM3vC/6EBH6Jst+0O7TbzBHj5/gY1hwhjbb/rfExEQcnZzx2L4LqVRKkSJFqFe3NlUqV0JPV5cyZUpTTr8s5fX1FbqniFGVGiQmJvLy2aNfPic+Pp4du/awb/8h7vnf/+E9qqamhoa6Ouoa6kilUqTS5H++SklOTv5j/xKJBFVVVfLmyYO6hgb58mmiX64c06Y6YmlRXyGvUWjKGNfWbdjEZCcXFi+YyzC7wQptW5lu3bqDVYvWWDVpzJFDe1N9XHx8PI5TnNm1ey+JSUnkzZuHBrVrMLSPLa2bWfzwobxB20E8CHxGwPYl6BXT+aEdvwdPGLJgI8HhEVSpXJlLF05nm/ExO3Gc4sz6jZuzzL4mUVFRVK1Rm8+fP3No/26aN7MSOpLg/O8H0LBJC0qXKk7ApX1pPl4Z41p8fAIOUxZy8MQF5HI5DSzqsW3LJooX//HCwIxZc3FdsYolC+diNzT9459MJqOMvhGJSUm8efFYoWOBXC5n5JgJ7N13gC1btmBlJf6fg5R9JIKDg3nz5g1//TWbkJD3mJhUxfvsSfEzl0hw349rvfsN5uWr15w+nfq9qJRh+vTp7Nu3j1vXfSlZUrhZNL/zOSqK+pZWlC5dhn379qXqph9/f39at27N3t0etLZumQkpRaL0sW7TAa0C2ri7uwsdJc3E4koaiMUVkUixXrx4gZ2dHUWL6KRrDWdRxuSG4oro1ypXrUXMly8EvwwSOsovTZ/5F8tXrlHaFP3Y2Fgcp0zj0OFjxMTE/PJ5ampq5M2bF01NTbS08qNdQJvChQtRuFBBVNVUkXxXeFNV+bEIV6hQQQwrVMCokhGTnZwJfBzEx7DgH9q/cfMWblvcuXjJl3chKUtPSSQSSpfWo0mjhvTt05N6dev89rUkJiYS+Pgxr1+/QS4HVVVVNDU10dBQR1e3JHqlSmXZIpoiKWNcS05OpphuWfTLleP2jasKbVuZLBo148GDhzz0v4WeXqk0Hy+VSlm5eh2b3dwJfvsWAFUVFXRLFKVyxfKULlkM933HqVahDDtcRhIdF0/A89dcvPMIX/9AgsM/IpFIGDSwH65LFir65YlIKYSV0TdCU1NTIZuFZ9THj5+oY9GIsLDwDF+MzykiIyMxrm5GbGwsf5/2oGKFsmluQ5nna29Dwuk3ajo37z5ERUWFEcPtmDN7OioqKkRFRaFvaEwBLS1ePQ/McF979h3AbvhIOvJmweIAACAASURBVNm2x91towLS/19CQgL9Bg7l/IWLbNq0iebNxRly30tKSuLMmTPY29tTurQe69eswLKBhdCxRLnY9+Oa5+Gj9B9kh5+fH2XKlBEs06dPn7CysqJyJSMOH9yT5c6bpVIp/QYM5aLPZc6dO5fqv6tFixaxceMG3r56qtCb1UQiRfu6N92hQ4eoW7eu0HHSRCyupIFYXBGJFOP27dusXLmSc+fOoaNTmLWrl4t3UQhALK7kbqXKGlK0aBH8b18XOsovucyYzYpVa7l94yqGBhWU2ldiYiJBQU959eoVb96+5d27EEJDwwj/8IFPnz4R+TkqZSmt2DgSEhJISkoivac6efPmJV++fKioqBATE0NiYiIA+fPnp1bNGvTs3pXu3TordNZMbqGsca1NO1t8r1zj6eMAihcrqvD2FS0g4CEWjZrS0LIBJ44ezHB7kZGRrNu4mTNnzhL05CkxMV9++3xNTU0sG9Rn7arllChRPMP9i36ub//BHDl2gk0b1tC9a2dBs7x9+466DZoQFRXF1CmTsux+Y5lJJpNhUrM2wcFvWT3Pkb7dbNLVTmacr129cY8Bo2cSGv6RokWLsGObG4uXruD8BW/27NxGm9bWCumnVm0Lnj9/wZ2bVxW+dGpiYiIDBg3jzNlzbNiwAWtrxWTOSe7du8fMmTN5/Pgx/fv24uq162zbupEypUsLHU2Uy3w/rkVHx1C+ojHTpk0TfO8kPz8/unfvTmfbjqxd7ZplCixJSUkMdxiD5+GjbN68mRYtWqTquMTERKysrDCqaMCBLLTno0j0MzKZjLoWjalRsxaurq5Cx0kTsbiSBmJxRSTKODc3N2bMmEElo4qMHDGcbl07icuECEQsruRupcoaULxYMe7e8hM6yi+NGT+Jre7bef7kAUWLFBE6TqrJZDJkMhlSqZT3oaE8CHhI0NNnHD58lDv3/NEvV5YkqRS5TE6BAgVo0dyKoUMGUl5fX+jo2Z6yxjXfK9do086Wgf37sMJ1icLbVzSr5q24dfsu/neuo1+unMLbDwp6gnm9hpTX16dP7x58jvxMXvW8GBoa0KKZlVI+XIh+tP+gJ4OH2lPJyIgbfqnfx0lZWRxGjiU+IQHXxQsYPHiAoHmyCpv2nbnse4URA7syf1rq1sX/mcw8X5u5eAMrN+0hWSYDoJpJVa74nFdY+w8fPqKepRWGBgbcvnFFYe1+lZSUxMAhwzl95iy7d++mXr16Cu8ju4uKiqJbt27cv5+yH9KJowdpaNlA4FSi3Obf41rnbr2I+RLHgQPCr2Zx9OhRRo8eTUPLBqxfs0LwJcKCg98ycMhwbt2+w6pVq2jfvn2qj122bBmurq5c8TlPVeMqSkwpEinGYLsRvHodjKenp9BR0kQsrqSBWFwRiX4vMTGR169fExcXx5UrV/D29iYuLpZevXrTo0cPQkJCaGhpSa+e3ViyaH622xg4pxGLK7lb2QqVyaepQeCDu0JH+SWb9p3xvXKVzxEhQkdRiEs+vrTr2IVZM5wZNyb9F9pEv6bMca1M+UoAvMkCyy/9zpMnTzGra0ndOrU5e/qYUvpo2bo9ftf/5oafD5WMjJTSh+jX7ty5h1WL1mhoaBBw74ZgxefQ0DC69ujD3Xsp++ZtWr+ajh3aCZIlqxk6zIG9+w/S2MKUox4Zu/sys8/XQsMjMKrfCYD8+fJx6sRhataorrD2h9mPYvfe/UwcP0YpG0cnJiZi26UHgY+fcObMGUqUyJp7JwgpLi4OQ0NDpf0biER/8u9xbYu7BxMmOXH37l10dHR+c2Tm8PHxYfTo0UilUiaMHcWggf3R0sqfqRmkUinuHjv4a+5CNDU1WbduHebm5qk+/uDBg4wePZrJk8YzzclRiUlFIsUZN3EyV65e5/x5xd3YkRnE4koaiMUVkejXLly4wPjx4wkPDwdAXV2dBhb1UVNTxevseZo2bcqFCxcAePMyiILa2kLGFSEWV3K7+pZWPA568p/9P7KScgaVUVFR4cWTh0JHUYjY2FhKlq5Al862bNm0Tug4OZIyx7Ux4x3Z6u7BiaOHaGiZddeq/1r4UNZeRa/evKFajdrUqlmDSxfOKLx90e/5Xf+bdh27Ik1K4pK3F9WrmQiSY+78RSxZtoLk5GRaNG/KdvfN5MuXT5AsWc3sOfNZsmwFVStVwPeYGyoqKhlqL7PP19z3HGWM81KMypTkaXAocmDxgjkK20NHJpNhVKUG4R8+cO3yBYyVcDd1WFg4Fo2aUr16Ddzd3ZFIJArvI7tr1aoVFQ0r4O62Qegoolzo3+Pa+/ehGBnXYPny5XTt2lXAZP/38eNH5s+fz759+9BQV6dli2YYGBiQL58m+fLlI3++fGjm00z5qvnP9/Kn/P77x9Kyz4lcLufx4yD2HfRk5849vA8NpWvXrri4uKSp6PTp0ycaNWpEU6vGuG1cK46BomyjWUsbdEvpsW5d9vqsLBZX0kAsrohEv9amTRvy5lFjurMTGurq1KhR7dtyX7v37mebx06uXvNT2jIAorQTiyu524xZc3FdsYqD+3bRonlToeP8x6dPkZQzqIxNa2t279wmdByFKVqyLPr65bjpd1noKDmSMse1DxERVKhYFYv69Th94rBS+sior4UP01o1uHheOYWPth264HPZlyuXzlOtWlWl9CH6uY2b3Jg0xRlVVRV2bd9KKwH2q7vnf5/uvfrx7l0IOjqF2e7ulqWLjZlt3fpNTJ7qgm6Jovh771bI3lmZeb4mlUopU8sGWXIyrw+s4XlIKNbj5/P5Syy2HduxdfOGDBeLIGV5sPoNm1K4cGEe+t9USmHuxMnT9OwzgNGjR+Po6CheXPyXr0s1e587hWmtmkLHEeUyPxvXmrW0oVjxEmzatEmgVD8XHBzMwYMHOXv2LGFhYcTFxhIXF0dcfHyqjs+bN+//Cy6amuTXyk9B7QIU0CpAAe0CqKmqkpiUxPv37wl8HER4+AcKFCiAra0t/fr1o0qVtBegJ0+ezJEjR7j99xVx7ztRtnH02An69B/M2rVr6dChg9Bx0kQsrqSBWFwRiX5NX1+fGc5OjB414pfPCQsLJzYuVinrv4vSTiyu5G4fP35C37AKTRo34qjnPqHj/IfritXMmDWHHR5utG+bvk2As6I6Fo159uw5EaFvhI6SIyl7XDOv15Bnz54T+vaFQi6aKtrXwsdVnwuYmBgrvP2QkPdUNqmFcZXKXPP1Vnj7op+LjY3FtktPrvldR1tbG++zJ5UyK+l3kpKSGDp8JIc8jyCRSBgyeACLF8xVyIX2nOLwkWP0GziUQgULcP/iHrQLaCmk3cw8XxszbTHue48zf1hP7G1TNkyOjY+n1YQF+D97TYXy+lw8f5pChQpluK9ly1cxc/ZcypUty52bV9N0d3dqLV+5mukz52BnZ4eLi0uO/P96+fJlIiMjKVq0KEWKFKFo0aIUKlToj69VKpXSsmVLSuuVwvPA7kxKKxKl+Nm4tmz5KhYuXsb9+/fR1NQUKFnqyWQy4uPjiY2NJfafgsv3X7/+/uuvr9/78uULMTExREdHEx0dTXJyMnny5KF48eKUL1+eOnXqUKdOnXT/Hdy+fZv27duzaMEchiloxqFIpGx37t7Duk0Hmjdvzrp167Ldz2uxuJIGYnFFJPq5yMhIqlatyqIFcxhuN0ToOKJUEosrolrm9Xnx8iWP7t9BV7ek0HF+0LSlDbdu3eZjWHCO2p/Jadp01qzbiI+3l0LXsBelUPa4tn3HLhxGj8dxwjicp01WWj/p8bXwUdW4ClcvX1BKH5279eLsuQuc9zpBbXMzpfQh+tG589706TeI2Lg4mjRuxL7dHt9mBmeWQ4eP4jByLF9iYzEyqsj+vTsoL94o8wPvSz7Ydu5B3rx5uHt+F7oliiqs7cw6XwsJ/YBxwy7oFinEg+1L//P4uJUebD15kXyamhw7ckAhY4DjFGfWb9xMVeMqXPE5r5SLKes3bmaykwsdOnTA1dU1SxbG0+vLly8Y/WTfKxUVFcqWLUudOnXo2rUr5ubmP33dR44cYcSIEXidPEq9enUyI7JIBPx8XAsKeoJ5vYZs3bqVli0zf2ZmTlGnTh0kErh/5+8c9RlKlHOFhLynXceuqGtocPjw4Uw/z1UEZRVXsleJSSQSZYi2tjaamppERUULHUUkEqXB+nWrkMnk9OzTX+go/xEQ8IAypUvnuA8F/fr2AmDb9p0CJxGlR98+vSigpcXaDZuQyWRCx/mBw+hxyOVyVi3/70VRRfgQEcG5894YGVUUCyuZQCaTMXSYA5269iRJKmXd6uUc9dyXqR84ZTIZtl16MmCQHUlSKcuWLOCm32WxsPIv3pd86GDbDZlMxlGPZQotrGSmvg4uyGRytjrZ//Rx19H92OhoR0JCAs2t27JmXcb36li0YA5du3TiwcNHmNa2ICYmJsNt/ttwuyG4u23g5MmT9O3bVyl9CCV//vw0bdoUDQ0Nzp4+zpmTR9jpsYWli+fT2roF16/70bVrV8qXL//TfSzatm2LiYkJzjNmC5BeJPqRkVFFDA0M8PLyEjpKthYeHo5JVeMc9xlKlPNIpVLctm7DsklzYmJiWLVqVbYsrCiTWFwRiXKRkydPEhcXJ665LRJlM3Vrm9OieVNu37nHoiWuQsf55uo1P+Lj42nTOufdtValcmXU8+bFx8dX6CiidLK3H0pMTAyb3bYKHeWbDxERnL9wESOjipiZ1VJKH6PGTEAul+O6ZKFS2hf936PAQIyq1GDv/oNUMjIiMOA2vXv1yNQMHz9+olqtOpy/4E3dOrV5+fQhQwYNyNQM2cHXGStfteszlo3bDwmYKH38bt3nxt2HWFQzoo7xr5ec69a0Hn4b/qJgfk2cps2gV99BGS40u21cy6CB/Xj+4iXG1cx49Ubxy2badmzP4YN7uHfvHoMGDSIhIUHhfQhl8eLFaGhosG7DJurXq0u7tm0YPLA/C+f/xb1bfnifOwXA1atXWbRo0Q/HqqqqMm7cOP6+cZNbt+8IEV8k+kFbm1Z4eXmRnJwsdJRsq1SpUlQ0NBA6hkj0Rwc9jzBuwmTq1q3HyVOnqFixotCRshyxuCIS5RLJycksXbqUplZNqF+vrtBxRCJRGu3d5UGRIkWYM28hGze5CR0HgFWr1wEwdvRIgZMoh6GhAS9evhI6hiidpk6ehLq6OvMXLRM6yjcjHMYgl8tZvmzRn5+cDpGRkZw67UV5fX3xRgolm7dgMfUaWBH+4QOOE8Zxw89HKcsM/M7de/4YVzPlzZtgHOztOHv6GFpaitk/JCc5eOgwtp17oKoiwWf1TNyn2qOqImHSrBWUM7Vh7nI3EhMThY6ZKsMnzUNFImGr0/A/PrdiGV0Cdy2jZkV9jp84SQ3TenyIiMhQ/8uXLmLRgjl8jorCzNyC02cUf+e6ZQML9u324NatW4wcOTLHXLwtWbIk8+bN45DnEXbv3f/DYyoqKpiZ1uJjWDDOUyezYsUKjh079sNzWrRoQZkyZVi3fnNmxhaJfsqmdSsiIiK4ffu20FGyrerVq3NRvIlLlA1Y1K+Lmpoafn5+9O3bl969ezNjxgxOnTqVo2aZZoRYXBGJcgl3d3eCgoKY5uQodBSRSJQOampq+Pl6U7BgQSZOnsasOfOEjoSP7xWKFStKqVK6QkdRimZWTZBKpdy4eUvoKKJ0UFFRYWD/vkRERLB6zXqh4/D8xQtOe52jciUjLC3qK6WPcROnIJPJWLp4vlLaF6XMPqpj0ZgFi5ZSpIgO1y5fEGxfnxGjxhEbF8emDWuYP1dcLuhntmz1YNBQe9TzqHF5zUyqG5alY6PavD6wmhG2LUlMSGTRag9KmLSkjnU/psxZxaVrt4mPz3ozJk6eu8KL1+9oZ2lGCZ3UbVSvkTcvF1dNx659M169fo1xNVMu+17NUI7hdkM4sHcnSCR069mPiY7TMtTezzSwqI+72wbOnDnDhAkTcsx+qh06dKBTp07YO4xh1JgJhIaG/fC4mpoakyaMpX07G6ZOncqXL1++PaaqqoqdnR0HDnny9NnzzI4uEv3A3NyU4sWLcfr0aaGjZFvt2rXj/v0AtrpvJwduhS3KQcqULo3ngT307d2D2ma1yJ9Pg7NnvRgyZAg1a9bE0dGRN0qYzZqdiBvai0S5wOvXr7G0tGTwoP4sWSj8BVlR2ogb2ou+9/HjJ+o1aML70FAqlNfHbeM6pS0v9Dv+/gFYNmlO3z69WLMy68wMUKQnT55iVteSgQP6smLZYqHj5CiZNa7JZDJK6xuRlJTEq2ePyJcvn9L7/JXGTa25c/cefr7eGBtXUXj7sbGx6JWriK5uSR76iwVBZTjoeQS74SNJSkqiS6eObN64Vikbe6fWrL/msdR1JTs9ttCubRvBcmRVU6a6sHb9JrTza3J57SzK/WKPlT3nrrDW8ywPX75F+t0sCQkgkUiQSCQpf0Dyz/f453spj6lIJGhqqmNYvgw2zS0Z0qsjWlqKHWtkMhkVarcnOuYLL/evRitf2tc6P+p7i0Hz15Msk+E0eSJTHCdkKFNYWDhNW7bh9es3GFepjNepo2hra2eozX/btWcfDqPG0aJFC5YsWULhwoUV2r4QkpOT2bx5M2vWrKFQoYJc9TmPpqbmD895ExxMTbP6ODk5MWzYsG/fj4+Px9KyAY0sLdm0YXVmRxflQr87Xxs1ZgKXr1zl8mVx9kV6SKVSpk6dys6dO7Ht2J4VrospVLCg0LFEolR7/uIl+w8cYrObO58iIxk5ciRjxoxBTU1N6Gi/pKwN7cXiikiUAyUkJCCRSHjy5Anu7u54HjpEAe0CXLt8IdOXrBBlnFhcEf1bcnIyI0aOZc++A8jlckqX1qNPrx6MHe2QaRePBwwexiHPI9y5eQ2DCuUzpU8hFNcth55eKe7cvCZ0lBwlM8e1PfsOYDd8JHVqm3PuzPFM6fPf/K7/TcvW7Wlo2YATRw8qpY85cxeyaKkr7ls20qlje6X0kVvJ5XIGDbXn4KHDaGhosMN9My1bNhc6FjExMeiVq4i5mSnnvU4IHSfLePnqFV279+Fx0BPKFC/C5bWzKJTKYkfgq7ccv3qHp8Hv+fA5isQkKYnSZORyGXI5yORykpNlyGRykuUyZHI5Umkyn6K/EBEVjUwmR0UioXnjumxa5kwh7QIKeU1Oc1ezdut+Jvduj1Pfjulu51XoB5qP/ovwz9E0btQQzwO7M3QRRCaTMXS4A/sPeJIvnyaeB/YofPnhEydPM9xhDBoaGixatIjmzYV/7ynC06dPadasGZMmjMVp8sT/PD5wyHDu+Qdw8eLFlGLeP9zd3XFxccHP15vKlStlZmRRLvS787XDR47Rb+BQbt++TYkSJTI5Wc5x7NgxHB0dMTczxfPA7h/e7yJRdvDlyxeWLV/NsuUrMTc3x83NLcveDCEWV9JALK6IcrNr164xcOBAYmNjSU5OppSuLoMH9WfQgL4UKVJE6HiidBCLK6JfCQl5z7gJjpy/cJGExEQkEgmVKxlh27E9vXv1oExpPaX1Xc6gMgCvngUqrY+swKJRMx49CuRT+Fuho+QomT2u2XbpyfkL3sycPo3xY0dlWr9f1TKvz4uXL3n84B4lShRXSh+NrFpyP+CB+H9VweLi4mjSrBWPAh9jbFyZMyeOUrCgYu/Oz4ja9Rrx9NkzwkNeZek7BTNDeHg4o8ZM4NSZs8jlcro0qctGx6GZNrtIXV2dXWd8WLDjCE+C36Omqor9gC7Mnjw8QxliYmIpa2pD0YIFeLzbNcM5pVIpttOWcfleIMWLFcX7/JkMny/s3rufESPHIpPJmDxpPFOnTMpwzu+9exfCqLETOHvuAg4ODjg5OeWIC5CLFi1ixYoVLF+2iEED+v3w2CUfX9p17MKhQ4eoW/f/BauEhASaNW2Kjk5h9u32QENDk0eBjwkKCuJN8Fvevn3Ho8DHREZGkpCYSNkypVm90pUK5fUz98WJcoTfna+9ffuOKtVM2bx5M61bt87kZDnLqFGjOHToEF4nj1KvXh2h44hE6eLn9zc9+vSnePESHDhwIEsWWMTiShqIxRVRbiWXy7GwsKBkieL07NGV4sWK0bpVy1z/YTu7E4sroj+Ry+V4Hj7KilVr8b8f8J/NX9XU1MiXTxNZsgyZPOWO2zx58lC4UEH09fWpbWaKtXVz6tQ2T9UFoPDwcAwqVaOtTWt2bd+qrJeVJcyYNRfXFas4edxTaftk5EaZPa5JpVIMKlXj8+dIrvpcUMqyXL9ywfsSHTt3p61NG3Zt36K0fspWqIyGujpBj+4prY/cqI5FIwIDg+jerTOb1q8ROs5/bNzkxsTJ01iycC52QwcLHUcQ/vcDmOg4let/30Aul2OoV4ItTvZUNyybqTm+H9e8/vbHYakb4Z+j0S6Qn8UzxtKjY8t0teswZQE7Dpxi94xRtK6vuGVA528/zMKdR8mTRw13t40ZXlruxcuXtLBuR1h4OHVqm3Pi6EHU1dUVlDblXGfN2g1MdZmJvb0906ZNy/YFFrlczowZM3Bzc/tPgUUmk2HRsCkg4eixYz8sHXbr1i1sbW3/c75XvHhx9PT00NfXp3jx4pw8eZI3b96gqqqK/bAhzJ7pIn4uFKXJn87XqpiY0qFjR6ZNU/zeS7nJ3r17GT9+PM8e3xdXGhFla48fB2Ft0wEjo0rs3bs3y/3MEYsraSAWV0S5lVwux8TEhMED+zHDZarQcUQKIhZXRGnx6vUbqtWsDUDF0iV5Evyegvk1KaSVH1VVFdRUVVGRSIhLSORjdAwxsfF8PRGQSCTo6BSmqnEV2rS2ZtCAfmho/Hdd9znzF7JosSuH9u+meTOrTHx1me/VmzdUq1GbHt26sHG9uL65oggxrj18+AiLRk0pqF2QJ4H+5M2bN1P6rVLNlPch73kW9AAdHeXcwSWTyShcTA+L+vU4ddxTKX3kRnPnL2Lh4mV06dSRLZvXCx3np6RSKcV0y2FgUIGbfpeFjpOpHgcFMXjoCPzvBwBgUqEMi+x7Y1HNSJA8PxvXluw+zqKdR0mUSilXWpfNri7UqVU11W1KpVJ0q7WioJYmT3YvV3RkfO4+oqvLchKSkhhuN4RFC+ZkqL3k5GS69ujDufPeaGtrc/LYIapXM1FQ2hTrNmxmspNzjpnBIpfLcXZ2xsPDg5PHDmFRv963xwIePKRZyzY0a9acNWvW/HCRKiAggICAAFRUVDA2NsbQ0PCn52xxcXFs3bqVBQsW0NCyAStcF1Nev1ymvDZR9ven87V+A4YQEhrOoUOHMjFVzuPj40PPnj25feMqhgYVhI4jEmXINb/rtG5ry/jx4xk3bpzQcX4gFlfSQCyuiHIzBwcHAh895JqvN6qqqkLHESmAWFwRpdbHj5+oXqsO0dHR7Jo5mtb1av7xGLlczp2gl5y6focr94N4/DqEj5+jkQOqqip06WTLhnWrfpjRYlrbgpevXvPh/WtBN3POLLplDChYUJvAgDtCR8kxhBrXVqxai8uM2dSsUR0fby+l9+fsMouVa9bRt3cP1qxS/IXRrwICHmLRqCljRo3gr1nTldZPbpKYmEgJvfIULlSIp4/vZ+mxrllLG27eus3niBCho2SK+Ph4evQewAXviwA0qlGZNRMGU6a4sMvf/mpci09MZJSrOwcvXkcml2NWvQpbV82gnJ7uH9ucMmcV69wPsGxUPwbZNFFCagiPjKLZmL94HRqBiYkxp48fzvDG9Bs2ujF5qgtyuZy/ZrkweuQIBaVNsWbdRpymTWfkyJFMmTIl2xdYkpOT6dKlC2+Dg7lw9iS6uiW/PXb02An6D7LD2tqajRs3pvu1+vr6YmdnR3x8PFcvX6CioYGi4otysD+dr61avY458xbyKDCQPHnyZGKynOXTp0+Ym5vjOHEcE8ePETqOSJRhs/6ax+q1G/Dx8aF06dJCx/lGWcWVrPspQSQSpcuAAQMIfByEu8cOoaOIRKJMlJSURH1LK6Kio1k6sm+qCiuQMlvFtFJ5pvXrxMnFU3i2dwXhxzeyetxA9IoWZu/+gxhXNyMqKgqAqKgonj57jrlZrSx9sVGRqlczISTkPVKpVOgoogwaM2oE7dvacPeeP/YOyv3weuTYCVauWUdpPT1WrVim1L7OeJ0FwMqqiVL7yU3ct20nOTkZ56mTs/xYV9W4CnK5/Ns4nZOFhLynknFNLnhfpLpBWW65zefoQkfBCyu/o5E3L5sm2/FgxxIsqhlxy/8RNZr0pN/I6cTGxv/yuMTERDbvPEzRggWUVlgBKFZIm7tbF9KhoTkBAQ+pWKU63pd8MtTmMLvBXL18gYIFC+I8fTY27TsTGxuroMTgYG/HvDmzWL16NXPmzCG73y+qqqrKmjVrkMnldO7Wi8jPn7891r6dDevXruTkyZO0aNECPz+/dPVhaWnJpUuXvi0lKxIpQp3a5sTFx/Po0SOho2RrhQoVomTJkrx9K+6bJ8oZJowbQ8GC2qxenTtWfshai5+JRKIMq127NrVq1eLs2QsMHthf6DgikSiTNLNuS8j794zv3oZBbTO2VJeamhp9rBvSx7ohLpv3serAaWqY1uNJoD9Llq0EYMwoB0XEzhba2bTmmt91Tpw6Q4d2NkLHEWWQh/sm6tRvxM7dezE3rcXgwQMU3sfTZ88ZONgODQ0NLl04rfSL8w8eplzUaGRpodR+chOPHbtRUVGhX99eQkf5o6JFUwoLb9+9y/CMg6wsJiaG2vUaEhUdzRy77ozsZC10pDTRLVKYk4uncO/pSwYv2MiR05c4df4Kjg79mTSy33+eP2vJJpKSpMwa3EXp2VRUVNg2bQT7LvgxYqkbHWy7ZXiZMOMqlXka6E+HTt257HuFcgZVWDBnlsLG3JEjhqGmporjFGeio6NZsGBBli+E/k6pUqXYuXMnnTp1omfv/uzbvYMCBbQA6N61QOipBQAAIABJREFUM0V0dOjUtSedO3fGxsaGxYsXU7BgwTT1UaxYMTQ0NHJFITatIj9/ZsNGN3bs2kNCfELK/yWJBBUVCSoqKkgk/3wl5WvK91LeO5LvHk95Dt8958fjVVQkSCQSJBIVkpKSyJ8/HwP796WtTWskEgneF33Y5LYVuVz+XX//HPPvfr72j+Qnff34/O+fU7JEcRo3bkj1aiYZfs9Ur26CRCLhwYMHVK9eXTH/GLnQlStXePnyJW1azxM6ikikEFpa+Rk0oB8rV6/DxcWF/PnzCx1JqcRlwUSiHMjOzo7ITxGcOn5Y6CgiBRCXBRP9icOocWzfuZt2DUzZ7jJS4e3P3HKA5ftO0q1rZ65du05YeDhh715m+2U4Uis8PByDStXo0tmWLZvWCR0nRxB6XIuJiaGySS2io2O4dOEMNWso7oJAYmIiFStXJ/LzZ04d9/xh/Xxl6dlnACdOnibq43ul95VbVDCqiqqqKk8e+Qsd5Y/Wrd/E5KkuHD64l6ZWjYWOozRNW7Th5q3bSl0iKyPSOq4d9rnBmJXb+BwTS/GiOmxZPp2G9f6/Yb1uNWvyqKrw6kDm3vX5Nvwj1hPmExwWgZGRIV4nj2V4v6j9Bz0ZNWYCsbGxVDQ0YO/u7QrbV2Dnrj2MGDWOsWPHMnHiRIW0KaQbN27Qu3dvdHQKc/zIwR/2Rwl48JBTp71YuXodKioSOnXqTM+ePdHX1/9hw/vfmTFjBu7u7ly+eJaqxlWU9TKyjYiPH1mzbiMbNrqRmJhIly5d0NXVRSaTIZfL//P16++//z7wn+99/9x/H/P11+HD//+sftRzP0+fPWPK1OkYGBigp6eXprblcjlymQz5T54PcmSylGOSk5N5+/YtcXFxFCmiQ+NGDWnapDFWVo0o85Ole1IzrhlVqUG37t2ZPHmywv5dcpMvX77Qvn17CmoXwOvU0Vzz+UqU8z17/oJa5vXZunUrLVu2FDoOoLxlwcSZKyJRDlSvXj1mz55NeHi4UgYOkUiUddy958/2nbupUKo4Hs7KmU0yc1AXPH3+Zv+BQ8jlchpaWuSqE/9ixYqRT1OTGzdvCR1FpCBaWlqc9zpBXYsmdO7aiyeB/gq743nIsBF8ioxkzuwZmVJYAZBKkzOln9wkPj6B4sWKCh0jVYoXTznXCwnJuXuueF/y4eat21iZGmfJwkp6dGxUm/aWZkzfvJ91h8/Sts9YGtSpwZ4N8zh94RqxcfGM6575syX1iung776QEUu3sOf8VSpVrcnObW60bNk83W127WxLh3Y2DBsxmoOHDmNWpwF9+/RipeviDI+9vXv14MXLVyxfuYYBAwZQtGj2eN/+Su3atTl//jy9evWkW48+nPM6QcF/ZqSZVDXGpKoxXbvY0rvfYNzc3HBzcwNSZjBoa2sze/Zsmjdv/stZLc7Oznh6enLgoGeOKq7I5XJWrV7Hg0ePaNm8GR07tPvt/qNhYeGsWrOOzVvckcnk9OvXj2HDhlGiRIlMy9yzZ09mzpzJo0eP0Culy2A7e8zMzNi5cyfq6upK6zcxMZFbt27h4+PD5cuXGT1uIjKZDEMDA6ysGtG0SWMaWjZAW7vAH9u6H/CAsPBw9PX1lZY3J4uKimLIkCEEv3nDltPHctXnK1HOZ1ChPGXLluHatWtZpriiLNl33qxIJPql+vXrk5SUxJp1G4WOIhKJlGzwUHskEgme8ycq9YR8Wj/bb2uaj1HwxrTZgYGBAW/fvhM6hkiBKhkZMX7sKMI/fGD0uEkKaTMyMpIjR09gaGDA6JH2CmkzNZKTpeIHciX4etdwVleiZMrFwLDwDwInUZ5pzjORSCS4TRkudBSFUlFRYY5ddwJ3LaNuFQOu/H0Pg7odGTphDioqEib3bidYrvWThuDh7IA8OZkuPfowemzGZoXkzZuXrZvXc9XnAmVKl8Zj+07KVqjE2XMXMpx3uN1gEhMT8fX1zXBbWUGZMmVwd99GaFg4Xbv3+WEPFgD9cuW47O3Fm5dBnD5xmHWrlyOTyYiMjGT06NHUrFmTKVOmEBAQQGRk5A/H5smTh7Jly3L12vUcs5dccnIy7W274jxjNnv2HmDgkOEMsx/909f37l0Ik51cqFarNm5bPRg4cBDXr19n+vTpmVpYgZR9cHR0dACY4OhEePgHunfvrtTCCqS8F+vXr8/kyZM5fvw49+/fZ+PGjdSrXx+vsxfo2WcA5Qwq06JVO2bPmY+f39//WRlGLpfje+UqvfoOxMjIiE6dOik1c050//592rdvT0BAAPv2bMekqrHQkUQihatmUpWgoCChYyidWFwRiXKgypUr07lzZza5ufP6zRuh44hEIiU5fcaLJ0+fYVO/FuVKKPdOzS5N6n77fUbuXs2uGjW0QCqV4n8/QOgoIgWa7uxEuXJl8di+kzt37mW4PecZfyGXyzO0T0F6iDNXFK9oER3CP0QIHSNVSuuVAiAim+RNj0ePAqlWoQw62lpCR1GKYoW0OeM6Dfep9v+/ICyHvGrCLjTR3tKMBzuWUKFUcdw9dlDDtB6hoWEZatPExJiAezeYNcOZ2Ng4OnfrxcgxEzLUpo6ODmpqav8pJGRnBgYGbN++ncDHQbRpa8vTZ89/eFxFRYWC2tpY1K9H7149+PD+Ne+DnxMYcIdpTpPwPHQIa2tr2ra1+U+RoWbNmlzzu84Wdw+y+yrxMpmMEydPc8nHl7JlyxIcHMz69es56HmYIcMcvr3212/eMG6CI9VN67Jrzz5GjHDg+vXrODk5UaRIEcHyr1ix4p9/j7//x959hzV19mEc/yaQsPdQQMABiAPEvfcW9967alv3VtRq3VXrqLUu3LitC+uoe+89GCoiojJEZK8k7x9Y3lqtRQUO4PO5rl7F5Jzz3CHhJDm/ZwAQFBSU4xlMTU3x9PRk7ty5nD9/nvPnzzNz5kwsLK1YumwFjZq1xLFYCRo3a0W3nn3p2KUHpcpUoFmLtpiamrF+/XoUCkWO586r4uPjmTlzJp6enugoFRz/8w9qVBdr5gn5U8GCBYiMzL+df/4iiiuCkA/JZDKmT59ObGwsx46dlDqOIAjZZNyEKWjJ5Swb1Tfb24pLTALAtbhLtreVG7Vu3RKAfb4HJE4iZLV9u7cjk8no3W/gFx1HrVazbftOLCzMaVC/bhaly5y8vIhzbuXuVpr4+Hhu3cr9a65Yv50CNjqfLlId8iwUlVpNlVLOUkfJdq1rVaR66fT3WbVGg1uvMURES/u8Wpkac33NHHo3rU3QkyeUci/P3v1f/l44Ythg/O/doGiRwmzY6IN72UqfXbjx8/MnLS0t301NVK5cOX7//XcSEhOpWbsBGzZu/tdiiFKpRF9fH1tbG0YMG8KdW1dYuGAuQUFPOHLkyDvbDh06lNKlSzN67ES+HzIiJx7KF4mMjGT5ytW0atuJ2vUaEx8fT0REBPMWLKJWvcZ079UPOzs7du7cCUCLFi1Yvnw5+/YfoGadhnTt0QeP8lXZvdeXUaNGcenSJUaOHImpqanEjwxsbGzYuHEjJUuWxNXVNVeMAHF0dKRHjx6sWrWKkJAQDhw4wJAhQyhoY0tcfCIqNTRt2oxNmzbh6+tLoQ+s1SK8Lzk5mdWrV1O1alW8vb3xmjCWU8cP4+xUTOpogpBtTE1MePOP0Zf5kfgmJgj5lImJCdbW1pw4eYqYmFip4wiCkMUCAx8S9OQJdcuVxNhAP9vb+/X39C/mk73GZ3tbuVHF8uUAuHLlusRJhKxWpHBhWrVsTtCTJxw4cPCzjzN95hySk5MZN2ZkFqbLHNfizmg0mvd6Ngufb9aMqQCMGJ37z3m6uroApP1j2pb84t69ewA4FSoocZLsl5SSwrm7gTgVKsiQ9k0IjXhN6R6j2X36stTRWDSsF9t/HI5MBj169WPAoMFfPHWelZUVN69dpG+fnjwJfkpJ9/Ls2LX7k46hVquZOWc+FhYWVKmSM+tc5aTixYtz6NBhWrZqxeBhI/l+yAhUqv8erWhhbk6/Pr1wcyvNwYPvvrdZW1tz6NAhqlatyp1797Mr+hdLTU1l7ryfcS9bGa/J00hNU3Hv/gOq125ACbfyzP95MVZW1qxdu5YzZ85gZ2eXsW+zZs3YuXMnRYoWIyIyiokTJ3Lp0iUGDx6MkdF/ryWSk8zNzfH19eXYsWM4OTlJHecdWlpaeHh4MHjwYJYuXcqmTZtYt24dU6dOpW7dunmmc0dMTAw3b97k1q1bPHjwgEePHhEaGkpkZCQxMTEkJydnyyiuN2/ecPr0aby8vKhcuTLTpk2jaZNGXL9yjtEjh4kRP0K+Z2piQkw+7fzzd2JBe0HIp549e0Z4eDh79vkS9Toa3707pY4kCEIWWrz0NwBmDuicI+3tOHERhUKBZ7MmOdJebiOXyzEyMiLw4UOpowjZYNkvC9nv+wfDR4/H07PpZx1jlfdajIyMGNA/+0eS/VPVqlVYtnwVJ06ewqlY0RxvPz9ycHCgfDkPrl67ztOQZzjY596euX9d3ErJp8UV/4D0866rg63ESbLfnE37UKvVjOvWkg51q1ClpBP95qygz6zlbDp8li0/DEWplO4rfKNK7jzYtIBmo+ewdftOzp6/wJ8H92Nn92XPzaIFP9G8WVO69uhDv2++Zd8+X9avXfXRC7cqlYqbt24zb/4iDh4+wsqVKzMKjfmNgYEB8+fPp3LlyowcORK1Ws2ypYsydWG7UYN6rF2/CbVa/c72MpmM/v37069fP4zNC3LsyB9UrFAuOx/GJ7lw8RJDh4/m0eMg+vXrx+DBgzE3N2f16tVs27qVMWPG0KVLF8zMzP71GBUrVqRixYo5mFrIbRITE/nxxx/ZvHlzptYY0tXVRalUoqOjk/GfUqlEV1c34+e/3/fP7XR0dEhNTcXPz4979+4R8naK9kJ2tnRs35Y+vbrj4pL/R2EKwl9M3hZX/vkelN988iezBw8esG/fPh4/fkx0dDRjxoyhQoUKmdrXz8+PadOm4eDgwNy5c9+578KFC2zfvp3w8HBsbW3p2rUrZcuW/dR4giAAERERtG7dGgcHezq2b0vjhl/f+giCkN+dO38BXaWC4jlwsSkpJYWgF+FUqlgxX38o+i+F7Gx5LMFc2EL2MzQ0pGePbqxdt4GNmzbTo3vXT9r/0pWrxMTEMvCbfpL8jdStXROAK1eu8U2/Pjnefn61cME8atVtSO++Azj+5x9Sx/lPaWnZW1xRq9WEhYXz/PkLnr94QUREJCmpKahUKlQqNSqVCrVKhUqtRqVWoVFrUKvSf06/T41cS46hoSFGhoYYGhlibGyMsbERpsYmmJgaY2piiqmpyTt/R+fOXwDA+SsYubL+4CkM9HToUDd9BIZntXIEbFlIO6+fOXbtLkU7D2XzlCHU8ighWUZzY0MurpzBhOWb+W3PUdzKVmLNqt9o3arFFx23Qf26PPS7TZPmbdi7/wDFS3pw+OBeihYp8t62O3btpt833wJgY1MQb29vGjdu/EXt5wUdOnRAW1ubIUOGYGxszNzZ05HJZB/dx8XFmaioKBISEjA0fHfNoiZNmlC+fHmuXbvGseMnck1xJTk5me+HjERLW5v9+/fj7u6ecV///v3p37+/hOmEvEKj0TBw4EDOnz/HlEnjqVO7FjKZjJSUVJKTk0hOTiE5OZmkpCSSkpNJSU4hKTmJ5KRkklNSSEpOJjkpieSUFJKTkkl6u21KSgrxcbG8iowkJSX57XbJJCUnkZKcglwup0QJV9q2boGbW2ncS5eieHGX//xbFYT8SE9fD41GQ0pKSr7tAAGfUVxJTk6mcOHC1KtXj/nz52d6v4SEBH799Vfc3Nzem2/N39+fJUuW0K1bN8qVK8eZM2eYN28eP/30k5i/URA+g7e3N/Hx8Vw+fwpbWxup4wiCkA2Cg5/iYp8zF5pW7DmKRgP9+vbKkfZyK1fX4jzw8ycpKSlffzj8Ws2bMwMfny38OGPOJxdXLr5diLb5Z456+VLGxsYoFAoe+PlL0n5+5VHGjerVqnDu/EUGDx/F0kULJM2j0WhITk4mNi6O+IQE4mPjiU+IJz4hAQA//wA2b91OSkoqqakppKSkvP05lZTUFFJT0khJSSY2Lp64uFji4+KJi08gMTGBhMQkkhIT0y82pSSTmppKamra28KJ6ounf/ocMpkMLS2tjN7GnmPnYmpogKWJEY4FLXFxsKFMMUfcnRzQVSpzPF9WO3r1Dq9j4+nTrM47txsb6PPnokl4+55g3G8+tBw/j071q/LbKGmKuX+ZPagrTauUpeOURfTs8w2TJo5j7OgvW7/D2NiY86ePMW36bH5etITylWowb85M+vfr/c521apUzvh5z569mbpmEBkZyd69e/H398fW1pYBAwagr5/906pmtTZt2hAbG8uECRMwMzNlwrjRH93ew90NgOvXr1OrVq337t+0aRNVq1bl1q07qFQqtLS0siX336lUKi5cvMTtO/eoWqUSZT3KAPDw0WPOnDmH7x8HCX76FF9fX0qXLp3teYT86fTp0xw7doytPutp1jT/F18FITfSfvuekpmRY3nZJxdXPDw88PDw+OSGVq5cSc2aNZHJZFy9evWd+w4ePIiHhwfNmzcHoFOnTty+fZtDhw6JXgmC8BmuXLlCjepVRWFFEPKph48ek5aWRg234jnS3sFLt5DJZHRsL/0im1IqXaoku/fs48bNW1T924UdIX9QKpV07NieTT5bOHjoCE2bNMr0viEhzwAoWvT9HtY5xczMNCOHkHW8V/6Ga+mybNjgw5HDR5k8aTzdu3Z+rwdqUlISh48cJTDwEaEvnvPyZRiRka94HR1NbEwsKampaDRq/prSXaPRoFar0Wg0aDRq1Or0f/912//v02R6Hng/vwAGfTf0kx6fXC5DSy5HSy5Hoa2NQlsLpUIbIwNd9JRKdHWUGOgqMdDVxcRQHzMjAyxNDLE0NcHK1Ah9HR20tGRoy+XI5Vpoa8nR0pKn///tv2UyGUptLeQyOSlpaUTHJxITl0BMQgIx8UnEJiYSl5BEXGIS8YnJJCQnk5CUTEJSCtFx8VzzTx8xGBb1hqdhr0j7wHoTcrkcfR0l5saGFLI2x6WQDR7OjlQt7YJzoYJ5YtTltDW7kMlk/NC3/Qfv79e8Ls2qetBi3Dy2HbvA8Wv32D93DK6Odh/cPifU8ijBrXVzqfH9VGbMmssDP3/Wrl7+xcf9YfIEmjVtROt2nRk5Zjz7fA+wc5sPyrdFNDs7W4YO/pYlS3/76AWbxMREjhw5ws6dOzl16hRyuRxX1+L4+Pgwb948Hj58iJ6e3hfnzWk9e/bkzZs3zJ4zB21tbUaPHPavveJdXYtTwNqaM2fOfLC4YmxszMKFC+nXrx9ek6cxZ9aP2ZJZo9Fw5+49tu/YxY6du3nx8iVaWlqoVCpci7tgYGDAnbv3SElJwdramlWrVonCivBFTp8+TaFCdp/0eU4QhKylrZ1edhDFlSxw4sQJIiIiGDp0KLt27Xrv/oCAgIzCyl/KlCnzXhFGEIT/FhMTw8WLF3F0sOfVq1dYWFhIHUkQhCx24eIlACqWKJYj7fk/fY6VpWWeuDiVnTzKvO39eeOmKK7kU3Nn/cjmLduYMOmHT/oyXubta+PM2XN07dwxu+J9VOlSpTh+4iQxMTEYGxtLkiE/srW1QSYDfX19Il+94vshIxg2YgyODvY4ODig0Nbm1u07hIWHv7evlpYWSqUSPV1dlDpKZDIZMmTIZCCTyZHLZci1tJDL5cjlcrS1tdMLHAoFCsVf/1ego3w7p7uuEl0dHXR0ddHV0UVPTxdd3fT/T/D6AccClkzp0w6lQhsdhQKlQgultgIdZfq/9XSUaGtrYWaoj6Gebp45p7t0GU5qmoqgHb9k3BYaEcXNwCfcfxJK4LMXPA17xcuoaF69ieNZ+CvO3wmAv63hraejxNzYgEJW5hSzK0gZJ0dqurvi6mibK34PEdEx3Hn8lIquRTE1/PfRFDYWZlxdPYsZ639nwdYDVB00hQndWzK2W6scTPuuAuam3Fs/n3rDp7Pr9z08fhzEsSMHMi6ofK6KFcrzyP8Ordp24uSpMzi5uuG7dxfubqUJCwvnSfBTAI4fP07fvv9f60qtVnPx4kV27drFgQMHiI2NpVLFCsybO5M2rVtiYW7OgoVLmDZ9Fj169GD9+vUYGBh8UVYpDB48mLS0NKbPnENk5Ctmz5z2wdeyTCajTp1anD179l+P1ahRI6ZPn46XlxcODvZ8N+ibLMv5NCSEHTt3s33HLh74+WNhYUHLli1p06YNZcqU4fDhw5w+fZrU1FSaeTanV69e6OrqiimUhC+WmpqKtra2eC0JgoT++iyg+kDHmPwk24srL168YMuWLfz444//+sE1OjoaU1PTd24zNTUlOjo6u+MJQr6TmJgIQPDTEDp07pEn5ggXBOHT3LlzD4BKJZ2yvS21Wk10bDw1PcQ6aBXKp89F7ucfIHESIbsYGRnRuFEDDh46wvXrNylXLnOjtf8qxJw+fVay4krPHl05fuIk3ms3MGLYYEky5EfpI0igRrVqbNrgzaIlv7Lr9z0EP33K46AnaDQajI2NqVWzOp7NmlDOw4NiTkWxzOHOLZOm/IiNpRnt6uSvwq9arSYiOpbK/+hMYGdljp2VOZ7VPrxGRFhUNBfuBnItIAi/4FCevIwg/HUMV/2CuHT/EZv/PAeADDDQ16WQpTluxRyoU7YELaqXx9ggZ6eL8lqxFYBp/TJ3/pjUqy2ta1ak1fh5zNq4l71nr3Fg3viPFmayk1Kpzdll0+gxfSn7z13H3LoQ925fxf4Lp/jW1dXl8B97WbL0N6ZMnU6N2g2wL2RHyLPQjG0OHTpE3759efjwITt37uT3338nNDQUR0cHvhv0DZ06tsepWNF3jjtqxFCqV61Cu45d6datGxs3bsTIyOiLsuY0mUzGiBEjMDc3x8vLi8hXr/ht6aKM0T1/V6dWDbbv2EVUVBTm5uYfPF7v3r0JCQlh/MTJ/LL0N3z37aLYZ47GfB0dzZ49+9m+cxfnzl9ET1eXxk2aMGGiF7Vq1UKhUGRs6+npiaen52e1IwgfU6NGDby9vQkICBSLyAuCROLi4wHy5DScnyJbiytqtZolS5bQsWNHChZMnxc+s8PaBUH4PGvWrMn4uXx5cTFUEPKjgMCHyADHApbZ3pZf8HM0QLmyZbK9rdzOzMwMmUxG8NveskL+9PP8ORw8dITR4yZmuoOCpYUFCoWC23fuZnO6f9e6ZXO0tLTw2bxVFFey0Omz6Rfh3d1Lo6Ojw7gxIxk3ZqTEqd4nl8lISc1/Uy6s2HsMjUZDs6qf9pm2gLkprWtVpHWtiu/dFxUTx4W7AVy8/5A7j57yKDSMoBfh+D19zo4TF/n+57UAFLIyZ2iHpvRsUjNb13RRq9VsP3ERgGpuLpner3RRewK3LqL3rN/Yd/Yarl1HsGHS9zSq5P7fO2eTjZMH02fWb+w+fQV3j0pcvnAaZ+cv6wjy5s0bgoKC0NHRITExkZBnoVSpXIny5cvy67IVGBsb06xZM27duoWJiQnt2rSic8f2VK5c8aM91qtUqcTe3dtp074LXbp0YdOmTe91+MwLevXqhbm5OUOHDiUq6jWb1q9+byRO7Vo10Wg0nD9//r0ZQ/7Oy8sLfX19li1bxvSZc1iz6rf/HNml0WgIehLMrVu3uf/Aj3v3HnDk6DHS0tKoWbMmixcvpkmTJhgaGmbJ4xWEzKpVqxYGBgbs3X+AMaOGSx1HEL5Kr1+/RqlU5vv1SrO1uJKUlMTjx4958uQJ3t7eABmLIXbp0oVJkyZRqlSpD45S+dBolr87e/Ys586de+e2AgUK0Lt3b4yNjUURR/gqpaSksH37Nr4bNIB6dWvTqGH9PDmPsPAuuVwunkfhHaGhoejqKHPkdXE7KH0NhwoVyovXIenrcryKei1+F18oN5/XnIoVo6xHGa5dv4FGo8l0T6tCdrYEBD5ER0dHsmmGqlSuxLnzF4iNjcPa2kqSDPnNrNk/ATB08He59jULINeSk6ZS5+qMn2PRjj/QUSoY0711lv1d2enp0b6AFe3rV3/n9ujYOPafvcaU1dt4HvmaZxFRjF3mw9hlPthamlG/ghsDWzekYokPFwu05Fqf9fufvnYnAN0a1/ys/XfMHM3OExfoPWMZHacswrlQQW5vXCDZeWjr9JGs3neMwT97U6VGXQ79sYdaNWp88nHOnb/AuAmTuXzlKhqNBjMzUwYN6MfUKekFgJu3bvPrshUcPXqUJo0bMXHcKDybNUFHRyfTbdSsUZ0jB/fRrEUbunXriq/vgTw5pXKvXr1wcHCgY8eONGvZFp8Na3F2+v9oL2dnJ5ydnbhy5TI9e/b86LFmzpyJQqFg7ty5PAkOZtb0qejq6qFWq1Cr1SQkJBId/YZbt29z/cZNbty8/c61nHLlyjJjxgw6dOiQ0cFWyLsUCsW/jnbKC5o2bco+3wNMmTRB6iiC8FWKj0/AzMw017y3/tXpYt26dYSFhb1zX/Xq1anxGZ9XIJuLK3p6eixYsOCd2w4dOsS9e/cYNWoU1tbWALi4uHD37l2aNWuWsd2dO3dwcfn3njs1atT41wcdExNDampqFjwCQcjd1Go1mzdvJj4+nm+++YY//viD8PAIenTvQqmSJYD/TxMm5F16enrieRTeER4egamhfo68Lm4FPAbA3a2UeB2SXlyJiYkRv4svlNvPa0OHfEeffgOZM28BE8aOztQ+/fr2ZtKUafyydBkDvumXzQk/bLLXOJp4tmbI8JGs814pSYb85NixE1y8dIXy5ctiYmKcq1+zcrmc5JSUXJ3xU90IeEJY1Bva1KpIcnJytreno61F+zqVmLpmO0ptbW5Nm8Ce67fZe+MWt589Z+Oh02w8dBodhYJSRQrRpWE1ejWujVKZ/pX6c89ri7fm2Q0fAAAgAElEQVT/gYGuDr8M6/XZz59nFQ/ub5qPc+fhBD57SeF233FkwUQcbaQpsnZrWA17KzPaev1Mw0bNWf7bL3Tu2D5T+65dt5FZc+dnXPRwK12KKZMm0LhRg4xtEhMTKe7izP49OylduiQWby/+qtXqT/4dlnAtju/eXbRs04GGDRuyZcsWrKzyXnG6TJky7Nq1i0GDBlKpSk18Nq6lbp3/L2DvYG/PjRs3iYqK+s9j9ezZk1u3bnHo0CGaeLb+4DZ2dna4ubnxzTff4O7ujouLCxqNBnt7+4xtMtOWkLuZm5vn6eexYcOG7Ny5k/sP/ChS2FHqOILw1XkZFoaJiWmuOY8oFAqsrKzo3bt3lh5XpvnEIR5JSUm8fPkSgHHjxtGzZ09KlSqFoaEhlpaWbN68maioKAYP/vB0BDt27ODq1avMnTs347aAgACmTp1K165dKVeuHGfPnmXv3r3MnTuXQp8xT2tERIQorghfhUGDBrF//34AJk6cyNGjR0Gj5uhhX4mTCVkpt1+EFHKeRYFClCpsx8lffsj2trr/uBTf89eJjnyeKxb9lZpTcTc0Gg2PAqSb/ik/yO3nNY1Gg5WNIzYFC3Ln5uVM7aNWqzP2uXvrSjYn/Hcl3Mrx8mUYwY8eiIXtv8B+34P06tMfmVzOvVtXKViwgNSRPsrWvhjWJgZcXzNH6ihZptX4eZy6+YB7G+djZ5UzPacjomNw7jycms7FWNf/3R7+QRGv2HD+Eif9AwiJikaj0SCTyXCyK0CPxjUZ1bXlJ38HXbH3KON+28zoLs2Z1KttljyG4UvWs+6PU8jlcmZ+04lv2zTMkuN+Dv+nz6k7dDoJSclMmjiOsaNHfHA7tVrNnHkLWLZsJTGxsSgUCtq2bsmsGVNzrNDh7x9Ai9YdMDQyYtu2bXl21EV8fDwDBw7k7NmzrFq+lLZtWvEkOBj3spVp06YNS5cuzfSxoqKiiI+PJzExkejoaIyMjDA1NcXQ0DDPrVEjfJ68XlxJSEjA3c0NrwljGTrkO6njCMJXp13HriDTYt26dVJHAf5fXMlqn3yV5PHjx4wbN45x48YBsGHDBsaNG8f27duB9Om8Xr169UnHdHFxYejQoRw9epQxY8Zw+fJlxowZ81mFFUH4WiQkJLB//37KlfWgd8/urF69isuXL9O+3Yd7FwmCkD+kpqaSmpqGvXXODK1NU6kARGHlLT19PZJyoAe1IC2ZTEbVKpUIfvqUiIjITO0jl8tpWL8uT0NC8A8IyOaE/27h/DmoVCoGDBLrrnwOlUpFr74D6NazD1paWhzYtyvXF1YAtLS0SE1TSR0jS131e4ythVmOFVYA5vnsA+C7erXeu6+IlQU/tGrGibHD8ZsxmeltmlPazoag5+FM8d6BccNeNBszh8v3H2a6vbk++9BRKpjYI+s+vy8a2os/F3phqKfDhBVbaDRiJglJSVl2/E9R3MGWW+vmYmVqzIxZcxk89N3iSkJCAsNHjaWAXRHmzF2ASq1mxLAhhIUGsWrFrzk6gqR4cRf+8N1NYkIC7du3IzQ0NMfazkoGBgasXbuWFi1a0Kf/IObO+5lhI8ZSsGBBZs6c+UnHMjc3x97eHhcXFypVqkSJEiWwsbERhRUhz9DX16dGzZocOvKn1FEE4asU+PARxYoV++8N87hPHrmSF4iRK8LXQKPR4ObmRsEC1ixcMJcmnq0pVKgQRYsUZv+eHR9dwFHIW3J7D28hZ924cZPa9ZswuksLJvVqk+3t9Z65jD1nrhIT9TLb28oLKlerTdCTYMKfP5E6Sp6WF85rJ0+doWWbDgwa2J+fZs/I1D4PHz2mXMVqNG5Ynx3bfLI54b+rUqMu9+8/4M+D+6lc+f0FvYUPu3PnHi3bduTVq1e4uhbHd8+OjGmMc7vCTiVQyjT4+fwsdZQsccXvMQ2Hz6B309osGtYrx9p16TycuIQk7kz3yvQ+arWarZevsf7cJR6GRwBgZ2XOT992xbNauX/db+vRcwya782AlvX56btuX5z9n1JS0ug8dTHHr99DJpOxecpgmlYtm+XtZEZSSgo1v59KYMhLateqyfYtGxg5ejxbt+9EpVJhaWnB2NEjGNC/r+SdOZ4EB9O8VXs0Gti+fTsODg6S5vlcarWaWbNmsWLFCkxMjJk/fwFNmjSROpaQx+T1kSsAGzduxMvLi8eB9zD7yLrOgiBkreTk5PTOE3Pm0K1b1n/O+Ry5ZuSKIAi5w5kzZ3j9+jUTxo2mcqWKWFlZUqpUKU6fOcuRo8ekjicIQja5fPU6AGVdcmbeYAvj9N6JkZ84KjW/0tPTQ5WWJnUMIQfUqV0TfX19ft+9L9P7OBUrir19IU6ePpuNyf7bru0+yOVyOnfvhVqtljRLXjFl2gxq1GnA66goJowbzeXzp/JMYQVAW1sbVT4aubJo2wEARnVpnmNtBr+IIDw6hhrORT9pP7lcTtcqFTk9aQwXvUbTvExpXr6KptuPS6n8jRd+wR8eATF17S4UWlrM6N8pK+K/R6nU5vdZo1g2sh8ajYYu036h3+zlkpwTdJVKLq2YQa0yrpw6fYYCdkXw2bKNggULsGHtKh4H3GPQgP6SF1YACjs6csh3DwqFNu3atuXx48dSR/oscrmcSZMmcf/+fa5duy4KK8JXq379+qhUKv48elzqKILwVXng549arf7oeur5hfSfXgRB+Cw7duzAztaWVi2bo6WlRbmyHqhUKqpWrcqUH6aTJi7+CUK+dOfuPQAql3TKkfbsrMwA8POXbpqj3ERbWwt1/hv0K/yLunVqER4eTmBg5qf56dK5A8nJyezdfyAbk32cna0tY0YN59WrKL4bPFyyHHnB8+cvKFuhKosWL0Wj0WBpZcWatRsoVNgFa9vC2Bdx4fshwwkLC5c66kcptLVJy0eFtDO3/bAyNc6xKTAB5vjsBWBI/TqffQwrYyMWd+3A9R/G07CkK/4hL6gycDLtvH4mOi4hY7uDF27w8lU0HepVQanU/tLoH9W1UXUebluMq4Mtu05dxrXbSAJDXmRrmx8SFRtPRHQskN5zdOXypTy4c53WrVrkeJb/UqiQHYd892BoaEj79u0JDAyUOtJnMzIyQkdHR+oYgiAZW1tbypcvz5atO6SOIghflfMXLqGjo4O7u7vUUbKdKK4IQh6UlpbGzRs3qFGjGjKZjLi4eB4+eoyJiQmTJ0/mgZ8/m3y2Sh1TEIRs8PDhI+QyGZYmObNQdbniRQC4fPlqjrSX2+WGXrVCzvlh8kQAvKZMy/Q+w4d8j0wmY8kvy7IrVqZ4TRiLk1MxNm/dzrYduyTNklvN+WkBrqXL8uhxEJC+bkliYgJqtRpTExMKF3ZALtdio89WnEu4U6FKTW7fuStx6g/TVihIU+WP4kpYVDQx8YmUf/v+k1MOXryFsZ4uJe1svvhYhro6LO/VhaOjh1LCpgDHrt2lWMehjP11E2q1mvErtqAll/PTtzkzTYaliREXV85gRCdPIl7HUHnAJJbsOJgjbQMcvXqHkt1G8SA4lNYtmxMWGkTnju1zrP3PUbBgAQ76/o6lhTnt2rXj0aNHUkcSBOEzde3aleMnTvI0JETqKILw1bhw4SIeHh5fRYFfXCEQhDxo8eLFPA4KwtBAnxWrvClWvBQvXrykb9++lClThhIlSnDl6jWpYwqCkA1Cnz9HXy/nPqBUKeUMpK/1IojiytfGtbgLTk7FOHT4Tx488MvUPoaGhjg7O3H9xk3Jp+Q6dvgA+np6DPx2CGfOnpc0S27ywM+PilVqMWvOPCB9ur9Z06fyKiyE0OCHPAq4y91bV7h8/jTBjx5w5OA+qlerSmDgQ2rWacj4iZMlfgTvU2grUOWTkSszN+wBYHjHZjnW5t3HIUTHxVO/RPEsPW4RKwt8h3/Hur7dMTfQZ+X+49i2/pbgl5F4Vi2Lob5ulrb3X37o047jS6ZgbKDHFO8d1B86nbiE7F3sfv5WX9pPWggyGTu3bmLDutVoa2fvaJ2sYmVlhe++Xejp6fLrr79KHUcQhM/UokUL9PX12bhpi9RRBOGroNFoOH/xEpUqVZI6So7IG59qBEF4h6enJydOnMB77YaM286cOUPRoulzRMfExFCgYAGp4gmCkI1CQ5+TlpaGQ7vvMdbX41lEFIZ6uhSyNicuIYlUlQotuRxdpYKCFqaULmJP0yoe1PYo8cmFgcg3sazxTZ+f+Pbb6ci+djKZHI2YFuyrss1nPRWq1KRdp27cvXklU39HXTq2Z9qM2ezes492bVvnQMoPMzMz5cSxg1Sv1YBWbTuw9/cd1KxRTbI8HxMfnz4KNyjoCU9DnvHixQvCwsJ5Hf0GjUaDTCZDJgOZTJZ+jtPTxcjQEENDQ4xNjDE2MsLY2BgTY2NMzUwxMzXF1MwUjVrNpctXuXHjJtdu3OTOnbskJCQCULKEKwvnz6Vq1cofzValciUO+u7m4aPHtGjdnmXLV/HnsRNcuyTt2jp/p1AqJC/mZZW9Z65iaqifUdzPCXN90tdWGtqgTrYcv2ZxZy5OGoP3mfPM8j0MgP/T50REx2BlmjMjUf9S1qUwD7cuouu0pRy5chvnLsPZMOk7GlbM2mk7NBoN/eeuZNfJS1haWnDq+BHsC9llaRs5wcLcHAd7e2JjY6WOIgjCZzIwMKB169Zs8tnK+LGj0NLSkjqSIORr167fICIikpo1a0odJUeI4oog5EGurq74+vpy9+5d5s+fz+zZs7GxSZ/CICYmhhcvXlDYwUHilIIgZLXnL16QlpaGno4SEwN9YuLTLxDGJSbx5EUEOkoFCi0tUlLTeBOXwJMXEZy/E8DKfceQyWQUMDehiI0VxewKYmmSvlD969g4nke+JjwqhtdxccTEJ5KQnEJamuqdtUWehz6X5DHnNjKZ1AmEnObs7ET/vr1Z5b2WTl16sGObz3/uM3BAP6bNmM2mzdskLa4AlHB15eCBPTRr3oYWrdvjvXKZpJnS0tI4cfIUfxw6wpUr1wh6EvzRi5ayf/zRfUlxUyaTYWdnS/u2tRjy/bcUL/5pC2w6FSvKvVtXcS5RhsDAh7Rt34Xfd+aOXrBKhQK1Ou8Xfu8+DuFNfAJdG1bP0XaPX7+LpaEBDhbm2dpOEYv0NWTM9PXwD3lBiW4jmTmgMwNbNcjWdv9JW1ub7dOHs/XoOYYsWkeHyYvoULcKK8ZkzaLyqalpNBo5ixuBTyhdsiQnjh3Mk9OCaDQaFixcwvkLF1m8eLHUcQRB+AJdu3bFx8eHo8dP0Lhhzp5zBeFrs3efLxYWFlSu/PEOTPmFKK4IQh5WunRp1q1b985t58+fR61WU6tWzn4pFQQh+61avRaArVOHUrtsyUztExjygr1nr3Hk8i38Q15w6d5DLtx9f2FWhbYWejpKjPX1KGRtgZmRAcEvIxnQqj4Hzl3n4v3ML+idn/3zQq/wdVgwbza379zl8J/HGDBoMCuXL/3o9oaGhhgbG2d6KrHsVrliBc6cOELdhs3o038Q167fZNaMqTnSdlhYOGvXb+Twn0d5+PARb97EZNynra1NgQLWVChfjkJ2ttja2WBfqBCODvYULlKYQra2H+1dmpiYyKuoKF5FRhH95g1vYt4Q/foNMTExxMTGEhsbi0ajwa10KapWrUzRIl++hodcLifwwS0KO5Xg6PEThIY+x87O9ouP+6WUSuU7BfG8atH2PwAY1bl5jrV57o4/8YnJtK1aJlvbiUtKZtiWHWjL5RwfM4w7oc/5buM2xv22mUOXbrLjx+E5Pl1W5wbVqV/BDc8xc9lx4iKnbt5n/9yxFHf4/Nd05JtYanz7Ay+jomnu2RSfDWvy5HunRqPhh2kzWLTkV0aPHk27du2kjiQIwhcoU6YMJUuUYMPGLaK4IgjZSKPRsGefL02aNMkz04B+qa/jUQrCV+TMmTMUKVKYwo6OUkcRBCGL7d1/AIW2FrU8SmR6H2d7G0Z3ac7oLv+/UBWXkERoZBRymQwrMxNMDfU/eoyXkdFcuBfIAz8/Sri6fnb+/EBbW1tMC/aVOui7m+q1G7B1+04ePnrMoQN7UCqV/7q9nZ0tj98ulJ4blCxZgnu3r1KzTkOWLlvOseMnOOi7B3NzsyxtJzY2ls1bt7N3ny+3bt/NGJUil8uxtramfLly1K5Zg1atPL+42KGnp0chOzsK2eXsVENyuZztWzbSqGlLli5bzuyZP+Zo+x+SXlzJ+9OCHb92F1NDfYrZ5dz0tj9vPQDA9/VqZVsbarWatktXkpCSytwOrTDW16O6czGuTBlLz1XrOXH9Pq7dRnFq6Q/YWWXv6Jl/sjI15vKqmUxbu4tF2/+g6sDJTOzZ5p3PDZl193EIjUbMJCE5hTGjhzN54vhsSJz9VCoVI8dMYO26DUybNo3+/ftLHUkQhC8kk8no0rUr06ZNIyIiAisrK6kjCUK+dPXaDYKDnzJnTs51lJGaWJVVEPKZc+fOUbtmDaljCIKQxcLCwnn48BHlXYp8cQ9QQ31dijvY4mxv85+FFYCqpdPnvT91OvesLyAVXV1dUVz5Smlra3PhzHGaNW3M1WvXKVTYBW/vdf+6vaN9IZKTk3PVOhiWFhbcu3WVdm1b88DPH+cS7qz6yGPIjMTERNZv9KF1u044FnPFztGZMeO8OHvuAgb6+rRp3YKdWzcRFf6MgPs32bNrKyOGD86SUSRSqlK5Ekqlkj+PnZA6CgA6Ojrk9VPTmgMniYqNp3Hl7B1B8k9n7/hjY2qClbFRtrXRbeU6HkVE0q68B+0rlMu4XamtzdZv+zGiUT0i38RSts94Tt6QZo2zH/q048yvUzE1MmDG+t9pOmo2KSlpmd7/zyt3qD14GkmpaXiv+i3PFlZSU1P5ZtBg1m/YxM8///zBwsrp06cZMGAAAwYM4Pjx4xKkFAThc7Rp0wYtLS02b9kudRRByLdWea/B3t6e6tW/ntl0RHFFEPKRiIgIAgMDqSWKK4KQ74yd4AXA1H4dcrztmmXSR6tcv34zx9vObfT19IAvW/dByLvkcjlbfdazZNEC5DIZI8aMx6VEGWbNnUdSUtI72zq8XfssLCxciqj/Si6Xs3b1crb6rEepVDJqzHiqVK/D8+cvMrV/Wloau3btoUPn7hR1LkUBuyIMGTaK4ydOoSXXokmjBqxavpTIl08JeHCL9WtW0ahRgyxZxyG3KVjAOtO/t+ymq6PMs+el4BcRNBg2g5G/bMBIX4+FQ3rkWNsHL9wgOSWVVh5Zu5j73/X13sjloGBquTjxU8c2H9xmcP3arOvbHY1GQ5sJC1iy42C25fmY0kXtCdj8M3XLleTCvUCcuw7nciamBd10+AwdpyxCS1ubPw/tp0O7Dz/O3C4xMZGuPfqwd58vy5cvp1OnTu9ts3HjRrp168azZyE8D31Gjx49WL58uQRpBUH4VGZmZnh6erJqzTrS0jJfPBYEIXMiIiL4ffc+evXq9dGpffOb/PctRxC+YiEhIQAUL+4scRJBELJSVNRr9u47gGMBS6qUyvm/b2MDfbS1tHjg55/jbec2RkbpPZvj4uIkTiJIqXfPbjwLDqRbl068jo5mztwFFLArgnu5yoyfOJmnIc8wftsLPvpNtMRpP6xZ08Y8fexHi+bNuP/Aj5Lu5Zn648wPXqB/+PAR4yZMxqN8FSwLOtDnm0EcPnIUlUpF3Tq1WbJoPi+fPeZx4D22b91Ep47tPzplWn7hVKwYcXFxuWJ0ko5u3lssPDougU5TFuHRZxxX/R9Tzc2F62tmo6+rm2MZFu88BMCgutnTMan7ynWcCnhIxSKOrO338aJRzeLOHBs9BFN9faZ476DfbGku2Gtra7N71mhmDehMbEISjUbOYtQvG/91+wVbfRm8cC0GBgZcvnCKihXK52DarBMfH0/7Tt04dfos69atw9PT8537NRoNCxcuZPz48fTv15tTxw5x8tghRo8cxvTp00WBRRDyiIEDB/L0aQj79h+QOoog5DvrNvigJZfTuXNnqaPkKLHmiiDkIyYmJgC8fBmGW+lSEqcRBCGrdO3RB7VazeLhvSTLYGZkwLPQ55K1n1v8dcE8PDw8o9AifJ20tbX57dfFLFu6iB27drNipTe379xl2fJVLFu+KqO4sN/3D5ydnHLlgo4KhQKfDWs4f+ES3Xv25edFv+CzZRvz587i2vUbnDx1Bj//gIxROTpKJR5l3GjbuhU9e3bD9O3njq+Vh4c7x0+e4t79+7iVLi1pFl2d9IKEWq3O9aOEUlLSGL1sEz5HzqJSq3F1sGX1+IGULmqfoznUajVX/R5T2NIco2wo6EzZ7cuFR0FUdyrKhm8y9/5tZ27G2Qkjab9sNbtOXeZZRBQH54+X5Dn9rm0jPKuXo8XYn/A+cIIjV27jO28cjgUsM7YZ95sPK/Yew8rSgksXTmNpYZHjObPKbytWc/nKNbZt20bFihXfuU+lUuHl5cXGjRuZMmkCo0YMzZiidbLXeJDJmD59OnK5nAEDBkgRXxCETCpdujQ1atRg8S/LaNO65RdPtywIQrqEhASWr1xNu/btMTPL2jUdc7vc/clbEIRPUrRoUezs7Dhy9JjUUQRByCInTp7m/IWLVCnlRJ2y0hVN7a0tiI7OnT3wc5KdrS0Aj3LRQuWCtGQyGR3bt+XYkQNEvAjmz8O+tGvbOqOYMmPWT1gUsMe1dFn6DfiW4ydO5brpm/R0dWjfrg36enqEhYXTo3d/Fi35lZu3blOggDXdu3ZOf3wvn3Ly2GGGDvnuqy+sAFSuXAmAM2cvSJwEdPXSiwNxiUn/saW01hw4iUP779lw6DQFzE3YNWMkF1fOyPHCCsC2YxdIU6no8Lc1ULLK89fRbL54BTtTk0wXVv6iq1TgO/xb6rq6cOn+Qyp940VSSkqWZ8wMxwKW3F7/E/1b1CMk/BXl+oxnzYGTAIz+dRMr9h7D0dGBOzev5OnCCsD6jT60bdv2vcJKUlISgwYNwsfHh6WLf2b0yGHvXIyVyWRMnjiOUSOGMm3aNFatWpXT0QVB+ESDBg3ixs1bnDl7TuoogpBvrFm7gdevoxk8eLDUUXKcKK4IQj4ik8moUKECt2/flTqKIAhZQK1W06f/QLTkcjZNGSJpFhd7G1Qq1VdfYHEt7gKAX0CgxEmE3KpyxQqsXb2cnt27AjDm+55ULleamDdv2LFzN63bdcLMyo4y5aswdMQYrt24kaP5NBoNl65cYeTo8ZSvVANz60LUrt+E5StXk5KaSmF7W2pW9sDCzBiAuLh4evXqnmen+slONapVAeD6DenXo9J7O/IiNiF3FlfiEpKoM+RHRv6yAZlMxuJhvbm/aQH1K0g34mf53qPIZDJ6V6+S5cee4XsIDfBrj/fX7Mis1X260aVyBR6GhuHRexwJSdI9t/O/786hBRPQ01Ey8pcNFG4/mNX7j1O0SGFuXDmPvr6+ZNmyQkJCAsHBT6lUqdI7t79584bu3btz/PhxtmxaR88eXT+4v0wmY8qkCYwYNpipU6fi7e2dE7EFCaWmpnL37l0WL16MnZ0d7du3F2t45CF16tTB3d2dGbN+ynUdXgQhL0pISGDRL7/Svn177O1zvsOM1HLf/ASCIHwRFxcXTp1K7xUrhrgKQt42aco0oqJeM7pLcyxNpJ2CqoyTI1uPnef8hUs0a9pY0ixSKlWqJACBgf+9wK/wdXsZ9hKAicP6IB/RD4DQF+Gs3+7LoeMX8H/4hHXrN7Ju/UYUCgXFihahQf269O7VAxdnpyzLkZCQwPHjJ/l9734uX7lKaOhzVCoVAEqlApei9tSrWYmubRpTyrXYO/vOXOjN/N820bBxc9q1bc2q5Utz5fRmUjEyMkJbW5uAXFBs1dPTA3LnyJXouAQ8eo8lOi6BJpXLsMHre5RKaV9HaWlp3Hn8FJcCVugqFVl+/CtBwZjq6+FWyO6LjjOjbQvMDfT59fhpKg+YzLXVsyX73VUp5UzAlp8p1X00r+MSsLa24vKF0/ninHDp8lUAnJz+f+69f/8+33//PeHh4ezfvYPKlSv+2+5AeoFl6hQv1Go1U6ZMQS6X06dPn2zNLeS80NDQ94pwABcuXCAoKIhixYohl8s5cOAAAwYMoGLFihQpUgQbG5uM/6ytrTEzM8PW1varWvA5N5HJZIwbN45u3bpx+M+jNGnUUOpIgpCnrV2/iVevohgyRNoOoVLJ+5+EBEF4h6urK9HR0YSFhVOwYAGp4wiC8JlCQ5+zdNkKjA308OrZRuo4VHNzBuDK1WtfdXHF0jJ92hMxQlD4Lw8e+KNUKN5ZK8HOxpqJw/oycVhfAPwfBbNu636On7nCo0eP8fMPYOmyFejq6ODo6EDhwo4ULVoEF2cnHO3tsbEpiHWBApiZpk/JFRcXR1x8PG+iY7jv58eNG7fwDwgg+GkIEeERxMbFvdOTVl9PF7cSxahTrQJd2zSmuHPhjz4GrxH96NmpOW17j2bX73v48+gxNqxdTb26tbP+F5ZHGRkZEhYeLnWMXF1c6TptCdFxCcz9tisDWzWQOg4Aq31PolZr6F71/YukWSE6IZFyjlnTc3Nk4/okpabifeYC1b6dzMUV0yUraOw+fZXXcQmYmZpy8+qFjLWl8rqoqCgAfvrpJwwMDHj69Cl+fn6UKOHK0UP7cXFxztRxZDIZP06djFqtZtKkSekjo3r3zsbkQk5Tq9UZP69ZtZxqVSvjWroskD4aQl9fHzs7OwID04vut27dQoaGc+fO8vJlWEbnBgAdHR0sLCwwMDDA0tKSsmXL4unpSZkyZUQnyRxQu3ZtqlatyvQZc2jUoH6uX69MEHKrxMREFi/5lbZt21K4cGGp40hCFFcEIZ9xcUmfsuaBn78orghCHtaxSw8Adkwfniu+YLkVdQDg3r37EieR1l9fvG7cvCVxEiG3C3oSTBFH249uU7yYI7O90ucl1mg0XL35gA07fDlz8bVemncAACAASURBVAZPgoPx/8wREbq6OpiZGFHEwYlihQvhUcqFjq0aYm1p/snHsrctwJUjG/ll9Tamzl9B63adaNywPhvXe6ObDYuA5zV6enokJiZKHSPjuYhPTJY4ybvS0tK4cCcA92IOuaawArD2j5NoyeV0rpT1092p1WrUGg3WRoZZdsyJzZuQkJLKlktX8Rz7E4d/nphlx86sw5duMnjhWgwMDLhy6SyGhln3+KTWpnVLtm7fyfnzF6lUqSJVK1dgYP8+dOnc4ZPPczKZjBk//oBarcHLywt3d3fKlcv6dX2E7KHRaHjz5g2RkZGcPXuWpKQkXF1dUSgUREZG4uPjA8D0qZNp3641ADFRLwkLC+f2nbv4+fnzLPQ5lSuWx82tNAP698kYnaJSqQgPjyAsPJyIiEgePnpMZOQrEhISCAl5xs6dO1i2bBklS5Sgc5cutGnTBnPzT3/fFjLnr9ErrVu3Zsu2HXTr8vnTOArC12zFKm8iX71i2LBhUkeRjCiuCEI+Y2BgAKRPAyIIQt60fefv3Ll7j0aV3KlcMnO9JbObXC5HV6ng8ZNgqaNITl9fX0zjIHyUv38gKSkp1Kzskel9ZDIZFcuWpGLZkhm3aTQagkNecNfvEc9ehBMZFc3rNzFcunYXpVJBTEwcZd1dcbArSOFCNlSp4EaxwoWypfflkP6d6NKmMe36juHwn8coXKwEK5YvpVULzyxv60tFRb1m1+493Lp9lzfR0Sh1lBjoGyCTy5DJZJiZmmJra4OdrS0uLs44FSv62W3p6OgQExObhek/j8HbkSvxuWzkSnDYKzRALY8SUkfJkJCUREDIc9wL2WXL34pcLkcmkxERG5elx53RtgXPX0dz6v5DRv+6ifnfd8/S43/MzcAndJ22FIVCwbnTR7G2ssyxtnOCXC5ny6Z1pKWlZUnROL3AMoXDR46ybt06UVzJhWJiYti6dSthYWEkJyeTkpLCs2fPuHzpEokfWd+ouIszv+/YQoP6dd+5vUABaxoWqEfDBvX+dV8tLS1sbApiY1MQ4L1tVSoVx46fZP3GzUyfPp3p06dTs2ZNPD09qV+/PlZWVl/wiIUPqVixIq1atWLK1Ok092yKibGx1JEEIU95HR3NgoW/0LVrV4oUKSJ1HMmI4oog5DO7d+9GoVDgUcZd6iiCIHwGtVrNyNHjUCq0WTN+oNRx3mFubEjYyzCpY0jO2akY9+4/kDqGkItt2rwFgC5tm3zRcWQyGYUdbCns8PERMDnF0sKUU3tXsXH7AUZOXUiPXv2oVrUK27dswFjCCxJhYeEsXPwLp06fJSjoCQmfOJJET0+PCuXLUa9OLVq1avFJxRYdHR1UuWARYz2D9AXF45Jy18gVbe30QrRanXsWDP5l52E0Guhbs2q2tWGsq8uTV1FZftzVfbpRb94SVu8/jltRB3o1rZXlbfzTy1evaTxqNsjg8IG9FM2nF0+0tbWzdLo1LS0tateqzoVLV7LsmMKX02g0XL58mfHjxxMQEECxokXR1dNFoa2Nubk5E8aPxtHBAWtrKwICHmJrZ0PJEq4kJ6dgYWGOqYlJto0o19LSolHD+jRqWJ/IyEh27d7L77v3MXr0aDQaDY6OjlStWhUnJyecnJwoWbIkdnZftq6TAJMnT6ZWrVrMmj2PubOnSx1HEPKURYuXkpKSwogRI6SOIilRXBGEfCQpKYkVK1bQuVMH7Oxyx4UYQRA+zUafLcTExDKqc3MM9fWkjvMOx4KWXLr/SOoYknN0dODW7TskJiZmrHMgCH934uRptLS0qFCm5H9vnAf16OhJq6a16ThgAucvXKSocylmTP+BQQP652iOPw4eZtyEyQQ/fQqAQqHAzs6W8uXK0qxpYxrWr4tjsRJUKF+O3Tu3oFarSVOpiIiIIOTpM56FPufWnTsc+fMYZ86e48zZc0ybMRstLS2srKwoWcKVWjWr065daxztP7x+hp6uLml/m0NfKhkjl5NSJE7yLjsLUwCW7T5C5JsYpvXrgI2FmaSZNh89h0JLi2ZupbKtjUJmpvhnQ2cEuVzO/mGDqD7rZ4YvWU9xBxuqlMq+Ea4qlYo6Q6eTnJLK5o1rKF++bLa1lR+lpqahVOpIHUMgvaiyfPlyNvv48DgoiJIlS3D14pmPrqdTvVr2FWD/i6WlJQO/6cfAb/px+sxZmrdqT1hYGP5+D/Ddv5+4+HgAmjRpQtu2balXr574TPqZbGxsGDFiBHPmzKFb1064u5WWOpIg5AnPn7/gtxWrGTBgANbW1lLHkZQorghCPrJt2zYiIyMZOXyI1FEEQfhMq1avRS6TMb5bS6mjvKd0EXsu3A3kSXAwhR0dpY4jmeJvv4j7+QVQtmwZidMIuVFg4EPsbfP3umfGRoYc2vIL+w6f4tuxsxk7fhIrVq1hx9ZNXzTNVmYcOnyEkWMm8OxZKFpaWtSrW4fRo4ZR4x8XwtRqNRqNBltbm3dG1lhaWFDC1fWdbdPS0jh56gyHDv/JlavXeBwUxPETJzl+4iRTf5yZUbgp6+FO40YNadm8GYaGhujq6r6zwLFUFG973OeGQs/faWtrI5fJUGs0bD9+kZ0nLjGwVX1mDugsyeLBUTFxBL+MpErRwtnavru9HfeevyD41SscLSyy9NhGurr8/v03NFu0jJbj53HNezb21lnbxl/aei3k5atoRo0YSnPPZtnSRn4WEPjwq13cN7c5duwYM2bMoG3rlixcMJfatWrkmQXM7z/wA2Cd9wqaNW2MRqMhNPQ5R4+dYKX3WgYMGICerm7GdGYlS5ZET1cXM3Nz6tSpQ6tWrcTaLf+hf//+7Nq1i2+/H8aJowdRKpVSRxKEXG/WnHno6eny7bffSh1Fcnnj3UQQhP/0/Plz5s37iY7t21KsaP4cri8IX4OAwIcUsbVGoch9/R+qubkA8OfR4xInkZa7e3qPtms3bkicRMiNgoKDSUxKokblr6Pw1rJxbYKv+dKhZQMePXpM+UrVGTp8dLYUHE6cOk1pj4p07NKTFy9e0qF9W0KC/Nmza+t7hRWAkNBQAOxsbf7z2Nra2jSoX5f5P83i1PHDhAQFEBX+jF3bN9Ondw+cnYsRHh7B7j37GfTdUGwdnLCxL8qFi5dQqVQcOXpc0iJLRGQkABbGuW+R8ULWFhgZ6nN421Ksrcz5bc9RXLqM4PydgBzP8vPWAwAMqpe902k1dksftbbvxp3/sXeXYVFtXQDH/zN0ioIioqCEYrfY3d2NIih2d2BdG8Xu7kDFbq/Xwk4QxUZFUFJBYhjOvB+41/eGAcwMA3h+z+MHnXP2XoM6sdfea6llfAfLvKxx6YosWU7tQdOJ/0GPiIxasPMwF+8HUrNGNaZ5TlL5+DldcnIyD/39KV26tKZD+eVdunQJd3d3ypcry8b1q6lXt3a2SawA3L//EIDq1ZyB1JKhBQta49q7J36XznP3lh+TJ44DwMHBnhrVnSlRvBjyZBnTp0+nYcOGPH2a+a+32Ymuri5Lly7l8ZMgFixcrOlwRKIs78FDf7bv3M3o0WM0Who4q8h6KzcikSjdUlJSGDZsGAYGhswT64SKRNmWXC4nMTGRUkXUV6pEGY0qpfZyunb9Jv3c+2g4Gnj+4gV+fjfwD3hETEwMsbGxyJKTMTU1wczMDIs85uTLZ0G+fPmwKmBFwQIFsLTMp3RN9YoVUsuiBIp9V0TfsGNHar+V7kr2W8lOtLW12eDtyaj+PejiMZEt23bge/gom9av/mFz37QSBIGBg4eze68PWlIpHTu0Y8mi+T/9Mvc06BkAtjY2GZpXW1ubRg3/2aA4JiaGI0dPcObcee4/eMiXL/EAdOzcHYlEgoWFOeXKlqVTx/Z0bN9GpT0cfuTNm7cA2FtnvRNTFrlMeB8ZTdWKpQnyO8iMhetYsm43zcfOo0mVMmydMgj9TNolfODiDQx0dKjlaK/WeWrYF0ECXH76nKEN66pljvolijGpZRPmHDtN7cEzuLl+tsoWjG8EPmPujsPktbDgiK+PSsb81dx/4E98fAKVK1fWdCi/rKCgIFasWMHBgwcB2Ld7O1paWhqOKv0CHgWira2NmZnZNx93sLdj2NBBDBs66D+PhYaG0b5TN1q0aMGkSZPo3bt3tkosZaZSpUoxfPhwFi1eQrOmjb9+3heJRP+kUCgYP9ETR0dHXFxcNB1OliAmV0SiHMDHx4fr169z/MgB8uTWbB1rkUiUce/evwfAOm/WPLpvbKiPjrYWz549z7Q5w8PDOXv+Anfv3ufxkyDevHlLRGTE1wXNf5NIQJGGvslaWlro6upgZGhELrNc5LWwQEtLixIlnHAqVhR7Ozvy5c2LSS4TTIyMMTU1+bpIal0gtafV8xcvVfY8RTnH2XO/oyWVUr3yr3Fy5e9KFLPD/+JeFq3ewZylm+jQuTs1a1TnoM8u9PX1MzRmRGQk9Rs243XwG4oWdeTU8UNYpLHM0qtXrwBUeqLXzMyMXi7d6eXSHYBhI8awZdsOxg3uhd+thzwKesHZc+c5e+48/QcOwdq6AHVr16Kfex+1lhH8q+9MMZufn9LJbPp6Oij+1tB+2hgPPFza06nveE7ffEjhjkNZNKQnPRrXUmsc78IjCY2MoZ5TUbXOA6m9UfKZmvAk7KNa53GvVZ3nH8PZd/MunTyXcGD2KKXHTJIl036yN1KpFmdPH820BGFO4+d3DQMDA/Hkiob4+/vj6upKWFgYAHt3bcPSMnv2BHgdHEy+fHkzdK+VVX7OnDzK9N9mM2XKFJYsWULp0qWpXr06PXr0IFeuXCqONnsbOnQoZ8+exa3fQC5dOEMucUe+SPQfhw4fxe/adXbt2iV+RviT+FMQiXKA06dPU6N6VWrWqK7pUEQikRJ0tFLfloW0ZAc0xNTQgLAPqm/S+3eXr/gxb8Ei7j94QGxs3Nc/l0gkGBkakM/cDFNbax4EPqNhxVIsHt4ba4vcX3fiCYJATFw87yOiCY2MJiwyhvCYz4THfCbycxwxsfF8+vKF6Nh4PsXFExYSwutXr0kRBK76XftpfBKJBPh/DWyR6O9evnqFlaXF138nv6LRA3vSp1truvWfyJWrfpQsUwm/y7+ne2Hr+PGTuLr3J0kmo597HxZ5zU3X/a+DU09zOKjxlELuPze1dGzVkMkj3QGI+xLPjv0n8D1xgYeBz9mxaw87du1BT0+X4k5OtG3TCjdXl+/uQs6IkPehSCUSdHV0VDamqsjlKf/5/2BlacGVoxvZ7XuKEZ7eDPbezCrfs+ybOUJtGwwW7DwKwOAGddQy/r8Vy2/JpafPEQRBrTvF53Zow6vwSM7fCWDC6l3MG9hdqfHc563lS0ISS729sCsilhrOKL/rN6hQoYLYu0FDpkyZgomxMafv3uDjh49UqlRB0yFliFwu5/PnWCpXqpjhMUxMjFm0YC6dO3bgzNnzPHj4kEWLFrFixQoGDhzIgAED0MmC7x2aoKOjw+rVq2natCmDh45k+5YNv/TnOZHo3xISEpgybSYNGzakTp3M+TyVHYjJFZEoBwgMDKRj+zaaDkMkEinJwiJ1N3bU57ifXJk+giBw+8lL7j17zbvwKJKT5eQxNaKwlSWOBfNTvHCBNJdkyW1ixPvoWJXGBxAVFc3M2XM5cPAwnz59AiB/Pgsa1qpMozrO1KxaDlvr/+/IlsvlmDs1wEBf9z+NfKVSKXlMjcljakwpu0JpjsGsqRuNK5fGrWU9nod84FNcPAmJMhKSZMQnJZGQJCNJJicxWcaFu4EkJKi+xr0o+/vyJR4n+4yVocpJ8piZcnrvSrxWbWeW9wbKVHDm/u1rWFnl/+m9giAweOhIdu7ei56uLru3b6ZFi2bpjuF9aOppwMK2tum+N61y5Urd1RoZHQOkzmNsZMiA3h0Z0LsjAM9fvmHdjkOcvXidh/4B3H/wkOkzZ2NhYU71qs706tmdhg3rK7UAH/4xHD3drLk4Fh4Ti+53YuvWrintmtWjz4gZnDh3ldK9xjK4QxNmuHVUeULiuN9djPX1KG9TUKXjfk+5QgW59PQ59968o2Jh9b4m7PJwpZ7XUtYcPodjISvcW9bL0DgxcV84ce0eDvZ29HEVS30o46F/AO3atdd0GL8kmUzGw4cPmTFtCkUK21KksPreA9Tt8pWrANSoXlXpsZyrVMK5SiUAwsI+4L1kOQsXLuTsmTOsWLkSmwyW0MxpChcujLe3N/369WP12g0MGtBP0yGJRFnGosXLCAv7wM6duzQdSpYiJldEomwuJSWFkJAQbG3FD0MiUXanp6eHtrY2j1+HKDWOIAgcuHiT7acu8fDFW2Livvz0HkN9PWwszalQtAiNK5ehadWy30y4WOQy4VVYuFLx/UUul7Np81bWb9xK0J+NNnOZGOPapSVTRvYlr8X3yxxqa2sjlUqIjv35c0sPIwN9mjqX++l1dYfOIOCVcn9PopxJoVCgoyN+xP7L2EEu2NkUwG3ETFq26cCdm1d/eH1oaBiNm7Um+M0bHBzsOXPySJrLgP1bWNhHpFKpWk8N5DIxASAu7tulCgEc7GxYMHUYMAxBEDh29jLbfU5w8+4jjhw7wZFjJ9DS0qJIkcI0adQQDw83iqQzIRQdHYORgV7Gn4iayOVy3nyIwMmx8Hev0dfXY/eaOVy/40/PQZ4s33+Kvef92DltGJWd7FQSR9Cb90R+jqNl2VIqGS8tahe1Z9n5P7j09LnakytSqZRjwwdSa643Y1Zux946H3XLp79/24TVuxEUChYuSN8pMdE/yWQyQkPDxMVqDbl58yYymexrIiE7O33mHAAtmzdX6bj581uyYN4sOnZoh1u/ATRv3pwNGzZQtarySZycoHnz5vTr148pU2dQqmRxateqqemQRCKNe/r0GYuXrmDw4MHY26u3d112I37zE4myOS0tLaysrHj9OljToYhEIhWwLmDFs3dhGbo34OVbJq3dzVX/p6QIAgD5LHJTv1wJqpQvScUyTtgXLoi+vj7vw8J5EfyOV8EhBD59ycPA57x8H86T4PfsOpu6+Gmgp4u1RW5K2hWieqmi1ChdDEtzM1JShAyXOXn7LoSt23dw+vQ5Ah4FkpKSgpaWFOcKpZg4vA/1aqT9i7BUIiVJlpzuGH7kr5/bz9haWnD/WTBJSUno6WW9BU2R5ujo6BD2MVLTYWQpHVo24PSF6+w9fIY587yYNGHsN687cPAQHgOHkpycnKEyYP8WFRWl9pI8RibGAMR+pw/Uv0mlUlo3qUPrJqmlFMIjoti0+whHz1wm6HkwK1evZeXqtRgZGVGubBk6d2xHt66df9qzJjY2lsL5M5aEUiev3cdIEQT69+rw02urVizN02sHmTp/DSs376PRiFm0qFaezRMHoqur3NfWBTuPADC0QV2lxkmPsn+ekPF/mzmJeBN9fQ4P60+TRSvpNGUJ19fNwt7aMs33C4KA76Vb5MuXl/r1xFIf36NQKH5aJijkfSiCIFCoUNpPz4pUY/bs2axatQoAW5vs//P3u34DqVRKsWKOahm/SuWKXLpwhp693OjQoQMeHh6MGzcOAwMDtcyXnUyePJknT57Qs3dfzp8+hqOjg6ZDEok0RqFQMHLMBKytrRkyZIimw8lyxOSKSJQDODs7c/7CRX6boelIRCKRstq0bsmyFas5dOkWbWtXTtM9fv5PGbZkM89DUnuhOBQpRK/OLXDv1gZjY8Nv3mNtlZfK5Uv8588/hEdy+NRFLl+/x6MnL3j3IYLnIR84fPn2P64rUMgeYxNjcpmafu05oKuri4mxEfEJiSQlJZGYmEhiUhKypCSiY2KIjY1DLpcDoCWV4mhXiL4929Gna6sMNcOTp6TwLjw63fd9i/BnUkUuT1typZhNAeAOjwIfU6H8z0+6iH4dpUuV5M7du4R+iMDK0kLT4WQZa7wmcu7yDbwWLWHwQI9/NNEVBAG3fgM46HsEfX19fPbsUMnibsynTxgZffs1UFVMjIwAiPuSkKH781rkYfxQV8YPdQXg5r1HbNx1iEt+9/Dzu8ZVv2uMGDUOKysr6tSuSV9312/W3k+SyShg/v3TfpogCAJLfU5iZGiAS6e07bqWSqXMmjiI/r070LnveI5fu4dtpyEsGdaLLg0y3lvwzC1/chsZ4mCZsabQGSGVStHR0iIiDadHVcXW3JxNbj3ptX4rdYfO5NF2L0zT+H9g/dELJCUnM2TQADVHmX29fvOGchWqYmCgT4d2bZk+dQoWFv/tEfTmTWq/p4IFM6cEnej//kqsAJStWI3H/neybdP2+Ph4Hj4MoKijg1r7fuTJnRvf/XvIa2XLunXruHXrFvv27cPQUL3vn1mdjo4Oa9eupW3btnTs2pPfzxzHPIMnaUWi7G7Pvv1cvnKVXbt2icnXbxCTKyJRNpeUlMSdO3coUzrzyhyIRCL1mTRhLCtXr2X65v0/Ta6ERkbTccpiHr16h0QioWm96iyYPuwfvUnSyzKvOR4u7fFw+X+d8Li4eC5eu8ut+49Ysm4XCgXkz21CbHwiIe/e8fLlq3+c+JBIJEilEqRSKVpaWmhrSTE2MqRwcQdKFC1Ml7ZNqOVcTrn+AhGpSZWEpKQMj/F3Uzf4AFC5eNpK0JT5s6fG3Xv3xeSK6B/mzJpO42at6eg+jqvHNmk6nCxDKpWy1msyHd3HMWjoSHZuS/3ZBL99S5OmrXkfGkrJEsU5feIwpqamKpnzS9wXzC3UuxBi/FdZsDSeXPmZKuVLUuXPck5JSTL2HDrNviPnuOcfxO69Puze64Oeri7FizvRulUL3Pv0Ri5PRqFQUNgqn0pi+BZBENj3+zWOXLlLwKu3fIz5jEyWjAKQSiQY6OuSz8yU8o6F6dO8DjXLFqfluAUkypIZ7d4l3a/3hQpYcu3EFrbuPcbYmUvp77WBlQfP4PPbCCzzmKVrrNtBL4mNT6BzlcxvaK2jpcUXmWrep9KquoMdM9u1xNP3GLUGTefe5nlp+vmvOngabW1thg4Wkyvf08fNA0EQ0NXVZduOXWzfuZvy5cqyaMFcKlYs//W6N2/eAGBtba2pUH9ZxYoVIz7+C1FR0cTFxWFj54Sjgz39+vbBzbVXtmrcPnzkWARB+O5pT1XS09PjU2Qo9+4/oFnLtsybN4+ZM2eqfd6sLleuXGzdupWWLVvSqasLhw/uw+TPE6si0a8iMiqKyZ7TadOmjdjE/jvE5IpIlE2FhISwf/9+Tpw4QWhoKAf27tB0SCKRSAUMDQ1p0rgRJ06e5vaTl1T6Tr35FQdPM22DDymCQINaVVjrNemHPUqUYWxsSItGNWnRqCYXrtzm4ePn3N4w5x+LNb6XbtJnzho8erXHa+pwtcTxF5lMRoOOAwHYM0P5ud5+jGSV7xksc+dieKe0Nc2u+Offy6NHj5WeX5RzCILAnn37Ab7bwPtX1qiOM/aFC3Ls+Eneh4Zy+vQ5Ro2dQEpKCsMGD2TWb9NUOl9CYiLmedR7msP0z+RKfHyiysfW09Old5dW9O7SCoBXb0JYt82XUxf8eOgfwP0HD5k5ay7GxqmnZ6Jj45DJ5EqX0Pq7q/5BzNp6kFuPXyBPSU2iGxnoUzBvHixzm6Kjrc2XhEQ+Rn8mNDKGl+9vcuDiTUwMDYiNTz3NM3V0xpsB9+7Skk6tGtJr6FTOXrxBiZ5jGNmlOVN6p71R+MKdRwEYloklwf4iF1Iw0MBibveqlXn+MYKtV6/TZsJCji4Y98Prg8PCCf4QQcP69dDS0sqkKLMXv2vXuXP3PrVqVuf4kYNcvHyZqdNmcffefeo1akab1i3YtH4NOjo6fPr0GSMjI7FsaCYTBIFPnz7Rrk0r5s/9jdOnz7Jw8TJu37nL2PGTGTt+MsbGxuzdvY1aNTJ+Ei4zLFq8jL0+B7C3t6Ntm1aZMqdEIqFC+XJMnTKJiZOn0qxZM1q0aJEpc2dlNjY2bN++nc6dO9O1Ry/2790p7twX/VKmeM4gOVnOtGmq/Zyek0gUCoVC00GoWnh4OMnJqq3BLhJlJcHBwTRu3BgUCurUrkVfd1ca1K+r4ahE6mJgYEBCQsbKjYiyp9DQMIqVLEc5x8L8sXzqPx6Ty+W0nbSIKw+DyGVizK61c6hZpWymxbZi414mz13FgkE98Gjd4B+P2XUeRlxCEiEPTqitz4FcLse5WW+ev3qHR+sGLBjUQ+kxqw/wJPB1CGeXTElz82SFQkGe5u7UqV2LI74+Ssfwq8lpr2sKhYKly1fitXAJsXFx2Fjn59bpbejriwtr/3brfiANOw7E2NiYuLg4jIyM8Nm7g5rVq6l0HkEQMLMoQPNmTdizc6tKx/675y9eUqFydUb27870sf3VNs+/CYLA8bNX2HHgBH63HvI59v+lp8xzGVPOoTDNq5WnUz3nNJeF+vvYm09cxGvXEcKiPgHgYG1Jr6a16duqHoY/6P/yISqGBTuPsuPsFZJkyWhrazFzXH8Gu3XJ2BP9mys3H9BrsCeR0Z/Ib27G7mnDKF+08E/vs2ozABM9Pa5NHqN0DD/yrde1ohOnU7ZQQXwG9VXr3N/jsn4Lfs9f4d6iHouGunz3Ove5azhw8SZXLp4TT8N/R6lylXn3LoSgR/ewtPx/L5uQkPe079SNx0+CMDAwYPHCeejq6uHWbwC3b9/Gyirjp4lF6XP37l1atWrFiaMHqfm35ElKSgqbt2xn1twFREVFAZAnT25q16pJ926dadSgfoaSim/fhbBv337OX7hIZGQkefNaYGWVH1sbG+zsiuBUrChFHR0wNk77SYfw8HA8Bg7j/O8XAGjbuiXei+ZjkYnlqARBoFnLdoSGfeDu3bs56vOaMm7evEn37t2pUb0qu3dsEZOnol/ChT8u0aZ9ZxYuXEi3bt00HY7SdHR0yJtX9SVixeSKSJTNCIJAx44dCQ19z5WL5zDLpjVkRWmX0xYhRWnTsElLbt66zYMt87DNn1rqJTQy/S2D5gAAIABJREFUmrpDZvIh+hM1ncvhu9lL7c2a/00ul1OgTFP0dLR57bP8H6dXdp25yiDvjfTo0JRV8yeqfO7ExCSqtezDy9chuDarw5LhvZUec/upSwxdsoUW1cqzc9rQdN1r1WYA1oUKcffmVaXj+NXkpNc1QRCoULk6L1+9xtBAn1EDejB2cC9Nh5Vl+d16QPPuw1AooFbN6hzYt+unzdozIiAgkOq16zN65DCmeU5S+fh/CQ8Px75YaTxc2uE1bYTa5vmZmM+x7PE9w4nzV/APfE5UzOevjxkb6mNvZYlzSQeaVClLrTJO/zndEhefyP4/ruN76RbXHj1DlixHR1uL9nWqMKtfF/Kapa9UW0pKCjO3HGT1obPIklN7bd04tRUnh8JKPU9BEJg4ewXrth1EUChoW6sS68Z6fPe0zoW7j2g3aRHutaoxqWVTpeb+mW+9rjlMmE41+8Js7+eq1rm/RxAEGixcxpvIaLwG96Bfqwb/uUahUGDdbhBGJia8CArQQJRZ3649PgwYNJSunTuybs2Kb16zYdMWJk+ZTkJiIsWLO/H8+QtatGjBihUr1NovQ/R/bm5unDlzhmePH5Av37fLJL5+HczkqTO4fOUqMTGpyWOJREK+vHkpU7oUtWvXpJpzFUxMjCle3Ok/94eHhzNnnhe+h48SFRX99X49PV1ksuSvPfz+TiKRoKuri6GhIblymWJhbk7+/JYUsLLCyMgQCwtzQkLec/HSFQIfP0GhUGBra8OXuC9EREYikUgoW6Y0M2d4Urd2LRX+xL7v2bPnVK1Zj7FjxzB4sNi8+i+XLl3C1dWVWjWrs23zhq8nR0WinCg+Ph7nGnWxti7Ivn37csR7mZhcSQcxuSLKyfbs2cPo0aM5fuQAtWrW0HQ4okyQkxYhRWn36FEg1WrVp16FEvjOGcOdoJe0GDufRFky44b0YvIId43F5rVqO7O8N3zz5EgplzG8j4gm4JIP1laq++ASERVD1eauhEdE06d5XRYPU37xOlEmo3DHoSCR8NpnGfrpTFQV7zGKxBQIfvlE6Vh+NTnpdW3r9p0MHT6aDi3rs8HbU6leQjndlLmrWL5x79ffr1y+GJce6tkFt2nzNkaMHsf2rRtp00p9ZU1kMhkW+W3UllTOqMTEJHxPXuDI6Us8fPSMsI+RyFNSvj6ur6cLCgWJsmS0taRfS34BFMybB9fmdRnRqSna2sqVGEtOllN32MyvvcHcurVm4fQRSv8/ef02lM59xxP0IhhDfT1WjupDu9pV/nNdq/ELuPzgCXemjcdMzc2Zv/W6Zj9+GvWLF2W9q/KnLDMqLjGJmnMXEZeUhO+c0dT9s6fPXzYd/4NRy7cxbuxIpkwcr6Eosy5BELC1dyIhIZGQ4Gc/3K0eHx9Pj15unP/9j69/Nn78eIYNG5YJkf7a/jq1AmBmZsb929fI85OykKFhYezavY+z537nUWAgnz59/sfjUqkUYyMjzM3NKViwAG/fhfD6dTAAJiYmNGnckG5dOtGgft2vr2lJSUk8ffaMJ0+e8vzFS4LfvOV9yHs+RoQTHRVNbGwcCYmJpPzt9fgvWlpalCheHK/5s6herSoAl69eY+q0Gdy99wCFQkHzpo3Zs2ubsj+uNJk5ex7Llq/i3Llz2NvbZ8qc2cGlS5fo27cvRR0d2L93h1oWakWirGDy1Bms37CZs2fPYmeXtuoOWZ2YXEkHMbkiyqmSk5OpXr06VZ0rs2XjWk2HI8okOWkRUpQ+lavW4umz53gPcWH0iu1IpBK2Lp9Bq8a1NRpXXFw81uWaoa0lJeL4hn88duvJSxqNmIVDkULcOau6XlCVG7vw9OUbJrm0YVyPNioZs9eslRy5coeVo/rQo3H6dwLWGzoT/1fviPr4TiXx/Epy0uta63ad+OPiZT4EnBHLgH1HbOwXmnYdSkDQCwpY5ObY/LFU7jeFIkWKcPeWek5+DR81ls1btvMiyF/tCx+mefLTtmldtq6YodZ5lBX0PJhTF/y4cTeApy/e8PrNe5LlqadKmlQpS+uaFehQ1zndiea0eBIcQscpS3gXHolFHjN2rp5F1YqllR53485DTJi9ApksGSebAkzu3Y4W1cojlUoRBAHL1v3Jb2rCH+NHquBZ/Ni/X9fuvn5Dp9UbaVGmJMt6dFb7/D8SHBlJk0UrAbi8ajpOtv9vtO7YZTgx8Yl8CHmldDItp5HJZEyd/hur1qxnwrgxTJqQttJyl69eo5erO5GRqSWoBgwYgKenpzpD/WV9/PiRGTNmcOjQIYoUKUyTRg1Ys24jeXLn5v6da5iZmaV5LJlMxu8X/uCq3w0SEhLxD/DnXch7oqKiiY+PR1tbm2rVnJkwdjQ1ayhXylImk/ExPJy4uC+8fx9K4cI2FLa1/W7i+YrfNZq3bKf2Upd/l5CQQNUa9bCzt2fbtsxJ6GQX/v7+uLi4YGJizEGf3dgVKazpkEQilbp3/wH1GjZjwoQJDB48WNPhqIy6kivipyeRKBt59+4d79+/p3PHtDfxFIlE2df8ebNp274zI5dvw9BAnzP7VlK6uIPG4hEEgclzV7Fu+0EAitoU+M81lZ3s6NqgOnvO+zFl7ipmTRykkrnrVKvA05dvkMn/u9MvIwJfvePIlTsUK2SVocQKgE1+C+49e01ycjI6GmhYLMoa3r8PRUtLSujHSD59jsNz3ipuP3xCQkIienq6nNq9jPKl/1ta5Fdx7fZD2vcZS3xCIu1qV2bjhP5IpVJqlC7KpQdPCAl5j7X1f19LlPX4cRBSqTRTdpRKJBLi4rN+srCYgy3FHGy//l4QBIZOWsCO/Sc5c+shlYvbqyWxAuBka03Adi9+23KAxftO0KTLEFo0qsm25TOUWtB379GWLm0a02fEDM5evIHLbyvR1pJiY2lBLiNDkuUppAgKZh89xauISMI+fSY2MRFBoUAqkZDP1ITaRR1wqV5F5Sdbrr14BUCx/JY/uVL9bM3N2eLugsv6rdQb+hu3N87BOm8evHYdJfxTLIMG9BMTK9/QoHELHjz0B6C4U9E031erRjVeBAUwfqIna9dvZM2aNQiCwJQpUzLU20P0X9HR0UyaNImzZ85gaGTI6pVL6dalE1KplEKFCjHZczoVKtfg/p1rmJqmrayhrq4uTZs0pmmTxmqOPnWugtapSU6nYj//tzV33kIA5s+bpda4/s7AwICZ0z1xcXXH39+f0qWVT4jnFKVLl+bw4cP07NmDRk1bsn/vTsqXy7wemCKROiUnJzNk+GiKFy+Oh4eHpsPJFsS6BSJRNmJra0vu3Lm56ndN06GIRKJMsGnz/3em3T67XaOJFYDlG/eyarMPpoYGbPccjN/qmd+8btVoN6zMzVixaS/3/FVTMmvBtOGY58mF994ThIRHKT1et+nLkEhg1/SMl+oo9mdyyd//kdLxiLKvsaNHkpIiUK5+N+q07cel6/cwz2NOtarOJCXJcB/5m6ZD1Jgte47SrNswkmQy1oxxZ/OkgV935c5wT93J7zldPT+foKCnWFhkTgNgqUTCl2x4EksqlbJy3gT+8F1LHjNTZm09iOvsVWqd09O1A4+2L6SUXSGOn71CseodeBkcotSYxsaG+GyYz5u7x5gw1BUnxyK8j/rEvWevAXgf84lNV65x4clTXkRE8ClZRryQwufkZO69eceSsxeoOGM+decv4dar18o/yT+9jU7tx9CyXNZoEF/VvgjLunciQSaj+oCp3Ax8ztzth8iTOzdzZmXtU1eacOHiJR489EcqkSCRSOjt5oFNkWLMmeuF/M8TXz8ilUrxmj+be7evYWdXhHXr1tG2bVuCgoIyIfqcS6FQsG/fPurUqcOlS5cYP240t29coUe3Ll/fX4YOHsCMqZOJiIykQuUafP78+SejZm3x8fFc9btGsaJFsS1UKFPn7tSxHdYFCrB9+/ZMnTc7sLW15dChw1hbF6RFq/b/KAcoEmVny1eu4dGjQBYuXChuIEwjMbkiEmUTgiDg7++PkZERy1euoX2nbt9smCcSibK/pKQkqteqz5Gjx7GxTF0cXLx6p4ajgjrVKgLQuV5VWtWo+N3rpFIpxxaMRyKR0NZ1DDKZTOm5pVIpu1bPRhAEOk5ZrNRYKw6eJvhDBN0a1sDeOuM7ikvbpX7BvXPvvlLxiLK3Lp07cP3KBZo0akC7tq0JeHCbRw9vc+r4IZo1acSL1+94EPhU02FmuslzVjF8ykKMDfS5tX42XRv+s09c+aKFyZc7F8eOn1T55xmZTEZ0TAylSpb8+cUqINXSIiEhKVPmUofypZ14cnU/ZUo4cOjybWoNmpamxeOMsjLPzZVVM5jcqx2R0TFUbuLCmQvKbxwyNTFm4vA+XD22iQ8BZ/j0/CKBl/Zxas9y7p3fRfTTC4Q/Ps+7+ycJvnuct/dPEBX0O3vXzaV+zcqERMfQdc1mRuzer5J/k+cDgzDS08PWPHOSfGnRrExJprVpzqcv8TQeNQcFcOzwAbFX1DcMGpzaG+j53qWE+K6kf5uGyJISmee1CEvrIrj1G/i17NeP2NsV4f7ta5w+cZi42FiaNm3KypUr1fp/LCdbvnw5I0eOpH69Oty4+gejRgzFPE+e/1w3csRQpkwaz8fwcMqUdyYmJkYD0arGzFlzU08+Tc78nkhaWlp069aZY8eOkQM7CijN3NwcHx8fqjg706lrT/bs26/pkEQipTx/8ZJ5Cxbh4eFBmTJlNB1OtiF+ihKJsoGDBw9SpUplmjdvzrt379DX1+fc+QtERSm/e1skEmUtHz58pESZigQ8CqRDnSo83OqFuakx23xOaDyhWqZE6smZtx8jf3qtvbUl0/t0JOZTLG1d01aj/GcqlS2OlpYWj4NDuP7oWYbGiItPZOam/Rgb6LNseG/l4nFKbewXGPhYqXFE2V+JEsXx2buTrZvWYVOo4Nc/91owB4DxM5drKrRMJwgC7d3GsmLTXgrmzYP/tgXYFfh2EtOteV0SExNVvhgxa858AFq3bK7Scb9HW1uLxMTETJlLXXR1dbl8ZCPtmtXD/+VbKrpPIlEFifEfGdu9FUfnjUUqkdCp3wS8Vql+Z7R1AUuqVSqDna31NxMIUqmUpvWr47tlIU+v+VLcsQhH7/vTaukapd5zTwcEEvUlnuZlSigT/g99jk8gLjH9Sb1mpf8fk1QqpVQp9cWYXW3fuZuQ9+/p3rA6eUyNMdTXZ/7A7oT4rsJ7iAsWpkbsP+CLXdGSdO3eK00L99WqOnPl4lkGeLgzb948WrZsSUBAQCY8m5zj/PnzeHl5MWbUcDauW4WVVf4fXj9uzEhmzZxGVHQ0ffoOzKQoVW/Hzj2YmprSplULjcxfuWIFPn36RFhYmEbmz+oMDQ3ZtGkTHTp0wGPAEJYuWykmokTZkkKhYNjIMeTLl48xY1Tz/f1XISZXRKIs7uDBgwwdOpSqzlU4ecwXqVRKYmIiRR0dsbCw0HR4IpFIhe7df0CZ8lUID49gkktbNk4cAMC4Hq1JksmYu2yzRuO7cPU2ACWKFPzJlamGdWpG7bJOXL35AK8VyjXCjI9PpGTtLqSkpFDG3oYKjkUyNI7LrBXI5CmsGu2udH15K/PcSCQSXrx8pdQ4opyrUMGCODkV48bdAJKS1LtQnRXI5XKcm/bm/KWbVCvpyIMt8zEzNvru9aO6tEBLKsV78TKVxrH/wCEMDQ1x69NLpeN+j462Dok55O93y/LpDOjdgeAPEZR2GcuHKPXu9q5Ztjj3Ns3DIpcJs7w30GvIVI1tJMhrkZvrJ7fQqXVDnoR9yHCCJV4mY4LPYbSkUqa2Vj7BJwgCJx8+YrzPIVovXUOF6fNwmDCd8jPmUXbaHBzGT8P5Ny+m+R7j6YcPPxzr5svX1J2/FAB9fX1SUlLo1z/nNKpVBUEQmDBpKno6OngP+edriEQiwa1lPR7v9Obo/HE4FrTkxKkzFHEsyZhxk356GkVfX59ZM6dx7vQxhBQ5zZs3Z+7cudk+OZsZ7ty5Q38PD5o1aczkiePSfN+wIQMpVbIE53+/wNOnGduYo0kHDx3hc2wsvXp211gMxf7sCXPv3j2NxZDV6ejosGjRIoYNG4bn9N+YMElz72UiUUZt37GbK1f8mD9/PgYGBpoOJ1uRKHJgSjU8PJzk5GRNhyESKUWhUHDlyhWGDh2Kc5XK7Nq+CYVCQS5zKyC1xrunBo4GizKfgYEBCdmwlrsofXwPHcGt7wAUwMYJ/WlXu/LXxwRBoFD7wegb6vPy5hGNxeg6dDq+Jy8QtMsbyzxmabpHLpfj1GM0EZ9i2bDYk06tGmZo7oYdB3LrfiCju7bA07VDhsa46h9Ei7HzKe9YmAvLp2ZojH+zajOAgjY23LlxRSXj/Sp+pde1qdNnsWTZCvyOb6ZkMTtNh6M2crkc52a9ef7qHT2b1GTFSLc03ddy3AKuPHxC0KP7P92FnFZ58hWkRHEnrlw8p5LxfqaIYwl0tKQE+R3IlPkyg9eKbcxashFDfT2urZ6JrVVetc4nk8lpNGo2D54HU8zelj9812FoqK/WOX+k3+hZ7Dt8llLWVvgO8UhT2SwDAwMiP32iodcyPnyOZXLLJrjVqp7hGHZdv8XWqzd4GR6B8OdXdm1tbSzMzbGzK0JRRwcEIYXXwW+5c+cuX+LjAdDV1sbOwpyKhW0omCc3NnlyExEby7EHAdx6/QYtLS02rl9N+7atqVqjLoGPnzBr5jSGDcm+O/tVacrUGSxbsRrP3u0Z3a3lT68/e+shg7038TH6M0ZGhsybPZPevXr+9D6ZTMbipSvwWrSEggULsnjxYipVqqSKp5DjPHv2jLZt21LcqRiHDuxJ96Lf06fPqFS1FqVKlcTv0nk1RakelZxr8vzFS96/eY6hoWGmz29gYEB8fDyNm7UmRVBw6NAhJBJJpseRnWzZsoUpU6bQrk0r1q5ejp6enqZDEol+KiIigvKVa9C4cWOWLFmi6XDURkdHh7x5Vf+ZVjy5IhJlQQqFgrFjx9K1a1cKFLBizqxpQOpuqdatWuBgb8+ggf00HKVIJFKVeV6L6O3mga6ONr8vmfKPxAqklu1oXKUMkVGfePv+x7tS1cn/yXP09XTTnFiB1IWgy6umY6ini8eoWVy8djfd8+72PcWt+4HUr1Ayw4kVQRBwnbUKqVTKnhkZb2L/b2bGhkSER6hsPFHOkyxP3fBjZKC5hWJ1EwSB6i3deP7qHa7Naqc5sQIww70jAFNV1Nj+2bPnyOVyqjpXUcl4aaGrq4ssh23sGjukF2sXTiYhKYnqA6cSHqPehtC6utpcXDGNbg2rE/QimOI1lW90r4z1i6bQrlk9AkJC6bx6Y5p2IMfLZDT4M7EyoG6tDCdWYhMTabNsDZ6+x3gdGUXJkiWZMW0KL4L8ifr4jqePH3Dq+CGWLVnIimWLOXZ4P6HvXnLx/Gnc3XpjY2vL8/AIdl6/xfwTZxi8Yy/TDp/g1us3lC1TmicB92jftjUAf5w/RZ7cuZkydQbnzl/IULw5SXx8PKvWrMfc1JhRXdNWgqlR5TIE7VrMrH5dSElOZuiIMZQsU4nrN2/+8D5dXV3Gjx3FlT/Okie3Ge3atWP+/PkkJWXf/k3qEBsbi5tbH/Jb5mPv7m0Z2k1dtKgjDerXJSDgERcuXlJ9kGryOjiYp8+eU6tmDY0kVv4ikUjo17cPt2/f5u3btxqLI7twdXVl3bp1HD95mvaduvPps3rfP0UiVViwcAmCIODp6anpULIlMbkiEmUxgiCwadMmdu/ezVJvLy79fprCtrZfH9++ZQO3b1z+ZuM+kUiU/fTpO4A5c73Ia2bK/S3zKVe08Dev69m4FgB7Dp7OxOj+KSIyhjwm3y/x8z1W5rm5sHwqWlpS2ruOIeDJ83TdP2nOSvR0ddg1fWi65/7LjM0HCP8Uy+D2jdOVHAJYd+Q8Zk3dyP3nL7O//QqNjCE6GzdJFalfdFQ0APny5tz37YadBhH0PJgejWuyZLhruu6tWMyOvLlNOXLsuEpi8TngC0CrTOq3AqlJ5JSUlEybL7N0bduYNV6T+ZKYRNPRczNlztVj+jK3fzc+xcZRpUmvr+UoNWHL8uk0b1iDe2/e0X3dlh9eG5eYRI2Z8/n4OZbB9WsztlnGTmm+jYymxpxFBISE0qJ5Uz6GBnP10jlGDh/y052W5cuXZfHC+dy9dZWo8BCePX7I8SMHWertxc5tm3jz8gmX/ziLpWW+r/fo6+tz8Y8z6Orq0qW7Cy9evsxQ3DnFsJFjkMvlLBzSM1278yUSCUM6NOHNgRX0aFSTkJAQGjdtTaOmrQgL+/GmGCenYpw5eYRJE8ayatUqGjZogL+/v7JPJUdITk5m0qRJhIWFsWfXNsxy5crwWBvWpW6wGTh4uAojVK/xE6YAMH/OTA1HAiVLFEcikXDgQM45oalOzZs3Z/fu3Tz0D6BZi7aEhor9akRZ18tXr9m4eSuDBw/G3Nxc0+FkS2JyRSTKYg4cOMDUqVPp49qLPq4u//lgL5FI0lSaQCQSZW3JycnUrt+EAwcPUcquEAHbvLDM/f0vjfUqpDacvXLrfmaF+B+fYuOIjc9YXfBiNgU4PHcsgkKgbrv+3HmQtibwoR8iiIr+TPOq5dDX1c3Q3KGR0Sw/cJq8ZqbMcOuY7vtDwqMAKFuyKA1qO9OoTuqvOtUrfH2N/lmdddGv66/km2EOPbnSf8xs7jx4TLOq5Vg5Ku0nVv7OtVkdEhJU09j+5KkzSKVSatXMeDmm9NLR1kZIyZm11bu2bUy75vV4EfKBQ5duZcqcA9s14vDcsYCCdq5j2LjzUKbM+y2718yhUR1nbr0KxmX9lm9eE5eYRMOFqSdWhjSow6gmDTI0V1DoB5p4ryBelsyKpd7s3rFFqd5glpb5qFWzOn1cXWjVsjlmZt/eWGBbqBAH9u1CLk+hboOmxMXFZXjO7Cw8IoL9Bw5hY2lOu9oZO/mmq6PDytFuBO5cRNWSjty4eQunkuXo6zHoh6eftLW1GTdmJNcu/46JqQmtWrViw4YNv3RT7JCQEDp06MCRI0dY4u2FXZHCSo1nnicPPbt34f37ULZs26mSGNVJJpNx9vwFbG1sKFGiuKbDoWSJ4gwZ1J+VK1YQESGe2E4LZ2dnfH19iYqKpkGTFtmy54/o1zBz1lwsLMzp27evpkPJtsQVWpEoC/n8+TPXr18HoK9bbw1HIxKJ1CUiIoqSZStx//4DWteoyOWV09HT1fnhPVKplNwmRjx6/CKTovwvUxMjpNKM11muXrooB2aNQkgRaNxlMPf8n/z0nt+vpC7mNXUum+F5u05diiAIbJ08KEPJ6XKOqacH3bq34cCmBezfmPrryLbFjB6YWlf9UWDakkWiX09MzCe0cuimiCXrdrHn0BmcbK3ZNS3jJ8tGd22BVCplobdyNZ7lcjkBjwIpWtQxUzeiaOvokJKDG9euWTARLS0pc7dnXpKjdrni3Fw3CxNDfUZNW8zYGZqr/71/4wLq1qiI3/NXuG3c/o/H3kfHUHf+EsJj4xjdrCEjG9fP0BwyuZyOqzaQLAjs2raJXi6Z27y6Tu2aeM2bxadPn6leq8Ev2b904KDhCILAigwmif8ufx4zTi2ayGnvSRTMZ86+/QepWqPuT0t+FStWlHOnjuLR141p06bRq1cvQkNDlY4nO0lJScHX15cmTRrzISyMk8cO0bVz+jfGfIv3wvno6ekx2XN6lm82vtB7KXK5nLGjR2g6lK9GjRyGoFDg6emZI09rqkOxYsU4dPgwRkbGNGrWmhs3NXcaUyT6loBHgRz0Pczo0WPEJvZKyJnf9ESibEihUNCqVSv27NkDQI3aDbh5646GoxKJRKoWEPCIUuUqEhb2gTHdWrLNc3CaS0+UKGxNRPQnjZ2S0NbWQv8nSaCfqVehJEfnj0MQFDTtOpQP4ZE/vD4iKnXXv7VF7gzN53PhOg9evKFhpVJUL100Q2NUKe4AgH/gf3eclSnhCMCdu5o7USTK2j5/jkVbW0vTYajc+Us3mbZgLXlMjfljmadSDW71dXWpVtKBp0+fK1U6Y/bcBaSkpDDQI3N33kklEnLyBnN9fT2K2tnyMvRjps5bpIAlAdu8sM1vwbrtvjTrNkxjC6KHt3pTvXJZLj59Tv+tuwC4HPSM+l7LiI6PZ1yzhoxu1jjD44/cvZ94mYxF8+fQokUzVYWdLh793Onfz53XwcHUrtc4yy8+q9LHjx85e/53ihWyonZZ1Z0ScC7hwMOtC+jeqAZPgp5S2L44O3bu/uE9enp6zJ09A5+9Owh89Ij69euzd+/eHH+KRRAEjh07RqNGjRgyZAg1a9Tg8sWzOFeppLI5dHV1GTdmJLGxscz4LXNKHWbU+o2bMTQwoGePrpoO5SvzPHlYu2oZR48eZePGjZoOJ9uwtrbm4MGDFC1alNbtOnLipOZKPItE/zbfyxsbGxs6dlRNEvtXJSZXRKIsQhAEPn78SOHCtjRt0giA69dvaDgqkUikSseOn6RWvcYkJiSydmw/pvRun677G1YqjUKh4NylHzdJVQe5XE50TCz509mv5Fuqly7KlkkDSUySUbTaj38GBfKn1ph/8T483fPIZHKGL92Kno4226YMylCsAHJ56u484RsLG5XLpZZreyjWRxd9Q0xMDE+CgshrnrHkYFYVERlD1wGT0NHW4o/l09DXy1jJvr+b1if1S920GbMydH9cXBzLVqzGLFcuevfqoXQ8on8q6WRHsjwFmSxzk/umRobc2zSPehVK4HfrAaXqdCYqRjPNgY/vXEKV8iU5FxhElZkLcN20A4Atbj3pX7dWhsd9GxnNqYDHOBUriru7q0pizSiv+bPp0qkDjwIf07LNr7PQMmjISBQKBctG9FHL+KtGu7NoiAtyeTKDho6kbAVn7t9/8MN7mjRqyI1rF2nRrAmjRo1i0KBBvH79OseeGJiUsHAKAAAgAElEQVQ4cSL9+/enoHUBzp85wc5tG9XSY3Ts6BHkzp2bFavWEB8fr/LxVeH3CxeJjIyiY8f2Wa4cePt2bXB3683ixYv59OmTpsPJNszMzNi1axf16tWnu0sftmzdoemQRCICAx9z+Mgxhg0bho6Ochsof3VZ65VaJPqFaWlp4enpyevXwbRp3ZLw0GCGDc34YqBIJMpavJcup7tLH7S1pJzxnkSXBtXSPUbXhqk9BA4c/13V4QGpSd65SzfTqNMgKjdxwalGB2zKt8CqdBPMnRogCAJtaqpmB2HrmhUpUdgagJmL1n/3ukZ1nAE45pf+k3wDF20gPjGJWR5dMNTPeL+Lo9fuAtCwtvN/HiuQPy9aUikPHwZkeHxRztWn7wBSUlJYMmuMpkNRqcZdBiOTJbPdczA2lqppfFmlhAN5c5lw5GjGGtv39RhEcnIyy5d5Z7nFqJzAxjo/AC9Df9ycWx2kUim+c8YwpEMTQkLDKVmrEw+/cZIwM+LYt2EeAJFfvpA/lykXJ4ygVjFHpcZdcPIMAFs3r1M6RlVYv3Yl9evV4cpVP7r2yPllikNCQr+eWnEu6aC2edxb1iPYZzkd6zrzOvgNtes3oU37zkRHx3z3ntxmZqxdvZxtm9dz7txZatSogYODA/Xq1WPQoEHs2LGDN2/eqC3mzJQnTx5MjI3ZvWMzlStVUOtc3gvnkZyczMAhWafk1t9Nnf4bEomEWTM8NR3KN40fMwqZTMaOHWKCID309fVZs2YNLi4uDBs5hrnzF+b4E2mirM3LeykFCxakQ4cOmg4l2xO/eYhEWUj37t2xtLTk9p276OnpaTockUikIh4DhzB9xmzMTY25u2kulYrbZ2gcK/PcGOrrce3WQxVHmGrA2LnMW76FOw8e8/ZdGEkJCZga6GFtYYb0z5I/IzqrrlzJlVUz0NPVYeWmfchksm9eY2ZqQsEC+bhwNzBdO6afvQ3lwMWb2Oa3oF+rjDUX/hrng9TeMA1rV/7m43ly5+LVq9dKzSHKeR76B3D+9z8oU8Lxa5IwJ3AbMZMXr9/Ro3FNmjqXU+nYvZrVJj4hgb0+B9J13+MnTzhx6gxOTsVo06qFSmNKC7k8Ral+VNlBoT+TK8/eZbxsm7Jm9evCunEeJCYmUaetBz5Hz2Xq/M9evsGpeuppjnpOjlyeMBJLU1Olxw0MDcPAQJ/iTk5Kj6UqB312U7lSBU6cPE2zlu00HY5aeQwcjEKhYNUYd7XPpa+ny4YJ/XmwZT5lHWy58Mcl7IqWZNKUH/cAadumFQH3b3HowF5m/zaNOrVrEPLuLRMnTqRatWrUqFGDcePGcebMGeLi4tT+PNShQ4cOxMbFcfLUGfXP1a4N9nZFOHT4KK+zWHLqw4ePPPQPoFLFCpiZKX9aXB0sLfPRqmVztm3bRkJCgqbDyVa0tLSYPXs248ePZ+78hQwfOVZj5Z5Fv7Y3b99y6PBR+vfvj66u8ifQf3VickUkykICAgL48OEDjRsqtxAoEomyBrlcToPGLdizdz9ONgUI2LYQawvlShw42RQgJCxc5bXQExOT2H/sHAXz5iHyxAZCD6/h5b7l+G/z4tb6OUSd3EjMqU0q3REulUpZMLAHiUkyRngu+u51U0a6I09JYerGfWke+96zYACCwyKUjjPwdQhGhgbf/eBpX7gg0TEx4u4z0T/07tMPiUTC9pW/aToUlZk8ZxUHjp2nlF0hlo9wVfn4Y7u3QiqVsMh7abru693HA4CdWzVTA14mk6GtlfP66vyd5Z/vXeExsRqNo3P9qlxY7omejjZ9R/7GwLGZ0zdBEASadBlCUlISS7t3ZEOfnip7P4xLlGFibKKSsVRFKpVy0Ce1N8hVv2s59gRL0NOnXL7iR1kHWyoWs8u0eW0sLbi4Yho+v40gt4khK1atwcauGPsPHvruPRYWFtSvV4f+/dxZtGAuv589QfDLJ+zctonGjepzzc+PPn36ULJkSTp06MC4ceO4evVqpj2nv0tKSuLZs2ecOXOGrVu34uXlhZeXF3fufP8UsoODAyVKlGDr9l2ZEuOWTetQKBT06p25Pbp+ZpLndABm/zZNs4H8xIRxowkLC2Pt2rWaDiXbkUgkDBs2DG9vb7bv3E3PXu5ZtkSdKOdau24jxsbGdOnSRdOh5AhickUkykKWL1+OjU0hGjaop+lQRCKRkqKioilVrjK3bt+hqXNZrq39DQN95XeFtKlZEUEQ2LDz+1/AM8JzwRpSUgRmuHdS6bg/07tZbQrlM2e372lCP3w7EdKtXVPMc+di84k/0ry7q3P9qiqJTxAE3oVHYl+44HevqVSuBIIg8PjxE5XMKcr+9uzbz4uXr2jXvC6FC1lpOhyVWLlpLys27aVgPnP+WOapltJb+rq6OJdw4EnQUz58SFvz9DNnzvEk6CnNmzbG0VF9JX1+RCaToa2Ts5MrOtqpz0+eBfo9lHUozGyP1MWAXb6nGDNtsdrnXLRmJ5HRnxjcoA4ty5ZW6dhyIQUdHW2VjqmsuLg4KlapCYC1dQFOnDz9NYmZk7j3Sy3BvHGCZp5bo8pleLZ7CVN6tyMxIQG3vgOoWKVGmj9P5DI1pVXL5iycP4d7t/24d/sa8+f+Rm4zU3bu3Ennzp2xtrbGzc2NRYsWcfr0aZ49e0Z0dLRKN4RER0dz7tw5Zs+eTcuWLXF0dKRu3br06dOHqVOnsm/vXpYsWULr1q0ZMmQIsbH/TdKmpKQQGBjIzZu3VBbXj5QtU5q6dWpz/8FDfr9wMVPm/BlBEDhy5BiWlpZUda6i6XB+yNHBnkED+rFi+XKCg4M1HU621KVLFzZv3syFi5do3a4zkVFRmg5J9Iv4/DmWLdt20rNnT4yMjDQdTo4gJldEoizi8ePHHD9+nNEjxGZSIlF29+TJU0qWrcT796EM69iUPTOGI5GopmTMwLaNkUokTPhtOWEflT+VAalf5rbvO05uEyM61M388kXrx3sgCArcRsz87jWTR7iRlCxn1ra0J5XK2Nugq63cgpXPhesIgoIubRp995pGtVO/AJ88dVapuUQ5gyAIjB47AT1dHVbPn6jpcJSWmJiEy2BPJs1ZRW4TI66smoG2kv+vfuSvxvZTp//8xI8gCAwcOgItLS3WrVmhtph+JlmejI52zv7sJvkzmZaSotpTkxnx7G0oY1fuRF9Xh0L5zFm/8xDNug1Ta2mV7T7H0dXWYnjDuiofO0UQstRnf0EQqFWvMR/Dw5kyaTyPHtymbJnS+B4+Qh/3/poOT2X8rl3noX8AdcsVx6Gg5pLgEomEMd1a8dpnOa1rVuT58xc416hL5649v5mE+NE49nZF6Ofeh727thH06P7XDXuypES2bt2Cm5sbdevWpVSpUhQpUoRKlSrRrFkzevXqxejRo5k7dy4bN27k8OHD+Pn58ezZM54+fcqNGzc4fvw4W7duxdvbm0mTJuHh4UGHDh2oWbMGpUqVonfv3vgePIi9XWEWzJvFyWO+PA18QETYG548ukfo2xesWOrNubNncXFxITk5+R/xR0ZGAuC1YI7qfrg/sWXjWrS0tPAYOCTT5vyR1WvXkySTMXTwAE2HkiYTxo3B3MKcOXMy7+8sp2nQoAE+Pj48f/GSJs3a8ObtW02HJPoF7NnnQ3x8PK6urpoOJcfIWltkRKJf1MuXL+nZsyeODg5079ZZ0+GIRCIlnDx9hh4ufUhJEVgxsg89m9RS2diCIDDIeyOCQgEKBXXb9Sfwso/SO8hXb9lPQmISo7tkfq8CgKolHSnnWBi/Ww949vINjnY2/7nGvUdbZixcz9rD55jq2p64hET2/n6Ne09f8/lLAsYG+pSxt6Frw+rkMTUGQCaXI9VK/89m3o7DbDx+geRkOTFxqcf03bq1+e71Nf/sO3Ht+o10zyXKeaZMnUlsbBwzxvVHXz/79k/78DGS6QvXcfD47yQmyShWyIoTCydgZmyo1nmrlnTE3NSY4ydO/fTaUWMnEB4ewf/YO+uwqNavDd8zNCrdKoiKYCNid3tssbu7u7u7uwsLA4/dXaCIBSahqHTXADPfH5zj+fkJSkyg7vu6vM65Zt79rmcPsGfvd71rPaNHDkNPDt4XOSUlJZV82or9XFTNy9fvASih4kqsJImERmMWIJXJ+HvpJCqWKEK76Su55uFNuXqduXtmFwZ68m2xJZFICPzwmYpFrBVSsZUmleWpfueTp87k3bv39O7ZnYnjxwBw/cp5SpZ14tgJd3xfveburaty2zSiKgYPG4VYJGLrxLxRkaOrrcXe6cN4F/SFnvM3cv7iZYrZl+XCWXcqOJbP9nyWlhZfW7sByGQyPn/+QkBgIMHBIYSEhhISEkpwSPp/3755zZ07twkNDSMpKSnDOdXU1DA1McHE1ARTExOsCxXE2ak8ZcuWoUrlStgWscn09yJfvnz07NEV+xJ2NG3RhmXLljF16tSv77948QKAkg722T7XnGJkZMiAfn3YvHU7a9ZtZNSIoUqLnRFr129CU1OT4UN/jSRm/vz5GDl8CFOnzyYkJAQzMzNVS/olqVChAidPnqR79+40atKSY0ddKVO6lKplCfymyGQydu3ZT6NGjbCyslK1nN8Gkew3bBAeGhr63U4IAYG8TOfOnQkK+siFM+6Ymws3JQLfoqOjI5gF/iKsWLWWOfMWoqmhzslF46lepoTc5n748i2dZq0hMjaeEkWtqVHFkV0HT1HGvhiXjm5EV1c7x3MXr9yamNg4PrtvVsjCUVZ4FfiJKgOn41TWgWsnMu7fvGbbQWYu2YyWhjrJKZnvULYxN2FOvw7M232ML5ExBJ3YmGUdtYbO4tn7D+TPp4Ne/nyEhEVS2qEYN923/fC4guX/wsjImOfeymln8avzu17XkpKSKGhjh14BXd4/PKVqOdkmMOgLx89c5eipyzz3fQeAjqYGK4b3pGvjGkrT0XvBRk7e8uT9mxeYGBtnOObuvfs0bd4Ga+vCPH+i2r87y8JFsTQz5tGl/SrVoUj6jprDsTNX+XRyI7raOf++yS11hs/B+20AiwZ1YUjb/yoKp287zPpjF8inq8PFI+sp4yC/FnEHjp1j6KTFzGndjO7VM6/uzOl1rdS0edjZl+Durau5kSkXwsLDsXMoh7GxEW99n33zXlJSEmZWRYD0BfCrl87+su1ETrr/Tc8+A2hbuxK7pg5RtZwMcbv+gEFL0+899u7eTssWzZQSVyaTERsbR3BICKGhoYhEIowMDTExNcHQwEAu94lr1m5gxux57N69m/j4eDw8PHBzc0Mmk+L74gn6SkyWS6VSChUpQUpKCh/9X6OlpZpNER6ej2jQuDkubVuxe8dWlWjIiJ9d1yKjorAv5cjo0aMZMWKEEpX9foSEhNCjRw8CAgI4dGA3tWoq775L4M/B89Fj6jdqxr59+6hfv76q5SgdDQ0NTE1N5T6vULkiIKBi4uLiuHPnDquWLxESKwICvzAjRo1lzz5XjPTyc3PDbAqZ5s64/l+kUikj1+xh/4VbiMVipo/tz4ShPQCIiYnj2Jmr2FZqycThvRgzqGu2H3ovXrtHaEQUPZvWVlliBcDe2oqqpe24/8yXpy/fUK6U3Tfv7z50irXbDgEgSU2jZjl7ev1VhyaVy6GXT5eEpCQue75gz7kbXPd6Se+FmwDQ1cr6buBVh8/w7P0HWjSuxb71c7P1eRS2MuddQFCWxwv8nkybOYeUlBSWzBgJgH/gJ46evsKdB0/wC/xEUnIymhoa1K1RkWUzR+WJypZH3j7MX7WDh14viItPr9QSiUQ42JfA99VrdLS16Fhfue0C29WtwslbnhxwPZzhTuKoqCjatu+Curoap93dlKotI9JS09DSzDttnRSB71t/NNXVVZpYmb/nON5vA/iriuM3iRWA+QM6UcqmEMNX7aRWqwHMnzyEYX3lUw1+/Mw1AFycK8hlvmRJCi8/fcb74ydCY+NITk0lWZKMVCpV6fcwQPNW7UhLS2PzhrXfvaetrU10+Gc6d+vFufMXsS9dgasXz1CihF0GM+VdZDIZY8ZPRl1NjfVj+qpaTqa0r1sFKxNDmo1fzIhR45SWXBGJROjpFUBPrwB2xYspJMaI4UO4defuNy1pRo0YypBBA5SaWAEQi8UsWzyfIcNHM2zEGLZvzfqGHHkybcYcABbNz7xFbl7E0MAAlzatcHV1ZejQoaip/d7+Y4rEzMyMY8eO0b9/f9q278LWTetwaZt55byAQE7YvWc/BQsWpE6dOqqW8lshVK4ICKiYFStWsHr1ah49vEOxoraqliOQB/ldd3j/LkilUtq278K16zcoXsiCm+tnoSunBdOnbwNpN30loVEx2Fpb4b5vJTYFv23JcvDEecbPXkNcfAK6Otp0b/8XcyYMznIlS7VmvfF540+A2zr08qm2rU1AcBjle02ktH1R7p7ZhVQqZeOuoyzbsJeomDg01dXp0qg6iwd3QecHOwsTkpLov3gbZ+97ATCwVQMWD+6S6aJVTHwCi/adZIv7FfLl0yXw8elsL3ANHDefw+6X8H/rg5GRYbaO/RP5Xa9rzVq25fadezgUL4Lfh08kJ0u+vpcvXz60tbVISkomPj4eu6LWeF7cpzKtvm/8GDBuAU9fvgHA3NyMenVq086lDQ3q10VdXZ3lK9cwd/4imlQux+G5o5WmLTU1FdOWg6hapTIXzrp/975T5Rq8ffuOHds20aFdW6Xpygxj80KULVmca8czrrr7HShdqwNxsXH4u6nO22bt0XPM3HGUfDraXFgxhTJFC383xuu1P62nLCMmPhFDAz3q13CmQe3KWFmYoqGhQT4dbawsTDA1Nvx6nZdIJEilskyTnQ412hEXHcuTOVMzfP9f/v917X1oKPff+eP9IYi3waEERUURnZiIJDUtw+M1NDRoUK8OS5csoIiNTVY/FrkxYNAwDh89Rvt2bdm5bdMPx27dvpMJk6YhEokYPLAfixf+3CMpr7B67Xpmzp7P0LaNWDioi6rlZIpUKqVS/2m8+xTMmpXL6NO7h6olyZWIyEj27XNl+aq1pEgkfAnyU6meck5VCAgI5Lm3J4ULFVRq7JiYGArb2lO6VMk8UcH2v2Tlfu2x1xPqNmjKxo0bad1aSAbkFolEwtixYzl58iSLF85jyKD+qpYk8JsQHx+PnUM5Bg0ezNixY1UtRyUoqnJFSK4ICKiQ27dv07lzZ6ZMGs/kieNULUcgj/K7LkL+DiQnJ1O7XmN8fF9Rq5wDJxeNk9uOrcmbXNly6jIiRIwZ3J2Z4zK/sZZKpazYfIANO48QGRWDmlhMozpVWT5nNIWtzDM9LiDoM+XqdKZaGTvOLc8bxtsuU1dw9fELenRozomzV4mLT0RbU4P+Leszu0+7bBlp3/T2YcDirQRHRmOkl599M4ZRo+z3vbzrjZiL1xt/jAz0OHdwLQ522U90/9s2ZvOGNXTt0inbx/9p/K7XtZu379C1W2+SkpOwLlyY6tWq4tKmFXXq1Prm2tB/0DCOHD3GpOG9mDq6LzKZjIdeL4iNS6Bh7cqZzi+TyfB48hINdXUqZPC7nBVCwyLpPmw69x89B6B2rZps27weS0uLDMfXbdiUx4+fsGFsH7o1lp+H1M+w6zwamZoG79+8+Ob1fxeAe3TrzIZ1q5Wm50cYmhakslNpzh9cp2opCqNEtbakSVJ4e3iNSnXsO3+TUWv2IBKJ2DyhPx3qVf1uTGpqKpM2HcTt+gOi/6nGygoiEegXKECNKuWZN3EwxWzTkzdG9vUoaWGB+8jvfRBCY2K5++49Tz984l1oGP5h4UTEx5OQLOF/H7LVxGL0CuTDysKUF6/S/WuOzB2NtbkxdUfOIylZQuHChfjw4SMA1apWYee2TRQsqJx+6EOGjeLAwcOULOmA2+EDDBk2iidPvImPj0dNXR1tbS1q1qjOnFnTsC+R3vL05u3btGjVHgD7EnacOnE00+tIXuG9nx8VK9dEV0sT/6Nr8/Qu+65z1nL23hP69O7BmpXLVC1HYVSsXIOgT5/58vG9SnV4eXlTp0ETnCo4cv3Kzz2/5Mm4CVPYtmMXbof207hxQ6XG/hlZvV9r17ErAYEfuXLlisor8H4HpFIpCxYsYPPmzYweOYzZM6cJn6tArjl0xI2Bg4dz7949rK2/9zj9ExCSK9lASK4I/ArExcVRu3Zt7EvY4X78cJ6+uRdQLb/rIuSvzpcvwVSvXZ+wsHC6NKzOpvHy2VX05sNn2kxdTlBoJAUtzXDfsyJDg/fMOHnuOrOXbcEv8BMA5UvbsXTmKKpWLPvd2HZ9J3L55gNub5yT4Q5gZRMTn8C49fs4ei3dGD6fjjYjXJowsVvLXD1QLNh7gpWHzpAmldLQuQx7pw/9prWNU9/JBIaEE/ryco7jRETFYOvcklYtmrN/744ca/1T+NOva2lpaRR3KEt4eAT6evmJj08kNS19N3v9WpU4sWv5N+NlMhkT5qxm96HTpKSm+w3l09WhV6fmzJkwGM0stqRas+0gc5dvIzUtjUrOFdm2ZT1FbX+cTExISKBYiTIkJyfhtXMxhc1NcnDG2af64Bm8+xxK6OfAb15v1tKF23fuMnniOKZOnqAULT9D39iSutUrcnLPClVLURjFK7dGLJPx6uAqVUvh0av3tJi4lMRkCcPbNWH+gMwT2p/DI7n5xIfw6DhS09KYu/s4+fPrUq+GMzKpDA1NdTQ11BGJRHz4FMzL136EhkUCUMjKjCZ1q7LD9RT1S5bAybowz4M+8T40nOCYWGKTkpD+z6O0SCRCV0cbU2NDbApbUNq+GFWcylCziiMmRgZfx1mVa0p8QiJR53cC0HLSUm4/9SU8+COvX79h6IjRPPbyRiwWM2bUcGbN+HHFTG54+dKHzt164R8QSJEiNhS1LcK16zeRyWQUtLLE2tqahIQEvnwJJjgkBICB/fuyfOlCZsyay5p1G6ngWA6vJ08Ri8U0bdKItauW5Ulj69TUVOxLORIWFsa5FVOoWjrvtjNb5vo3C/aeoKJTBa5dPqdqOQqluENZZFIZ714/V7UUWrRux81bd3A/cYR6dWorLW69hn/h/fQZESEflRYzq2T1fu3BQ08aNW3Btm3baNZMOS3s/gS2bt3KnDlz6NyxPRvWrUJD4/duQSqgWFq17UhSsoRjx46pWorKEJIr2UBIrgj8CixbtoxNmzbx2OMOhQsVUrUcgTzMn74ImRd5/PgJTVu0ISkpiZm92zG2c3O5zDt/z3FWHjqDDBjU0+Wrb0NOePL8NRPmrMbjyQtkMihoacbUUX3o3j79gScmNg6bii0oVtAcj20L5aI/x1pf+zFl6yHuv3iLTCZDXU2N1LQ03BeNo06F0nKJERwRRccZa/B+F4CWpgbLh3ajR9P0B+eyPScQmyQh4PHpXMWwcWqBuqYm71+/+PngPxzhugZhYeGMGD0OD89HWJibU6NGNe7ff4jXE286t2nMluXTAIiNS6B68z4EBn3BwtycLp07kJyczIGDR4iOjkZDQ53u7ZuxfNaoTCu7PnwKpk2vcbz1+4C+vh779+ykTu2aWdZ65949/mrelkKmRjzds1QpuyfbT1/JZc/nxER8+eZ1iURCqbIVCQ0L4/rl81SoUF7hWn6GnpEFTepV48i2xaqWojCKOLdER12Nl/vzRgIpLDqWOsNnExQaSd0KpTi5aHyWjjNvNYhiRQpz7+yuTMf4vvFjxpLNXL/7CInk+2dKTQ0NjAz1sSlkQUm7IlSqUJrqlcpT2qF4lq5rHQdM5sK1e1+TK+vczjNj+xH27dlB65bp9xMPPDzp0q0XYWHhWFlacuTQPsqVLZOlc8wKEomEvv2HcOr0GQAsLS0IDg5BKpXi4GDP1k3rcCxf7ptj3rx5S9sOXQgM/EDdOrXx8fElJjaW4CA/7t67z7ARY3j33g+RSESVypVYs3IpJUs6yE1zbnHp0IXLV64xuXtrJnfPm62LZDIZkza5svXUFUxNTPB5/hhNzax7x/2KWBQqioWFOU8876laCuHhERR3KIuJiQlvfLyVFtepUg0+fVZ99U5GZOd+rU79JhQqbM3mzZsVrOrPwt3dnVGjRlGrZg327d5OgQL5VS1J4Bfk48cgSpd3Zvny5XTu3FnVclSGYGgvIPAbERwczJYtWxg6eICQWBEQ+MXYsXMPYydMRiwSsW/6MFrWrJjrOT+EhNN68jLefwrB1NiQ47uWfWfonl0cy5Tg0tGNhIZFMmHOGv6+dJNhk5cwef46+ndrQ9CXUKRSGQsHqubmSiqVsu3UFdYeu0BQaAQApUrYMmv8QCpVKE3xKq0ZvXYvXruWyCWeuZEBNzbM4sjV+4xas5sRq3ez8cQljswbTUJyMmrqua8erFShFJduPCAmJgY9JRuyCvx6mJgYc3D/7m9ek0qlVK1Zj0MnL2JkqM+CKUOp3aY/gUFfGNCvDyuWLfo6dvHCeRxwPcysOfPZdfAUvm/8OH/oez+MBat3sHzjfqRSKR3au7Bl49pstdcDqFGtGoMH9mPz1h2MXruHtaP75Oics4OtZfrO96CgT9+0RtLU1OT8WXecq9SkS/fe+L7wUriWrPCrGNpLpVLCI6IJDY8kNCKK8MhoIiOjiYqJIyomlpiYOKJj44mLTyAuIZGEhEQSEpOJjIqBAvlULf8rJvoFeLZnGS0nLeW610sGLdvGlgkDfnqcTCZDrCb64RgHO1uObl+CVCrlzKXbnDx/HTtba6pVKke1imVyvdgdFhGFutp/CcrODaszY/sR3E+d/ppcqVLJmbe+z5g0ZQZbt++kVt1GTJ86iQnjcu99dObMOQYMHk5cfDwFC1oRERHJ589fsLKyZNvmDdSqWT3D4+zsivP08QNatunA9Rs3Ab7qrV6tKl6e97j34CETJk7l/oOHVKlRl6K2RRjQvw+DBvTL9nVHnrgeOsLlK9eoVLJYnkysJCQlM/74jPoAACAASURBVHunG66X7hCXmATAlEnjf/vEyvPnL0lISKCCo+qT5ADGxkb069uLrdt24nroCF07d1RK3OiYaHR0dJQSS5E0adyQTVu2k5qaqtK/99+N1q1bY2xsTL9+/WjeyoWjh/Zjbp73qgMF8jaHjx5DW0uL5s3lsylU4FuEyhUBARUwadIkzpw5g/fj+xjo66tajkAeR9jhnXdYuXods+cuAEA/ny4v9i0nfxaN4zPjpd9Hag6dhVQmo3v7v1i3cKJCdoVLJBIWrNnFjgMniY1L70GvpaHO833LMTVQXiIgOCKKKVsOcfruYyQpqWioq9OkfjWWTB9Bof/xh+kxbCanLtzAbf5YGjrLb7cuQJJEQr9FWzhz779F2eYNa+K6eUGu5j1+9hp9Rs5m3pyZjBoxNLcyf2uE61rmSCQSHJ2r8fFjEGpqaqSlpdG7V3fWrlqe6TEt23Tgxs1bbFg0ie4d0qvTpFIpddoM5OnLNxgbG3Pk4F4qOecuGexYsSrv/fw5sWAc9SrKp6osM3aeuc7YdXvZv2cHrVp+/yA4fOQY9u4/yOaNa5W2AJYZekYW/NWgOoe2LPr54GwilUoJDo3g46cQvoSG8SUknLDwKCKiY4iJiSc2Pj0REh+fREJSEkmJySQlJ5MsSUGSkkJKahqpqWmk/tNOLquIRCAWiVFTE6Ourk5CYhJ6+XQIPLZB7ueYWxx7TyIwJIyw09t++v1p0LQvZiZGvLl/Qu46snpds6/uQmJ8IgHH/kuGWrUZgqmZOc+ePPxu/Js3b2ncrBXh4RE0a9qYQ657c6QvIiKSLt17c+/+AzQ0NJgwbjTLVqxGmpbG7FnTs/y9JZVKKWxbgtjYOI4ddaVRg/rfjfHz92fMuMncvHWb1NRU1NTUqOhUgW5dOtGtayelJg2io6MpZl8WsQjeH179TVtQVfPmw2cmbDzATW8fpFIZ+vl16d64JjtOX0cKvPV9ioGBwU/n+VVp17Erly5f5anXA4rY2KhaDgBv3r6jYuUajB45jLmzZyg8XkpKCiYW1lSpXImL504pPF52yc79mofnYxo0bsbJkyepVKmSgpX9ebx48YKePXuirq7G0UP7KV2qpKolCfwiyGQyKlWtTekyZVi//vuNWH8SQluwbCAkVwTyMkFBQVSrVo15s2cwfNhgVcsR+AUQFiHzBiNGjWPPvgOYGBvTt08Pli5fjY2FCY93LMqVZ9KbD5+pNGAa+fPpEOStHAPN/UfPMnn+OmLjExABlUoWY9mwbpQvXkRhMR+9es/YtfvwfhcAgIWZCUP7tGdYnw4Z7m6LjI6haKXWWJsb80RO1SsZaXKZuoLo+ESMDPTYu34utapWyPF8UqkUY4f6OJYvr3Qz1F8N4br2Y1JTU5kybRZ37t6jfr06zJ8764fjJRIJloWLUdDSFO+rBwn4+IXm3UbyISiYNq1bsHvHVrkkbT9//kLp8s5oqol5fWgV+RW409brtT/1Rs5l0oSxTJsy8bv3JRIJ5gVtKVbUFs8HtxWmIyvoG1tSr4YzJ3ZnngDLCsGh4Rw4dp6LN+7j88qP6Ng4svKoJhaJEKupoa6uhoa6BhqaGmhpaqGlrYWOjg66ujpERETi5+dPuZLFqepcFv0C+dHXK4ChYQGM9PUxMTbAxMgAM2ND8ufX/S5G2TqdiIyM5sPxvJdcmbjxAFtPXeHZ3mUUNjP+4ViDpn0BiH57Q+46snJdS0hIwrJcE2qVd+DvJf/9Xjv1ncyXqLhM2wKlpqbStHkbHnp4UqVyJS6cdc/W3/T8RUtYsXItaWlpVKtahUMH9lC5eh2Cg4Nz5C/h6fmY+o2bUaWyM5fOZ95SUyqVsmPXHjZv2c7bd++RyWSIRCLMzMxwrliB1q1a0KZVC7QVmPBo0KgZHo8es2/GMFrWyH21sTzw8Q+iy+y1+H8JBaB4QQtm9HahdS1nAP6+84ge8zbgVKE8169cUKVUhSGVSjG1tMHS0oLnTzxULecrT7yfUrteYyaMG8OMaZMUHu/ylWu4dOjCjGmT5VKZJm+yc7+WlpaGdVEHBg8ezOjRee9cfgc+ffpEr169CAwMZM/OrTRq+H1yW0Dg/+P56DH1GzXD1dWVOnXqqFqOShHaggkI/CacOnUKLS1NevfqoWopAgICWUAqldKyTQdu3b6DnV1xbl+/hI6ODjExsWzeuoPGYxdyZU3Od7bZFbZkQMv6bPv7KhPmrmHZzFFyVJ8x3Ts0o3uHZtz18Gby/HU8fPGGOsPnUsTSlFl92tG2dmW5xfLwfc+IVTvxDfiESATOjqVYOHUYVZx+XI1iqK9Hg1qVuHTjAaGR0Zgayr/Kr6J9UQKObWDe7mOsPnKOFt1HU79mJfatn5vh4uLPEIvFWBe05MVLH7lrFfizUFdXZ9mSrFdSaWpqYmNjTVBQEGu3HWTWsq1IpdKvxtPywtLSglXLlzBi9DiqDJzOi32K898oWzS9bepRt+MZJlc0NTVxdCzH48dPVN6CRE1NjejYuGwfFxD0mR0H3Ll225M37wNJTEoG0o3RTU1NqFW+PObmZhgbGWFqaoKpqSkW5qZYWVlhbmaGsbFRls975669jB43kSmj+tKsYY1sa82fT5fg0PBsH6cMYuLTF/60s9CaTV1NDccy9oqWlCl7j6Z7nHRp8O3PwNLYAP8vYZkep66uzuULp+nctSdnz1+k/6Bh7Ny26afxbty8Td8BgwkNDcPI0JDtWzfSsEE9JkyaRnBwMKNHDsuRcbezsxMl7Irz6PETpFJppokesVjMgH59GNCvDxKJhP0HDnHE7RjPX/hw5ux5zpw9z8DBwzE0NKRc2TI0a9qYTh3bY2RkmG1NGbFn3wE8Hj2mnlPpPJNYiYlPpP6oeSRJUmhapTzz+nfErrDlN2Na1qhIo0plueThzdZtOxg4oJ+K1CqO7Tt2kZKSwpBB/VUt5RuuXLkGQCXnnG+2yQ5nzqZvxnFp00op8RSJmpoatWvW4PLly0JyRUFYWVlx4sQJhg0bRofO3VmyaB6DfsPrg4B8cT10BEtLC2rWzLrfokD2ULwbpYCAwDf4+PhQulQp8ufPO32rBQQEMiYhIQHnKjW5dfsOdevUwuPeza89kZcuXkDzZk159MqPAUu25CrOsmHdKWhqyLZ9J3j5SnlmltUrleem+3ae3zxC03rV+RAcTp+Fm7HtMIKlB9yRSqU5nvtDSDiNRs+n0ej5vAr8TL0azry46cYVt00/Taz8y4AebQHYdVb+O4z/lxm92/Fy/3KcSthy9bYHtpVasXnPsRzN1ahOZZKTk/F++kzOKgUEfoyenh6JiUnMWLKZAgXyc/nCabkmVgB8X71m+qy5AASFRtJq0tJcXSd+xL9JA6k088qNTh3aIZPJcDt+UiEaskq+fLp8Cfl54iEmNo4NO4/QpNMwrMo1pVydzqzZepAXr95jZmZOpw7tOHRgD+HBH3jr+4zT7m7s2LqRpYvnM2HcaHr37EbTJo0pV7YM5uZm2UoohYWn6zM3NcrROerr5SMlNS1HxyoS77f+uF2/j0F+3Sy1uJTJZKipqe4ReNv+E4hFIjrWr/LN67raWshkP/9bOuS6F/sSJXA7doIbNzOv2EpNTaVj5+60bNOeiIhIRg4bwvs3L2jYoB5BQZ/YtmMXlpYWuWp71KL5X6SmpuLllTXjb01NTfr26cn5M+589H/NR//XrFqxhIYN6qGmJubGzVtMmjqDIsVLYmVdjPqN/mLh4mUEfviYI32pqamMnzgVXW0tDs4ekaM5FEHbqctJTJaweXx/Ds0Z9V1i5V8OzBhBfl1tJk+bRXBwSLZiSKVShV2b5cX6TVtRV1dnyKCfeyUpk30HDqKurk7jRg2VEu+hhyfq6uoUK1ZUKfEUTdcuHfHy8sLDI+9UI/1u5M+fn507d9K3b18mTJrGhMnTst36U+DPITk5GbdjJ3FxaZerbhsCP0aoXBEQUDK+vr44OZZTtQwBAYGf8PnLF6rXqk94eAS9e3Zj7ervd2i77ttF9VoNOHrtAXaFLJjYLecmqccXjKPqoBm49J3Ay1tHFeK7khmFrcw5vG0RCQlJzFq+hf1Hz7JwnzvLD52hXe3KLBrSFYMsVnIkJCUxdMVO3G8/QiaTUc25LLvWzMbS3CTbuhrVroJIJOLKo+dM7KbYHX3mRgZcXTuDkzc9GL5qF5PmreVD0BcWTB2WrXkG9mjHtv0n2bZ9F+vXrlSQWgGBb/HyekJAQHrLvW5dOrNqxWK5t9k54HqY4aPGIJXKWDRtOGcv3+HmAy+KdhzFiPZNGda2EdpaP/dRkEhSef85GN+AT3i/C8T/cwifwiIIiYwlJj6BlLQ0pNL01kEAQZ8+0blbL0o62NOqRXMqVPjP+Lh7185MnDydI0eP0blje7meb3YwMTHhU1BQhu89ef6a1VtduXnvMeGR0UB6ZYqVlSWtWragV89uVK9WVeEaIyIigPSWjDnBytwUqVSq0CohD9/3+H0KISwqhvikZDTV1bCxMKWiQ9Hv2n0FR0QxcvVuLj58ikgs4sCsrC+ei1WUXLnr4c1bvw80qFjmu89QkpIKiLI0z2l3NxzKVKB7r34EvPP57n7By8ubVi4diY6OxrF8OY67HcTE+L/Pb8Lk6UilUvbv2ZGr86lWJb3K1fPRYypWzP4ufz09Pfr16UW/Pr2A9FZ/p8+e56T7KTw8H/PYyxvPR14sXrqCfPl0qVzJmaGDB9KkcdYWvRcuXkZycjLLhnVDO48Yw691O8ejV340dC5LpwbVfjhWU1Md15kjaDV5GS1at8fj/k0gfeOPj68vz1/48ObNW/z8A/j06RMhoWFER0eTkJBIamoqlpYWvHrxRBmnlW0CPnzA3z+A+vXqKvV+92ec+vsM7/38adK4oVJ0yWQyXr95S6GCBRUeS1k0+6sJFRzLM3nyZM6dO6dUf6U/CTU1NebMmUOxYsWYPn06fn7+7Nq+hQIF8qtamkAe4/yFS0RFRdGhQwdVS/mtEZIrAgJKJCgoCF9fXwb176NqKQICAj/Ax/cVdRs0ITExiTmzpjFmVMaLNiKRiBtXz1OqrBML97ljY2FKpwbVcxTT3tqKIW0asfHERToNnMLR7YrxGfkRurraLJs5iiXTR7D9wEmWb9zHwSt3OXT1HjXL2bN8WHfsra2+Oy4sOhbXS3c4d/8JD1++JU0qpahNQXasmolTOYcc6xGLxZgaG/D6w+fcnFa2aFO7Eq6X7nDR4ykVHUtl+/gSxazR0dHm6nXFVtsICAD4+Pji0rErQUGfAKhfry4b16/6mpiQF0OGjeLAwcPk09Xh9P7VOJVzYGifDixZv5vlG/Yxb/cx5u0+9nVpOLuGjmpqYnS0tcifT5d8GhqoqYmRSmXEJiSSkpLC2XMXOHvuAitWrUVNLMbcwhzH8uVo8s/O4sv/tHFRFcWL2vLu3XtSU1MRi8VcvH6f7QdOctfjKfEJ6S2rDPT1adSwPh07tKNd29ZKb2MWGRkFgLlpztotFSpoDoDf59BMd9rnBteLdxi6MvPFfhGgraWJtqYGySmpJPzTQq1EYUsOzByeZU0ymQw1FSzmSqVSeg6fhVgkYvOE79sgRcbGZ/l3wtzcjJnTpzBrznwGDB7Ojq0bv763Y8duxk2aAoiYP3cWI4cP+U7HpctXsLS0oJJz7tpkOVdKP/6Fj3xaYWpqauLSptXX9khSqZSbt+9w+PBRrl6/ybV//unq6uLSphXz587KtH2YVCpl05btFNDVYUDLBnLRl1vefvzC7J1uGOTXzXIlTW3HkrSvWwW36w/QM7JALBZnWJGirqaGrrYm+vl0KW5hwrN3gUgkedeDdvac9LaXs2dOVbGS/3j82Ive/QahpanJ9i3K8Za6ees2ycnJWU4Y/gqoqamxfu1KatdrzPz585k7d66qJf3W9OzZExsbGwYNGkSjv1py9NA+ChcqpGpZAnkI10NHcHR0xM7OTtVSfmuE5IqAgBJZs2YNhoYGtG/XVtVSBAQEMuHe/Qe0aN2etLQ0du/YgkvbH1ejaGpqcu/2Nco5VWHQsu0AOU6wLBzUmUev3nHx+n0syzbBpXk9Zo4bgLnpjw165Y1YLGZgDxcG9nDh2m1PpixYzy1vX6oMnI59YUvmD+xEo0rlePTqPX0XbSbgnz7xIhHYFLJizsRBtPmrrly0lLYvxrU7nkrzVHj48i0XPZ5SrlRxXJrVy9Ec5UoW56HXC1JSUtDQ+LkHgIBATvB64k2Dxs2RStNo26YVC+bOplCh75OfuSE2NpYGjZvj++o1JYpZc8VtM3oF/mtrOml4byYM7cn0RRu5ducRVhbpBpFisQiRSIQIESJxeiL633+6OtoUtDClSGFLnMqVpFQJ20z/tk1KNqBUyZLcuHoBb+9nHD/pzu07d3n95t3XhMu/1K7XmNo1a9CsWROqVqms1N3QpUqV5MKlKxg7NEBdTY3UtPT2WRbm5nTs2J5RI4ZS1NZWaXoyIjo6vWomp9fRwlbpyZXXHz4rJLkSHhMLwLjOzalexh69/LpIUlJ48+EzL/2DePvxC4Eh4SQmJ2NYIB+lihRiZPumVC5VPFtxZKCStmBt+4wnNDySMZ2aZ9i+LCQyOlstg8eMGs6+/Qc56nacwQP7Ucm5Ius3bGbqjNnoFSjApQt/U9Lh+80Nh464kZycTB85eD8aGxkhFot4/94v13NlhFgspm7tWtStXQuAiIhIVq5ex4GDh9jveogDBw9TtUpl1qxahoN9iW+O3bRlG/Hx8UzunvOKYnkik8loMXEpMqmMEwvHoZGNv8OtEwfw5G0Abz9+oWqp4hQyM6aolRn2hS0pW8waW0vT71q9mLcchLm5/A175cXZcxcwMzPFsXze6Obw9NkzGv3VCplMhvuJI+jry9/nLyNWrFoLwLgxeadtnTwoW6Y0SxbNY/zEqTg4ONC1a1dVS/qtqVOnDu7u7vTq1Yt6Df/i0IE9OFd0UrUsgTxAaGgoly5fZc6cOaqW8tsjJFcEBJREQEAAhw8fZs7MaYLfioBAHuXi5at07NwdsVjMqRNHqF0ra6ZvpqamPLx3i8rVajFo2Xai4xMZ2CpnOyXPLZ/Cwn0n2XXmOvvdzrHf7RwWZsZUcixFaYdijBvcHc0smPbKi3o1nbl/bjfv/D4wdvYqbt59TIcZq9HLp0NMfCJikYiGdarQq2ML/qpfTe7JhBqVynPtjicPfN5Ro6ziTYh7zN+AWCzmyLacVw61b9GAB4+fc/joMbp37SxHdQIC/9HGpRNSqZS/3Y9Rq0bOEro/wuuJN81auhAfH0/nto3ZsmxahuPEYjELpw2Xe3yA/Lo6hISGIhaLqVCh/DctwRISEjh56jRjxk0iMTGRZ8+e88T7KWs3pJt859PVxcjYCEsLC2xsrLEvYUe5sqUpXbo0Ba0sc5188fLyZtOWbVy9foOQkNCvrxe3K07bNi0Z1L+f3Ey55UF0TGyuztmmoAUAH0Mj5CXpGzQ10h9Lq5a2o4Hzf75cirjuq4mV13NcKpXSqMNQPL19qFXOgVl92mU4LiouAZsi2UvAnTh+iPIVqtCxSw8Ou+5l2sw5GBgY8PKpJ/nzZ9waZvWa9YjFYsaOls9iro6OztfKOUVjZGTI/LkzmT93Jtdv3mLa9Nncu/+AytVqU9LBniWL5lO3TnoiZtny1WhrajCxa0ulaPsZQ5bv4EtEFKM6/EWFEtn7OYvFYjy3Z90/SyqVkpySQhFr6+zKVApHj50gMTGRYUMGqloKAC9f+lC/UTPS0tJwP35YKW0aIf3ndPvOPYoUscHCwkIpMZXJgH598PHxZcqUKdja2lKt2o/b4AnkDnt7e06fPk3fvn1p1tKFrZvW0aZ13rj+CaiOo8dOIhKJaNVKse21BYTkioCA0tiwYQNGRob069tL1VIEBAQy4O/TZ+neqx8aGhpcvXiWcuWyZrr+L4ULFcTz/m2q1qjLxI0HePYukHVjst8CUCwWM72XC9N7uXD/xRtWHT7D7Wev+PviLf6+eIuqTmWpV9M52/PmlmK2hXHfs5KY2Dja9Z3IQ68X5NPV4fbf2ylqo7jy89rVnWD1Dm498VF4cmX+nuMER0QztE+HHHnE/Ev39s2YMHcNh4+4CckVAYUQHx9PZFQU7V3aKCSxcur0WXr2Tm9dtH7RRHp0aC73GFnB2MiAT/9Uxv1/dHV16dq5I0fdTnD12jXCz27H+60/Z+894cHLtwR8CSM8IpxPQZ946OH53fHq6uro6uhQQK8AxkZGWFqYU7BQQYra2uJQwg5jEyOKFS2GgYE+SUlJPHv+gitXr3Pl6nW8nz4l6Z+2VAV0dWjoXIbLns8pYVech3fzZkvAuLg41HNhZGprk+4JoKjkitY/yZUkRbcyUqKhfWpqKjVa9MX3bQAtqjuxf2bGSUipVEqSJAVr6+x9l9oULszE8WNYvHQFDZu0QE1NjSsXTmeaWAkLD8f31WuqVa0iNx8EAwMDwsLD5TJXdqhbuxZ3bl7hvZ8fo8dO5MbN27Rq2wErK0uaNG5ERGQkA1vWzxN+Hpc8nnHoyl3sClkwp5/ie94HfElP9hYtmjcN0lesWoNYLGbi+DGqlsKr16+p06AJqalpHD/qSp1/qqSUwYGDh0lNTaVv755Ki6lMRCIRSxcv4NXrN0ycOJGbN2/KvWWpwLeYmJhw5MgRxo4dS88+A5g1YypjR48QPvc/GNeDR2jYsCFGRkaqlvLbIyRXBASUQEREBMePH2PcmFHo6mbNFFpAQEB5uB07Qb+BQ9HS0uTWtcvY2+esJ2nBglb4PH9M7fpN2HfhFh4+77i0ehoFdHVyNF/V0nYcnjsaAMc+k/D/HErdGrnrkZ5bQsMiefTUFx1tLV7cOoKh/vftTeSJc/mSADx+46/QOKFRMaw6fBZjQ30WTBmaq7l0dbUxNzXmsVfeNJIV+PXR0Um/pkT846MhT+7df0DP3v3R1NTg2rHNlLJX3QJdQUtT3vl//OGYwoUKIpNBREwc5YsXoXzxIt+NSZJIePImAO+3Afh9CiEwOJwvEVGERccSEx1FaHAIT589z5ImkUhEYTNjmjSqwdC2jbD9p11W1UHTeefvn91TVBrx8QloaOT80c/2H7+tO09fyUvSN2j/U5Gp6OSKDFBXV3zlSkJCElX+6kVg0Be6NqrBxnH9Mh3r6fsegArly2c6JjOmTp7AytXrkEgkbFi3Cju7zNukzZ23CIDpUydlO05mWFpY8MTbW27zZZeitracOnGUyMgoxk2cwkn3v9m1ey8AVqZGSKVSlSZY4hKS6Dl/AxrqapxZJr/P/UdExMYDYGCQtdZWMpmMqKgoPn/+QkJiIolJSaSlpqGmpoahgT7mFuaYGBvLZYE2IiKSly99qVzJGW1t7VzPlxt8X72mVt1GpKSkcOTgfurXq6vU+Fu27kAsFjNk0PceTL8LGhoaTJ08gWYtXbh79y41atRQtaTfHm1tbTZs2EDRokWZM28hb968Ze3q5XJLqAv8Orx46cPTZ88YPUb1iew/ASG5IiCgBA4ePIhUKqNv79z3NxYQEJAv+10PMWzEGHR0tLl3+xq2RYrkar78+fPz6MFtBg4ZzuEjx3DoOpa/l07AqUTOFyilUimBX8JwLGOv0t1HEomEhh2HIZVKOblnhcITK5BujKmro82bD18UGqfr7LWkSaXsWjtbLgsxtao44nb6CoEfPmJdWDCWFJAvYrEYI0NDnj57Jve5u3TvjUgEN45vxaFEEbnPnx2K2RTixt3HhIaGYmqasX9AqVLpvhKevu9pXDnj/v3amppULW1H1dI/TpyHRcfy0u8jvoGfOHf/CWpiMeHRsSRJUmhdy5nqZUpQs5x9hteIehVK4RvwiSfeT5XuI7By9Tq2bd9JaloaWppaaGlpoqWlhba2Njo6OujqaBMUFIS2ds4XV/71annh90Fesr9BP1/65qOwqFiFzP+//H9/CnkTFRNLpcY9CQmLYGjbxiwc9OMKxtVHzgHQoUP2PRlfvvRBIpHgWL4cXTt3/OHY4yfcMTDQp1ZN+VW7FbGxxvPRY5KSklS6WG5oaMDObZvo0a0zrV06ATB7pxvLXP+mf8v6TOvRFk1N5S99tJ6yjMRkCVsmDMDMUDk+HrEJiQDo/pOEl0gkPHv2Aq8n3rzw8eHdOz+Cgj4RFh5GXFwcKSmpWZpXU0MDE1MTihW1pYJjeerWqU3tWjWytWg7b+FiAKZNnZjNs5IvPr6vqF23ESmpqRw6sIfGjXLWyjenJCcn8/zFS0qXKomWlpZSYyubGtWrUcLOjv379wvJFSUhEokYP348RYsWZdy4cfgHBnJg706MheqFPwrXg4cxMjKiXr2ceYgKZA8huSIgoGASExPZuXMn7V3aYGKS8zYzAgIC8uek+98MHT6a/Pny8eDeTQoXKiiXeUUiEds2b6B2rVqMHD2WBqMWsGBgJ4a2bZyj+Y7deIhUJqN9C+U+/P1/eo6YRURkNLPGD6RqxbJKi2tpbsynz6E/H5hDkiQSPHzfo6WpQf4cVhn9f/p0bY3b6Sts276TeXNmymVOAYH/xc6uOB6ej+Q6545de4iIiGRE/04qT6wAX6tmHj32ommTjK+fFSo4AuD9NiDT5EpWMdEvQG3HktR2LJlt36wuDWuy6eRlXA8eUWpyxfXQEWbPXYCOthb5dHWITkggJS2VtFQpadI0pFIZUqkUAAe7IrmKJRKJfpqgyojgiCge+ryjQcXS6GayAF+nQklEIhFbT11hSNtGudL5M9QV6LkSHBpO5Sa9iIqJZWqP1kzs9mND9YiYOM4/eEKxYkWxL1Hih2MzYuSYCQDs3b3th+OuXLlGTGwsA/v3zXaMH2H/j5H8k6fPqFq5klznzgnTZ85DJBLxxvcZO3ftYf2Gzaw5eo4Nxy/SvHoFlg/rjqmB4jeGAKxzO8+jV340UER0oAAAIABJREFUqlSWTg2U5zfxb/u/aTPnMHPOfFJTv02eiEivFNPT1qaEqSkW+nqY6RXAUFcXbQ11NNTVEYtEpMmkxCUmE5WQQGhcHIHhkXyOjOT2nc/cun2XtevT/a20tbWxMDfDzq44zs5O9OzWlYIFrTLU5nbsBPr6etSrU1uhn8GP8PV9/TWxcth1L00aN1S6hi1bdyCVShk0IPOKtt8FkUhEn949mDl7HmFhYcJ6iBJxcXGhUKFC9OvXjwaNmnP08H7sihdTtSwBJZCamsrho8do27atULWkJITkioCAHHjz5g1ubm7UqFGD2rVrI5PJ2LhxIz4+PsTFxREeHs7ECWNVLVNAQOB/uH7zFr37DUJbW1uuiZX/pUe3zlRydqLxXy2ZuuUQ1x6/5PCckdmujDhw8TYAfTqrzpjQ940f567cpYxDMcYO7qbU2Ha2NrzzDyI1NfXr7ml5oq2pyfB2Tdh4/CL12w2mVZPa7Fg1I1c3ozUrl0dDXZ1z5y8KyRUBheDgUIIHDz0IDgnF3Czjqo7ssmjJcjQ1NJg9Pm8YDTuVTa9K8fJ+mmlypXzZdH+sV4HKMdXOjHLFrdHS0ODsufMsXTxfaXH37T+ISCTC3/NvtLXz5g7ottNW8tIvvb1bPh1tiliYUMmhGM2qVaC+U6l0/xttbVrXrMjJW56sczvPiPZNFaZHUZ4rfgFBODXsRnxCIkuGdGVQ658v2o5cvRupTMbaVcuzHe/z5y889PCkopMjRWxsfjh2weKliEQipk2Rb8VAmdKlAHj29LnKkysBHz7w7PlzqlapjJmpCZMnjmPyxHHsO3CQRYuX437Lk1O3PKlSqjhrRvfG3jrjBIA8eP8pmFk7j6KfXxfXmSMUFicj7ApZpv+PTEYpC3MKGepT3MyMUlYWOFoXwlSvQK7ml8lkvA4O4cart3gFBPImOJTgL1/wDwjk0uWrLFq8nOrVqnLk4F709P5LZF26fJXo6BiV+o++ffuOWvXSW4EdPrhPJYkVgG07dqOurk73bn+GL1+Xzh2YPXcBhw8fZtiwYaqW80dRuXJlTp8+Tc+ePWnQuDkH9u6gVk2hguh358q164SEhNKhg+J9vgTSEZIrAgK55OTJk4wYMQJ1dXU2bNjAnj17KF68OAsXLsTQ0BAdbW3Gjh6BbZEfP/QICAgoj9t37tK2XWfU1NS4cfW8QhIr/+JgX4LXL71p3qodlzweUbL7OC6umIqNZdYXQz1932NhZkL+/KrzbJqyYAMA+zbMU3rsCmVLcP7aXTxf+eVo13RWmD+gEwNaNaDTzNWcunCTQo7NWDJjJH26tMrxnPbFbfB546fynu8CvydlS5cGwMPzES2a5X4hOjY2lpCQUFo0qqWQJGZOKFsyfYfl69dvMx2jra2NmpraVxNnVVK1dHFuPPEhLDwcE2NjpcSMiYlFQ0NdaYmVnLSmfPvxC6YGelRyKMaz94G8DvzMC7+P7D53AwD9/LpYmxnzKvAzAAYK/q4TKyC58vLVe+q5DCJZImHz+H50bvjzxavQqBjO3vOiqG2RHLXqmjUnPYm3fMmiH46Lj4/n0eMnlC5VEkNDg2zH+REVHNN9Ynx8FePFkx3Gj58MwMpli795vUe3LvTo1oW79+4zacoM7j99RpWB03G0K8Lm8f1wsJHvPaBUKqXZ+CXIpDJOLBybK6+jnGBupI9YJMLRuhBHh8rfz0MkEmFvYY69hTnw3++5VCrl3js/lp2/zN179ylZxgkvz3uY/ZP8nzNvISKRiDkzp8ldU1Z47+dH9doNkEgkHNy/W2WJlZcvfQgIDKRp44Z/zL2hkaEhbdu0ZPfu3XTp0kUw11YyNjY2nDp1ioEDB9LapRNrVy2je7cuqpYloEAOHzmGvb09ZcqUUbWUP4Y/42ouIKBAjh49Sgm74nz0f03TJo0YOXIkenp6GBsb06lDO3xfeMl9l5iAgEDOuXL1Gi1at0csFnHhjDslHRwUHlNbW5srF88wbswogiOiqdB3MjO3H0Emk/302HdBwcQlJlG/prPCdf6IOw+fYF3QgqJyXoTICrWqOgFwy9tXoXFszE24v2U+w1wakyxJYfSMFbj0mUBCQlKO5mvRuBZpaWlcvnxVzkoFBCAsPBz4r69+bnnk9QSAKk6l5TKfPNDU1ERdXQ3/nxjF58+Xj8/hUcoR9QNGd2wGwPIVq5UWMzk56WsbIGWQ3dzKFvfLSFJS6dm0Fq6zR/Bs7zJCz2zDe9cS5vRtT32n0uhoaeITEEQBXW32Th9Gj6aKaRn0b3s0NTm3BXvo9YLarQcgSUnBdeaILCVWAJqMXYhUJmPdmpU5inv2/EWMDA2pWLHCD8fNmDUPmUzGlEnjcxTnR1haWgDw3s9f7nNnh4SEBC5fuUaxoraUKVMqwzHVq1Xl1vVLPPa4S7WqVXjyxp+qg2bQbMJigkIj5KZl+KpdfImIYkT7prny28sNxvoFeBcSptSYYrGYGnbFODliEAtdWhEbF0fjv9IrrsPCw3n67DlOTo7fVLMoiwcPH+JYsRrJycns272dZn81UbqGf5k0dQYAixcpf7OSKpk6eQISSTI9evQgNFT1myH+NPT19dm/fz+dOnVi6IgxzJw9/+t3osDvRXJyMucvXKJly5Yq9Wr90xCSKwICuaRx48b4vnrNi5c+rFq+hLi4OI4fP06dOnU4ffacquUJCAj8DydOnqJdh66oq6tz9eI5nJ2dlBp/1owpXL98HmMTE9a6nadox5Fscb/8w5vbTScvATCoZztlyfyOG/cekyxJoU2zuiqJX7lC+kKJ1xt/hcd69Or91zZspUo6cOXWQ4o4t2Db/hPZnqt/1zYA7N7nKleNAgKQ3lZES0uLunVqyWW+2Jh0I3G9AvnlMp+8yKerw5cvwT8cY2xsRGRcvJIUZU49p9Loamvhdvyk0mImJSejrq6c5IpMJuPmE18mb3LNUhs2qVTKgr0n0NbUYEr3b71HbCxNGdWxGccXjsP3wErCzmzn3ZG1tKpZUVHySU39J7kix8qVK7ce0rTTcGQyKedXTuOvaj9OdPzLyNW7ef8phN49u+eoauXRIy9iYmJo0aLZD8elpqay/8BBjAwNafmTsTlBJBKhpaVF0CfVtuWbPXchaVIps2ZM/enY4sWKcuGsO4897uJUoTx3n72mTM8J9Jy/gbgcbqb4lyuez3G9dIeiVmbM7d8xV3PlhvLFrYlOTCQ6MVEl8TtVqUibCuV57+eP+9+nmTU7PZEwd9YMpWt58/YdjZqmVyGXdLCnVcvmStfwLwkJCdy6fZcSdsUpamurMh2qoIiNDcePHuTzp080b96cGzdukJqaire3N3fv3uXatWt4eHgIC/4KRENDgyVLljBz5kzWrNtAj94DSEhIULUsATlz4+Zt4uLiaNpUce1VBb5HSK4ICOSS7t27o6Ghwf0HHlhZWdK0SWO2b9/OubNnadJINeXGAgIC37N+w2Z69R2IlrY2t69fpnx55Rmy/y9OTo689X3K2NEjSJCkMmmTK4XbDWfqloPExn//EHzx4VO0tbVwLJN9o1t5sXm3GwDD+6pmoUBDQwNtLU1ef1DM4o33W3+6z11PIZehNBg1n6i4BObPncX9O9fZvXMr6hoajJ+9mvL1uvDy1fssz2tqYoiBfgHu3b+vEN0Cfy7x8fGEh4dTo3pVubUVMTMzAyAsQvUVIP+LiZE+kVHRPxxjaWlJYpJESYp+TEPnMoSEhPL02XOlxJNIJEppO+T/Ib1lV5pUymb3y1QZOB2LVoNw7jeF2sNms/SAO6FRMd8cs87tPDHxiQxv1yRPtJqT/GPsLa/kyvGz12jXdyJqYjGXVk2nToWsVX3N2nGUvedvUqyYLWtXZ99rBWDZyvTqqEk/8XRcvHQFScnJTBg/JkdxsoKeXgHCwpRbJfH/2XfAFQN9fdq0zro3XfFiRbl+5QJXLp6hqG0RTt1+hE2H4YxZu/c7E/iscNnjKZ1mrUFDXY2zyyZn+3h5MrBV+jPoxqs3VaZhvksLRCIRq9ds4NiJUxgbG+UokZgbXr70oXqt+ohEIqwsLXnp40u7jl2RSFTzfTF3/iKkUinTp05SSXxV41i+HFcvn6VwoYJ07doVGxsbmjVrRocOHejevTtt2rTB09NT1TJ/a0QiEYMGDWLHjh1cvnKVv1q0/ekGFoFfi9NnzlGkSBEclNCdQ+A/VH+XKyDwi5KYmMi7d++4f/8+KSkpWBcuBECrls04feYsAFWrVlalRAEBASAlJQWXDl25cfMWhgYG3L19lYJWijMxzQoikYjZM6cxY9pkFi9dwabN29h44hKbTl6mXDFr+javR7dG1ZFK4UNIuErb9MhkMq7e9sDc1BhzU+V4CGSEhZkxn+XYtuNdUDBLDrhz4cFTouPTd22ZmpjQvn17Jowf89WHx6VNK1q1aMbQ4aM5fPQY1Vv0Yc7EwYwakLVexZUrlObi9ftERkbJvde9wJ+Lrq4uenoFuHrtBlbWxSlbpjTr167ErnixHM9pW8QagOCQcHnJlAuW5qb4Bfw4sVqsaBHu3L1HVFyCwv06fsa8AZ04dfsREyZN48JZd4XHk0gkaKprKDzO/Uf/x95dhkWZtQEc/9MdkkpYYIuJ3YWBCuq6mAhix9rd7eraKNgoBtgdKBaKCIigooAKKioCigkIDDPvB1ff3bWIGQb0+V3XfljnmXNuRB6eOfc5930LgHVj3ahU2pxtJy9yMfwusQnJiMVibj54zELvw+hqaVCzXGna1q3Oop1H0FRXY2pfR5nH9zXHA8O4evseYokEiURMRtbHBfPQiDtMW7gWBQUFFBQVqFOjMp3bNsvV2F4+Rxg1fRkaaqpccp9FOcsSOXrfrM17WbX3JOZmZlwNOJ/rr+mTi5cCMDUx+W7POIlEwlqPDehoazNsyMA8z/UjJiYmxETHyGz8H/HavpPU1DQmTshbAqmObW1uhF7lxMnTjBo7ga0nLrDrzBWGdmnDTJeunxPYYrGYZT7H2H02kFfvUlFTUUFfRxMdTQ1C7j4AQEVZiUOLxlHcUL6/7+3qVkNTXY39oeFMsZdPCSwNVVWMtbWJiLiJKDtbpv8GvyY8PIJWbTuSnZ2N765t2LVpTTt7R86cPYdx8ZIYGRtTs0Y1Otq3p1sXB3R0dGQek/dOH3R1dXKVBPzZWFpYcOr4IYKDQ7l0+QoALZo3w3fvPjZs3CLn6H4dbdu25eDBg7i4uNC8dXv2+nhjU7XwlIUV5E12djbHT56iW7ffhJJgBUxIrggEuZCens7EiRMJDQ0lPj7+c7+Ebl0dad/ODgCHTvasWLmG6Jh7lCldWo7RCgSCqKgY2to78OrVKxo1rM/hA3tQVVWVd1ifKSkpMW3KRKZNmciJk6dZvGQZETdvMWqVF2NWb8NQTweJRIJ9G+mU/cmLHftO8CEjk9E95PtBsHL5spyITyA1/QNaGup5HifuWSLO89dxKzYegGL6+vTu2YlJE8dSulSpr75HWVmZDZ7uTJwwltZ29sz805NqlcrRIgd9cPp274DfhSC2eG1n3Jg/8hy3QPBPCgoK3AgJZPS4SVy/foOrQdeo17AZN0KvUqqkZZ7GNDb+2HQ46eUraYaab2VLmXP5WjgpKa8wMCj21WsqVfq4O+96VCytbOXbvLOUqRGVy1gQdC34uzFLiyhLhI5m3u+JOXXrzj0A6lQqSznLEtQsXxr4fx8T/+u32el3mau373Ex/C4Xw+8C4DnercCbNovFYlr8MY+I+4+++vqd6DjuRMd9/n8lRUVSYnKe6Fi5YTezlniio6lBoOdcLE1ytvFgwOL17LtwDXMzM26EBqKunrfvW+DVIFJT0+jds8d3r1vt7kFqairTpkyU6SKLTdXKREbe4c6du1SuXElm83yL+zpPlJSUmDxhXL7G6dC+LR3at8Vr+05mzp7Lyj0n2Hj0HLNcu1GjXGl6zlrFy7fvUVVRxlBXm4wsEQ8TkskSZQOgrqpKpPdSDPVkv0ifE7+3rI/XiYv434miVWX57GBOy8xAlJ398fszMX/fn9y4FhJKe3tHJBIJB/f70KLZxz5OfiePsGu3Lzt3+3Lr9h38zvjjd8afP0aPR1dXl8qVKtKmdUt69fxd6hux9h84xLt37xgxbIhUxy2KFBUVqV+/7r82oiorK7Fh4xY0pNRHTvBjNjY2HDt2DBcXF+zad2brZk/a2bWRd1iCfAgOCSU5+YVQEkwOFCQ56aZbxCQnJ5OVlSXvMAQ/oZkzZ7Jjxw4GurlQuVJFrK2sKFfOCkPDf3+oSktLIyk5+ZsLdQJBbmhoaJAup5rJRdk6z41MnT4LiUTC7JnTGDNqhLxDypHMzEy2ee9kl88eIsI/7vaDj30HLM1MsKlcjvYtG9KhVSM08pFkyCnreg68evOO57dOo6Ii+93R37LN9xh/TFvK2rH96W3XOE9juB84zYyNe5BIJDRt0pgli+bleiEoOTmZ8pVrYGSgT8zVAz+8XiwWY1ixFdVsqnLpvF+e4v4ZCfc16boUcIWODt2oWqUygQHn8jyOvpEZjepW49iOVVKMLn/WbtnD1IVr2b9nF21at/zqNZcDr9KhYxem9+vK+J4dCzjCL124EYnjlGX0dOrOeo81Mp3L1LwMlmbGhJz2luk83QdMwu9CECknNv0wWfIhMxO/4FtUKWOBlbmpTOP6mnZjFxJ05z72HdqxaMEcVP4+2aOoqEh2djYKCgqIJRKys0UMGzGGK4GBvL53MUdjz/lrA8s9d2Koq821jQsw+sdC+vfua50mLSEgIoqqVSpz7syJPCdWAJx69uXk6TNER4Z/bij/NSXLVCAjI4Nn8Q9QUpJdX57YuDhq2jZES1OTG6FXMTU1kdlc/yUWizEwsaBGdRsu+J+W6tgrVrmzeMlfpKd/7MOioKDAuB4dmObctUjsCH6f/oGSXYdTytCAsxPks7mj5uxFZEokLFu6mL69c3biN78uXwmkk2N3FBTg2OH9NGxQ/5vXpqWlcfDwUY4eO0nYjRskJiZ93jyprq5OzRrV8Vi7Uir9UWrVaURcXBwJT2Lz9fNf0KT9vHYl8Cp/Ll3BzVu3yczMJDtbRHa2mMzMTJSUlAgODqZ48W/f1wTSl5aWxogRIzhz5gwL589h6OABReIeJ/jS1Omz8N17gLCwsALf2FJUqKiofN5QJk3CyRWBIIfi4uLYvHkzC+bOYuSIod+9VlNTU0isCARykpmZiWO3Hly+Eoieri7HjuynejX59FfJC1VVVQa6uTLQzRWAcxcusWmzFzdv3SIuPoGo+4/Ye+QsALraWliXsaRhnWp0sW9B7WqVpPowPHvpepJfvmZE/9/lmlgB6Grfkj+mLeV4YFiekiuDl27E1/8qxfT1OX7kAFWrVs5THMbGxrj068PmLdvY5nuMfk7fX8hVVFSkTMkS3I2KytN8AkFONG3SiEYNG3Al8CqJiUl5XtxUUVbm9Zv3Uo4uf6pXrQDAzZu3vplcsa31sYl4ZFx8gcX1Pc1rVsGkmB4HDh7GY+0qmX7Azc4Woa6mJrPxP4l/moiaikqOvhZ1VVWZNqb/nt9nrCTozn3at23D7h1eP7zeyMgAieRj4/cf9YUZO3M5m3cdxsyoGMEbFqCdwxNDQ//aREBEFC2aN+Pgvt35/vdw6fIVTE1MvptY2eq1nddv3vDHiGEyTawAlC1ThnVrVjB0xGjq1G9CRNi1AiuDGRwSilgspnXLr98b8mPMqBGMHD6EYSPGsGfffsRiMXvPB9OmTjXqVS4n9fmkTVtDnea1KnPueiRRCc+p+J1/L7IiFksoXqJ4gSVWzvqf5zen3igpKXHq+CHq2H7/PqSpqUnvnk707ukEfEzWnT13gQMHDnHlahBXg65Ru04jfHZuo23bvO/ov/8glvsPHtCiebMilViRtpRXr3B1G4Kevj61a9emZMmSlCpVCiUlJRQVFalcubKQWJEDTU1NNm7cyMKFC5k8dQb37z9gyeL5haJXmiB3Tp46g52dnZBYkQPhb1wgyKFPv1zep6bKORKBQPAtx4+fpLRVJS5fCaRJ40bcj75VpBIrX9OyeVN2eW/hdngIyQmPib0XybKli2jf1g4dXV0i7tzDfcseWnUbikGFFtg0d2Lv0bP5nvfE2SusWL8LU2MD5k3+fkK5IOhoa6Kro8X1f5RyyYnMTBHNRszB1/8qFStWIPpOeJ4TK58sXbwANTU1pi9e97kkzve0blafjIxMwsLC8zWvQPA9o0Z+/DndtXtPnsfIzs6WeyL1v2r9nVyJ+k5PB3V1ddTU1D6X+ysMRndvT0ZmJitXr5XamAcPH6WdvSMVq9SkuEUZDE0syMzM4uade5SsZU9De1cmz19DZPQDqc35SfLLV+hpF+5yLYOXbsQv5CYN6tfFd3fOTvK0bNECgAFj5n/3uv6j5rB512HKmpkQvuXPHCdW9pwLYvfZQMqXt+bwAd98L3iEhF4nNTWNjh3bf/e6eQv/RFVVlVkzpuRrvpzq3asHSxbP5/WbN9jWb0xqAX1eOnf+44mjT+WZpe1jWdA1PH10j65dHIhPfEHbsYtoPXo+z6TYB05Wlg7rA8Dsw8flMn+WOLvAyjwdP36S35x6oayszPmzJ3+YWPkaRUVF7Fq3xHPdam7dCOb8mZMoKSvTy7k/L17mvR/ZpCnTAViyeF6ex/gZTJ8xh/QPH9i5cydeXl7MnTsXNzc3XFxccHZ2xtb2x+V2BbKhpKTEjBkzWLJkCV7bd9C9R1/evH0r77AEufA4Pp4HsbE0a5a7HnIC6RCSKwJBDllaWtKgQQNOnBLKuggEhU1Kyiva2TvSs68rmZmZrFi6mONH9qNWALt5C5qRoSED3Vzx3b2du7dv8Cr5KZcvnGXs6JHUrlWTZ89fMGDMPPqNmJXnOU6cvULvYdNQU1Xh4qGNhWb3i01Fa5JeveFdas7KE9yJe0KlPmOJuP8Ih072BF0+L5Udg8rKyowZNYK371JZuWH3D68f2PtjM+ctXtvyPbdA8C2tWn5cJA4ODc3T+7137kaUnU30/Yd4eO0jLe2DNMPLM01NdZQUFXn0+PuJk7Jly/AwISlHCc+CMMSxNWqqKqzzWJ+vcUQiEeMnTcXM0op+rgO5GhRE2ru3lCimS9UyFpS3LEHFkmZoqaoQ8+ARHl77aGjfH+NKrajfwYWpC9cS/Y3eI7nx9l0qxvq6+R5HVqZ47sLX/ypVKlfi5LFDOX6fi3NvqlatzMGT5xk7c/lXr+nqOoH9x89hU9aS4A3zUVXN2W7e92kfGLliC+rq6pzzO5HjmL5nxaqPybqxo79d5mnv/oO8ePGSvr17FmiydMigAcyYNpnk5BfY1m9CRkaGzOd89eo1ABYW5jKdR0tLC6/N64mKDKdhg3qERsVSxXkCI5ZvRSQSyXTu/LAyN6ViSTNCH8aT+kH234//ys4Wo6WpKfN5Dhw6Qi/n/qiqqBJwwY9qNtLpvVW7dk12eG0iKyuLSVNm5GmMzMxMzp2/SOnSpahQvrxU4iqKkpKS8dmzj9GjR1OiRAl5hyP4ht69e7Njxw5CQq/Tpm1HHj1+LO+QBDl08WIACgoKNGzYUN6h/JIKx2qJQFAEvHv3jps3b2LXupW8QxEIBH8Ti8VMnzEHqwpVCbwaRIP69bgffQs3Nxc5R1awqlWryuyZ0/D3O8HTR/eoXs2GQ6cu0Kb7sFwvNO4/5k+vodNQUVbhwsENlDA1klHUuTfCzQkJMMdr/w+vXbLzMI2GzSLlXSozpk3Ge9tmqSaJJk8ch4aGBivW7/zuddcj7uLhtQ8FBTh6/KTU5hcI/ktFRQUVFRWePn2W6/d+upcCpKalM3n+GkpUa4utXV+27D7C+/dp/7r+Rcprwm9/+ySJtGlqqJPw/Pl3r/mtqyOibDF7zwcVUFTfp6ioSNemdUhKfsH5i5fyNMbRYycoWaYCGzZuQVkBRnRry5MDHjzct4brmxdxfs1MgjcuIGjDfO7sWEbysY1cdJ/FoM6tKF3cmPuxj1m7ZQ912zljUrk1Dexdmb5oXa6TLZmZmWRmZVG6uPRrVEvD5mPn8Th0llIlSxJw4Uyu7/WXzvlRtkxpNu86zMwlnp//XCwW0/q3ofgHBNOwankuus/KVZkUl4XryMgS4eG+El1d6SSmLgUEYGRkiOV3kgnTZ85BWVmZRQvmSGXO3JgwbjSj/xjB06fPqNeoOdl/942TlYJuH1u8uCmnjh/G3+84FuZm7PALoORvIzl3/XaBxpEbY5w6IJFI8Am+XuBzZ0skaGlpyXSOXT57cHUbjLq6OoGXz1OpYkWpjt+unR06OjoEBubtd8vCxUvJzs5m8sRxUo2rqNm52wdlZWW6d+8u71AEP9CkSROOHj1K+ocMWrbpwLXgvG3aERSscxcuUb16dYoVKybvUH5JQnJFIMihvXv3kpGRgZurs7xDEQh+eWKxGPe1npSyqsTqtR4YFCvGgb27OX3iMPr6BVPnu7DS0NAg4MIZ2rdtQ/CNSGrb9eFDDncrevkcof/ouWioq3H1xFYqVygr42hzp0PrRujr6bDT7/I3k0bxSS+pP3g6C70PY2BgwJWL/kwYN1rqsSgqKjJ4YH/evkvFe8+/y234HPLDppkTBhVa0LLbEDbvOoxE8nGHbWHe4Soo+lRUVHj/PvfleObMX8ir168ZN6wPL6P88Vw6hQZ1qvHg4RPGzFiGeY326Fk3Q8+6GfrlmmNV14FmjgPxDwiWwVfxpWL6uqSkfL8Ez8jhQ1BUVGTprqMFElNOLBjUAwUFmDd/ca7el5SUTOu2Hent3J/MjAwWD+7Bw31rmD/QCS2N75/IrG5diiXDehO8cQHJxzZybtUM3Dq2wNLYgJj7j1iz2fdzsqXh38mW+z/oVXMl+CYAdStZ5errKAhxzxKZsG4nujo6XL18Lk814pWVlQm+egn9KuvbAAAgAElEQVQLc3NWbdjNUvftiEQiGtr3JyT8Du3r1eDEX5NzlbS5F5/A2dDbVKlciW5dHXMd09fcuXOXt2/f0bZN629ec+jwURISntO9Wxe59XaYO3s6/V2ciY2No0nzNjI9Tfapz1xB/26tY1ubyJvX+evPhWRli+k6bTnLfI4VaAw55djkY6mlGz84/ScLEokEHR0dmY2/1cubIcP+QFNTk+CgS1hbyea5tZi+Hu/e560f2RYvb7S0tOjV43cpR1W0+Pjuo0OHDsLCbxFhbW3NsWPHKF26DB0durFvf85PhAoKnlgs5uKlABo3zn1fUoF0CMkVgSAH0tPT2bBhA506dsDMTDjGKhDIS2JiEq4DhmBiVpqpM2bz4cMHpk6ewIOY27Ru1ULe4RUqvru96e/qTOzDp1Rt5sSLlNffvX7Vxt2Mmr4MHW1NQk57Y1XaooAizZ2xQ3qTnpHJkq8soI5ds53q/SYS9egZjg4deRB9K9/9Vb5n5vQpKCoosNX3YywikYhu/ScyePwCnie9pHo1G0aNHEZI0CUWzf+4g/jg4cKz8Cv4+YhEItQ1creg+jIlhdVrPDAspseMMQNQVlamZ5d2nNq9hoSbp3BfOJHunT8u5pqZGtO4Xg1aNakLwMWrYVL/Gr7GoJjeD5PE6urqtGrZnPtPE7kUfrdA4voRA11trC2KEx5x84cLzB8+fGDVmrXY1muMdUUbgkNCaVq9Evd9VzGkS977SdSqUIZlI/oSunkRL45v5OzK6fS3b46liSHRfydbarfpQ8ma9gyesJCkr/SROHclBIBWtoWrh5lYLKb9hD+RSCQc3O+DtrZ2nsdSVVUl9FoAJsZGzF+5mXINunL3Xhw9WjVk95xvl+D6liF/bQJgyyaPPMf0X8tWrgFg7OiR37xm2ow5KCsrsWLZn1KbNy9WLl9C99+6cDvyDnbtO8nshEn58tYAhN2QT0+zQQP7c+tGMEaGhszzOsCoVYWv/KeaqiqKigq8zEPiPT8+3fO0tWRTFszDcyOjxk5AV0eHsOArlLK0lMk8AC9epqCXh9NnJ06e5vXr1798YiUpKZm7UdE0bdpU3qEIcsHAwABfX1/s7e3pP3AIi5csK/DTgoKcibxzlxcvXgo/Y3IkJFcEghzw8PDg+fPnTJ86Sd6hCAS/HLFYjO/e/TRu1ppylaqx/8AhDIoVY+G82SQ+jfvlj9l/z8plSz7WP3/5imrNe/DgG7uTnQZNYeafnmhraXDDfxcWZiYFHGnOjXRzQltLg2U+x3if/rEnxIfMTEw7DWbL8Qto62jj73ec7Vs3ybxXjLKyMmKJhOsRd7kecZdyDbpy9tI16tjW4nFcNBf8TzNvzkwqlC9Pn949Adi774BMYxL8uoJDQsnMzKR6LmvN93buT3Z2NpuWT/+8C/wTdXU1+v5uz6blM3hz/yJ3r+zj2I6V7Nv8J8pKShw/c1maX8I3aWmq56i80HqPNSgqKn5e2C4MnFo2RCQScer0mS9ey8rKwmP9Juo1bIapeRlmzJrHg9hY6lS04uRfkzny5wR0taTbDNq2YlmWj3QmdNPCz8mWHq0aoIgEn4OnKdegC00dBnIx8P+Jsxu3olFQUKByadn2tcitocs28/zla/4YMTRPzav/S1NTkzOnPibAU169YYhDazwnDMj1OPFJL7keHYdt7VpSLVHk738efT09ypWz/urrUTExxD95QpvWrdAsgD4XP7J5gwft29kRHHIdh66yWVxu0fxj497Aq/IrB2hmVoI7t65jbVWWbScv4jRrVaFbgFRAAXEBx/TpGezNmzdSH9t9rSeTps5AX1+fG6GBlChRXOpzfLJ46TLS0tJw6Nwx1++dPW8hiooKzJk1TQaRFR0+vnvRUFenVSvpllfPzMwkLCyMs2fPEh4eXuh+7n4GampqrF69mvHjx7Nw8VIGDRlZIP20BLlz/vxFNNTVqV07/89CgrzJ/blpgeAXc+/ePdauXcsfI4ZSzrrwlUMQCH5G7969Y/3GLezdd4DomHuIxWIUFBSoY1ubhQvmUK+OrbxDLDImjBuNWYniDBs5hvodXDi+azV1a1b5/Pr0xes4dS4QgJvnfTA0KNxl1RQVFZk9YTDjZ6+kfM/RXFk3h5aj5pORlYW5uRmREaEyT6r8U926tgQHh9Ky2xAUFBSYNX0K48aO+uI6PT1dihUrRkhowdc8F/z8srKy6N6jD4qKikzLxUaQiwEBBAYGUbdmFVr+fRolJxQVFWlYtzqXroYRfCOSujWrEH3/EZt2HuRW1APevHmPiooSxU2MKFfGkho2Fahf2wZLM9O8fHk5ZmRoSD/n3mz18mbDEX8Gdf7+Qk5Q5D32XbhG9ONnvH2fjpKSIoZ62tSuUJbedo2xNDHMd0x92zZm/rYDHD12gg7t25KZmcn2HbvY4uXNnTt3EYvFKCkqUsO6FAM6tcSpZQOUlZXyPW9O2VYsi23Fj6V0giLvMW2DL2GRMXR2HoNBMT2cHNpwNyYOHU31Ar23/sil8Lv4+l/F2sqKeXNmSmXMlykpNG/VHoAm1SuyeGivPI0zds12AJb/lbtycN/z8NEjUl69omuXzt+8ZtbseQDMm523xtuy4LtrOx0dunHhYgA9e7uwe6eXVMe3tiqLgoICN29FSnXc3FJXVyf02mXadnDg9LUQWo6ax9kV01BSKrif5cJIXUWZ25HSPUno4bmRqTNmY1CsGGEhgRgYyK7MlPdOHxYuWoqRoWGuEyTxT54SFRVNwwb183Wq7mcQFh5BterV0dPT4+bNm9jY2HyxmSM3JBIJ27ZtY82aNTz/Rz+2ChUq4OzsjJOTExoa0t2Y8CtTUFBgzJgxlC1bljFjxvA4Pp5d3lswNMz/M5JAOi4HXsW2Th25lQMVgILkJ0zvJicnk5WVJe8wBD+B1NRUOnfuDBIxF/xPFYpdYIJfj4aGBunp6fIOQ+YePnrEancPTp7y+9yQWUlJiUqVKuDU/TcGurkIP4P54H/uAr859UYikbDdfQ6d7JoyduZyNu86jKWZKSGnvdH4QS3/wqSEjR1p6R93TikoKDBvzkz+GDG0wONITExi5KixWFpaMnb0SMzNzb55bbfuvTjjf45nj+//8h+0f5X7WkHp2ceF4ydOMXfWDEaPGp6j96Snp1OuUnVSU1OJDtyPsWHuFqieJiRTtVl3VJSVMSymx7PEF8DHxIuKijJisZisrH/3QVBQ+LgLUk9HC1NjQyzNTSlftiRVKlpRp0YVSpqbfnUBv5njICKjY3mZ+OOeASKRCItS5ZCIs4nf7/6vHhy3Y+PxOnmRCzfu8DAhCVG2+O+4FFBRUkQsAdE/Tshoa6hTo1wpujarR682DVFXVc3V39Enxdq7oa6ujqmpCY8ePUYikaCoqECVMpa42begb9vGhWoR9uWbd0zfuIcjl0NJ/Uc5NgtjAwx1dVBVUUJNVQU1FRU01VUpZWpMhZIlaFqzMqVMjWQe3+WIu3SbvoJssYRb4SHfve/mVGJiErb1G/PmzVvmunXnj+7tcz2GhoYGr968wcxxKGXKlOFGSGC+4/pkxKhxbPfeyeWLZ6n2ldNpYrEYE7PSGBsbcfdWwZTryymJREIru46EXr/O7927smn9OqmOb1GqHLp6uty5WTg2L/Tp58aRo8cpXdyYQM85aBaCxS7DDgOoWdIC36FuBTrvQK+dnLsbg8/ObXRo3zbf423YuJnxk6ZRTF+fG6FXZZpY8dywiYmTp6OtrUXE9SCMjY1z9f5efftz7PgJLp33o0b1ajKKUvak8bxW07Yh5hYWNGvWjHnz5lGtWjV69eqFo6NjrnvySCQSFi9ejLu7O716/k5/l35YWpgTFR3Dpi3bOHHyFBYWFri5ufHbb7+hp6eXr9gF/xYaGkr//v3R0dFmn88OypcvJ++QfnkSiYSy5avg7NyP8ePHyzucQk9FRSXX9/OcEJIrAsE3iEQi3NzcCAoKwv/0MSpVkt6xfoEgN37mRcjAoCDWrttAQMAVXv9dNkBDQ4M6trXo79oPx84dC9VO2aLu1q1IWrXtwIcPGdSqVpGwm1FYlbIg6ORWVPO4aCgvKa/fUsa2EwBHDu6lebMmco7ox3z27GPQkBH8tWQhgwb0l3c4cvUz39fkwcSsNEZGhjleXBSLxTRs0pI7d6NYOnMUg5y75mneKQvcWbd1L4qKiji0a8bE4c5UrvD/hsJisZi4R08JCrtNeGQMD+Ke8CQhkeSXr3n/PpXMrC+bUKupqqCro42xYTEszEywKm2Bl89RJCjw/Elsjn4nfFqA69qsLmVKGHM6+CYx8Qmf51NVUcbaojitalfFpX0zrMz/f6JGLBZzKeIuu88GEhAexbOXrz6/VtxQn8Y2FWhtW5UWtapg+vdJP5FIRFxCMvefPOfh8xfExCdw52E8D5+/4MXrd2T/3XtATVWFamUt6dWmEX3bNslT8/WCduhSCC4LPVBUUEBLQ52MzCzEEjFisQSJRMJ/P0iqKitjYWKAbcWydKhfkw71a6KqKr2vc/oGX9wPnEZZWRmfHV7Y2X27uXtOxT95Sr2GzXj//j1LhvX+4Ymnb9HQ0GCi+3ZW7T3J1k2eUmtkD2Bd0Ya0tHSePb7/1de9d+5m+MgxzJg2mQnjRkttXmkRi8U0btaa25F3cO3Xl1UrlkptbNv6TXj8OJ6kZw+lNmZ+TZg0jfUbN2Oop0Og51xMi8l3gVdeyZW3aenUmb8ELW1tHj2Iytcz/ebNXoyZMBl9PT3CQgMxkuGu+VFjJrB1mzd6erpcDbiAhUXuErgikQgTs9IUL25aaJJ+eSWN57Wy5avw4sVLAAwNDahjWxu/M/6oqanh4OBAr169qFWr1g9Ps0gkEhYsWICHhwcL589hxLDBX1wTHR3D/EVLOH7iFCoqKnTp0gVnZ2dsbApXz7CiLD4+nn79+pGQkMCObZuLxGewn1ls3ENq1K6Pt7c3LVu2lHc4hZ6QXMkFIbkikIZx48axb98+fHdtp01r4SYlkJ+faREyOzsb37372bZ9B2E3Ij7XbDUwMKBF8yaMGDqE2rVryjnKn9vj+CdUr1WP7OxsdHW0iAs5UiQW+L7mr3U7mLd8Iz2durPeY428w/mhrKwsjIqXpGGD+pw8dlDe4cjVz3RfKwysKlTl7Zu3PI6LzlEpDMduPTh3/gJODnZsWJb3WvBisRgPr304OdphlIeSgmKxmKh7D7kecZfImFgePHzCk2dJJL9I4e37VDIyv3yeV1FRRltLGwODYpiYmGBuboaJ8cfTEgoKCmRmZnHz1m2uBYd8fo+SoiJlShjTolYVXDs0p3IZixzHmJkpYrd/IPsuBBEW85DUv3s9/YiiogJ6WpqUNDUi4v4jiuloEbe38N+n/mv+tgP8tfsYhxePp1mNyl+8LhaLiUtIJvzeQwIiorh25z4PnyeTnpH5+Ro9bU0qWJagSfWKdGtWL1d//5+IRCJajprPzQePMTczw+/UUSwt8t8DJjYujoaNW5KWno77GFf6tM37IpGGhgam9gMQSeBZ/IN8x/ZJQsJzKlSpQYd2dvjs2v7Va+o2aErMvfskPXtYaDdLZGdnU6dBU+7ff8DwoYNZtGCOVMb9dHLvxfPHheprX7HKnVlz5qOprsrpZVOxsSopt1gM2rtRr2xpdgxyKfC53f0vssLvHIMG9OevJQvzNMZWL29GjZ2Anp4uYcFXZLIwBh/vM+3sHQkOCaVs2TJcvnAmTyeNFy9ZxsLFS1m5bAn9XZ1lEGnBkcbzWkZGBstXruHEKT88166iSuVKPH36jB27fNi+Yxfx8U+oWLEiPXv2xNHRESOjf5+AfP78OWfPnmXv3r2EhoayZPF8hgz6fj+s588T2ea9E69tO3j67Bk1a9akb9++dO7cWSgZJgVv375lyJAhXLlyheVLF+PSr4+8Q/pl+e7dz8DBw7l16xYGBgbyDqfQE5IruSAkVwT5FRYWRqdOnVizchn9nHvLOxzBL66oL0K+ffsWzw2b2XfgIDEx9z/3TylZ0pKOHdozcsQQzEqUkHeYv4SsrCyatrAj8s5dVFWUycwSUblCWc7uWYeWlJsmF5QaLXvyMD6BqwHnqFy5krzD+SGrClURibJ59EC6NciLmqJ+XytsNmzayviJU+jbuydr16z47rXXQkJp07Yj9WvbcNrXvYAizBuxWMzDx8+o2bo3+no6NK1fk8dPnpP0IoXX797z4UMm4r9PhfyTooICBsX0eJHymnIWxbm2Yb7UTkG+ePOOk1dv4H06gExRNtbmpigqKmBqoI+liSGlixtTpYwF5sb//4Br3mUoJvp63NgqvR4cBaXx0FncffSUF8c35qpG/os37zhwMZizIbe4GfuYpJQ3nxtqKyspUtxAH5uyJWlRuwoOjWt/PgX0Ld1nrOBMyC0cHTritXmDVL6fUdHRNG1uR0ZmJhsnDeK35vXyNd6F8CgcJ39cTF25bEm+4/tk8tQZrPPcyIljB2ncsMEXr6e8ekVpq0rUq2vLmVPHpDavLGRlZVHTtiGP4+OZNGEs06ZMzPeY8xf9yZKlK7jof5qaNatLIUrp2bNvP4OGjARg2fA+uNo3l0scxdq70cCqNN4DXeQyf4MFf/HifSqREaG5LuO33XsXI0aNRVdHhxuhgTJLrCS/eEnjpq1IeP4cuzat2OuzI899QcqUq0JqamqOT1sWZrJ+XhOLxZy/cAmv7Ts4cfI0WVlZGBsbY2xkhARISkri5cuXKCoq0rRJY0YMG4xdm5yfLhSJRJz2O8umLdvwP3cefX19unfvTt++fbGyEvrp5odIJGLmzJls27aNkSOGMnfW9EJV4vRXMW7iFPzPXSQgIEDeoRQJQnIlF4TkiiA/JBIJ/fr149HDh4QEXRJ+QQjkriguQsbcu4/7uvX4nTnLs2cJACgrKVG5ciV6OHWnv0tfoX9KAXuZkkKDxi14/jyR31vWx3P8AAYu2cD+C8HoaGty8eAGrMpYyjvMXLsX+5g6bZ2xMDcjsgiUXnDo6sT5CxdJSXpSZE8MSUNRvK8VZhKJhIpVa5KYmETM3QhMvvOhoYZtA2Jj47jhv4uypfK/81/Wjp+5TK+h05g+dgAThvX94vXMzEyuhd3m8rUIVFSUaN2kHjVsKgDQostgwm5FcX71TGqWL13Akf+fcceBVCljyYU10mm8XlCyskQUdxhCOYviBG2Yn6+xxGIx12MecvBiMFduRfPgaSLv/3EKSFVFGQtjA6pbl6KNbTU6NqqJrtbH54QPmZmYOQylfPlyBF+9lK84Pom4eYtWbTogEonwnjEc+4a18j1msxFzuPngMfFx0ejq6kohyo8q2dQiJeUViU/jvvr6uAlT2Lh5K4f2+dCyZXOpzSsr6enpVKtVn8TERKZNmcikCWPzNd7e/QdxGzgUD/eV9O7VQ0pRSs+NGxHYd+7K+9RUmlavxJ65o1BXK9gTNsXa96eRdVm2DehXoPN+cuPhY37z2Ez1ajYEXDiT4/ft3OXD0BGj0dHWJiwkEFNTE5nEFxYWTvtOXUhPT2f82FHMnD4lz2Odv3gJhy6/07d3D9auWSnFKOWjIJ/XkpOTuRRwheiYe6S8eoVEIsHE2JiKFcrTsEG9fC+IPoiNY6vXdnbs8iEl5RVNmjTB2dkZOzu7X/qZPD8kEglbtmxh9uzZtG9rx6YNa9HS0pJ3WL+Upi3sKFe+AitXFv37TUGQVXJFuIMIBP+xbt06/P392bFts5BYEQhyID09nZOnz3DylB9hYTd4HP/kc7kvTU1NmjdrwoD+LnS0b1/kd28VVffuP6BZSzvev09lQs9OTOvXBYDNk4fQyKYi49y9qdfBhSPbl9OwTuHa9fkj5cqWxKVHR7buPsrCxUuZOnmCvEP6rjatWnD+wkVO+53FvkM7eYcj+EkoKCiw0dOdjg6/UaFyDfT0dNHS0kJXRxd9fT2MjAwxNTXBrEQJUlJSAChhIrt69dK0ZrMPAAP7fL1/haqqKk3q16JJ/S8Xx7evnYtNMyf6L/KU26mR1PQPZImysTAueqUa1h3yI1ssZohjm3yPpaioSJ2KZalT8f89eT5kZnIqKILTwRGERcfxOOklsc+SOHgphGHLQVNNlZKmRqiqqiCWSBg35o98xwFwLTiE9h27IBaL2TtvDK1sv2wQn1vJr98Scf8RdWxrSzWxkpLyiqdPn9GiebNvXrPvwEF0dLSLRGIFPi7WhgVfpoZtAxYsWsL+A4e4fPFsnkt6Va3y8dRqzD3plWKTppo1q3M/+haO3Xpw6VowVk6jmOnajcEO+e8XlFMSCagoyW/pp2bpkjQtb82lm7c4fPQ4Dp3sf/ge3737GTpiNNpaWoReuyyzxMr6jZuZNGUGCgoKeG3ZQFfHzvkab8bMuSgoKDBvziwpRfjrMDY2lmqvqv+yKluG+XNnMX3qJA4ePsrmLdsYOHAgxYsXp1evXvTq1YsSQjWFXFFQUMDNzY2SJUsybNgw2nZwZM/u7ZiZCX+PBSEtLY3bkXdw6tFT3qH88oSTKwLBP1y/fh0HBwfGjx3NjGmT5B2OQAAUvh3ezxIS2O2zl7P+54m8c5fXr19/fk1NTY2SJS2pX9eWIYMGYmNTRY6RCgAuBVymy289EYlErBnjSh+7xl9ccyEskt9mrEAsgV0e82nfqpEcIs07sViMdT1HXr15x/VrAYX6mP/DR4+oVrNevmqP/wwK233tZ9G0ZVvCwyMA0NXSJCMriyyRCLH464/7qqoqGBsWo6J1KVo1qUuPLnYYFst97xRZSUh8QaXGv1GpXGmunvDK0xhuY+ay76g/6ycMwKlVQ+kGmAO+/oEMXrqJlX8449KheYHPnx9V+44n8dUbnh/2LLANR6/fp3H0cihnr98m4v4jnr14RWaW6PPr5uZmNKhfjz69etCyxbcTDt9y8dJlHLs5oYCEw4sn0OjvU075NXjpRnz9r3Lq+CEaNqgvlTEB5s5fxF/LV7HPZwd2dl8uxl+7FkKb9p3o07sH64rYLvnHj59QtYYtAMX09Tl57GCeynuKRCIMTCzo4tiJbVs2SjtMqfLatoMJk6eRkZGBjqYGw7vaMb6HvUx3zb9PT8eiy3AcalZjeY9uMpvnh3F8yMB27p+oa2oSHxf93Q1Xe/cfZMCgYWhqahAadDnXpcRyQiwW071HH86cPYeuri6njh2iatUv+0rlRmJiEuUqVaOObW38/Y5LKVL5+tmf127djmTzlm347tnHh4wM7OzscHZ2pkmTJnkuC/erioyMpF+/fiCRsMfHm+rVbOQd0k8vJDSMVnYdOHnyJNWqVZN3OEWCUBYsF4TkiiCvXFxceJ7wjEvn/YRTK4JCozA81N67d58Fi5fgd+Yc79+/Bz7uVDEyMqJ6tarYtWlFV8fOmJjIZleZIG+2ee/kj9HjUVZSZN/8MV9tRvzJrdjHtB41n0xRNsd2rqJx3aJ1giUiMoZmjoMoUaI4d2+FFeoPRPpGZtSxrc2ZU0flHYrcFIb72s/oU/LOWF+Xez7/X2iVSCQkprwhLiGJu4+e8Oj5Sx4nviDq0TOeJKfwLu3/3ws9XW2aNajFhOHOVKtcTh5fxmdNOrtx8859zu71oE7NvC16ffiQgWUte9SUlXm0b02Bn6B0mrWS09duErtnNQa6uW+MLC/Rj59Rb9B0OtSvwa7Z0jkxklePnifjczYQ/+u3iXz4lNS/y4kpKytTsWIFxo8dlaPd5n5+Z/m9lzNKigqcWjaF2hXK/vA9OSEWizFzHIqunj73o29JZcxPqtWqx7NnCbx4/virr3d0+I1LAZeJuRtBcVNTqc4tay5ugzlw8DBurv3Yum07oMDypYvz1ABc16A4AG9Tnks5SukTi8UsXLSUtR7rSU1LQ0lJkQZVyjHUsQ3t69eQ+j3q4MVgXBd5MtfRnt4N6kp17NxafyGAJSfP4urSl1XLl371mgOHjuDqNhgNDQ1CggKwtJB++crH8U9o2aY9SUnJ1K1Tm2OH96Ourp7vcR279eDc+QucOX2MenVspRCp/P0qz2tv377Dd+8+Nm/Zxp27UdSrV4/Ro0cLSZZcSkxMxNXVlXv3Ytiy0ZMO7dvKO6Sf2nbvXYwcPY579+6hoVE0+6cWNCG5kgtCckWQFxKJBBsbG4YMcmPKpPHyDkcg+ExeD7UZGRksXbaS7d67eJ6YCICxsRGtW7agaxcHWrdqISQhC7HZcxewfOUatDXUubBmJtYWxX/4ngdPE6k3aBqqqqrEhRxBXV2tACKVninz3VnntZf+Ln1Z+Y0P7YVBaevKKCsrcT9KuotwRcmv8mFdHvQMS9CkWgWO/JnzRtEikYhjV2+w/0IwgbdjePnm3cexdLVp16IBk0a6YFXaQlYhf9XqTb7MWLyO9q0a4rN+Ub7GWuaxg7nLNjKiW1vmD3SSUoQ5U8JhCHpaGkTtWlGg8+aXw+SlXAy/y/XNi7AyL1yL9okpr9l49BzHroQRE5+AWCJBV1eXRQvm0Lf310tjHD56HGeXAagqK+G/agZVy0qvx5jXiQuMXr2dObOmM2bUCKmNm5aWRnGLsjSoX4/TJw5/8Xp2djbGJUphaWlBxPUgqc1bEMRiMabmZShWTJ+YOxHcvn2HdvYOvH33jqZNGrN1k0euFj90DYpjZGRIbEykDKOWLrFYzNat23H33MCDB7EAKCkqYmFiQN3K1nRrWpc2dWzy/aw9csVWvE8HcGXqWIrr6Ukj9HxpvHAZz9++42Z4MKUs//1z+OnnVF1dneCgS1+8Lg0PHz+mXv2mpH/4wMQJY5g+RTrVKu7du0/teo2pWrUKgZf8pTJmYfCrPa9JJBLOnD3H3AWLuXnzFtWrV2fhwoXUqFFD3qEVGenp6fzxxx+cPHmS+XNmMmL4ECFBJSOTp87klN8ZAgIuyzuUIkNWyRWh+L1A8LfY2FhevXpFHdva8mBX0nQAACAASURBVA5FIJCrFy9e0rV7L0zNy7DkrxW8fvOGzp3sCQm6xIPo26z3WENbu9ZCYqUQ6+3cn+Ur12BmVIxb25fkKLECYGVuyoqRzqSlf6D/mLkyjlL6Fk0fQSmLEmzx8uZaSIi8w/mmUiUtSUl5Je8wBD8hsViMRCLBWD93PR+UlZVxbFIH7xnDeeC7ivCti+nZphGKEgm+h89Qq3VvrOs5Mn72SpJepMgo+v97EBfPrCWe6OvqsGPtvHyPN25oH4wM9PE8dIa3qWlSiDBnzl2/TXpGJt2a1yuwOaXhbWo6ARFRVCxpVugSKwCmBvpM79eVoA3zeXJwLSO6tiXzQzrDR45h8NCRX1zvu2cfzi4DUFNR4fK6OVJNrNyLT2CS525UVJSZOH6M1MYF8PD8WOJq0ADXr76+YeMWRCIRQwcPkOq8BcF93XoyMjJwc/3YYL1q1cpERd6gdu2aXAq4TLlK1enRy5nomJgcjaepqYm+XuEpaZgTioqKuLm5cCMkkMexUUyZPJ6qVauQ9CaVveeC6DF7NUYdB1Gh5xh6zFrFTr8A0j5k5Hqe82GRqCkrF4rECoCHcw8kEgm/O/X9158fP37y48+pmhpXL5+TSWIFoF0HBz5kZLB960apJVYAXAcMAWDrJg+pjSkoeAoKCti1aUXAeT8O7vNBIhHTr18/AgMDEYlEPx5AgIaGBuvXr2f48OFMmzmHUWMnCpvfZSTyzl0qVsx9OU2B9AknVwSCv3l5eTFt2jQexUZRTL9oPZwLfm4FtWMoOzub8ZOmstXLG7FYTDlrayaOH83v3bsJu02KiKysLFq0bs/NW7epVb40fsun5qmOt+2AqcQ+TSTu+lH0dXVkEKnsPH6aSI0WPdDR0SHu/p1CmQQcPnIs3jt3cS/qJqa/aCm9X20nZEG5dfs2jZq2ZnhXOxYM6iGVMSPjnvDnzsP4X4/8XI7JwswEJ4c2jB7UG10dLanM84lYLKZio24kvXjF+QOe1LSpKJVxT50LxGnQFNrUsWHvPOkugn9Lx4l/cvlmNA/2rMawCJUEG75sCzvPXGbf/DG0ti0aNdM/ZGbSfMRcoh4/o7+rMyuXLQFgq5c3o8ZOQEtdjUCPuZQqIb3divfiE2g8fDaZWSJ27/CiW1dHqd7XbOs1JjYujhfP479aKqp67frExz8hOeFRofxd9z3WFW148+YtiU/jvvjaAq8GMWT4KB4+fASAqqoqerq66OnpYWRkiKmJMRYW5pQqVRJrKysqVChPg8Yt0NfT43ZE4d1YkRsJz5+z22cvfmfOEnnnLm/evP38mr62JlXKWGJXtxo9WzfEpNi3kyb3nzzHdsBUWlQszybX3gUReo4M8/bh9O27TBw3hunTJnHi5Gl69nFBTU2NwIBzWFtJp2Tff10JDKJ9R0f69OrBOnfp9Si6HHiVDh270LxZU44c3CO1cQuDX/15LTk5mbYdHLn/4AElSpRg9OjRdOvWTSjBlEO+vr5MnDiRRg0b4L1tE/qFJMn7s7CuYEPvPn0YP16ovJNTQlmwXBCSK4LcSk9Pp0njxtSrV4ftWwt3I0TBr6cgHmrDwsLp0r0Hr169xsysBBs81tC0yZeNzwWF18uXKTRs0pKE589xbGKL17RheR7LL/gmv89cyUg3J+ZPyfs48rJy/S5mLV2PQ+eOeHttknc4X9i1ew9Dhv+Bh/tKeveSzgJ4UfOrf1iXlSHD/2DX7j1cXT+PSqWkX6f+ys1olvkc48qtGDL+ftYuV8YS116dGdSnCyoqKvme41MD+rFDejNr/KB8j/dPDe1diYyOJdBjLpXLyLbMmVgsxrTTYCxMDLix9U+ZziVN2dnZlHAcir62JjG7i1aDdJFIRL3BM3jwNJHhQwdhaWnB5Kkz0dHU4NqG+ZgZFZPaXFGPntJsxFwyRR8TKx3at5XqfS0tLY0SllbY1q711cbYCQnPqVClBs2aNuHoob1SmbOgBFy+gn3nbvRw+o0NHu7fvC46JobVa9Zx/UY4L5Jf8j41lYyMDLKzs796vba2Ns8e35dV2HL1/v179h04xLHjpwgPDyf5xUs+LeNoqqtR3qI4zWpWplebRlQo+f/m7+3GLSIo8h5+40ZgZSL9xaS8Eomyabx4Ocnv3tP9t67sP3AQFRVVAi/5U66ctczmderpzMnTfsTcCad48Zyd6s6JGrXr8/DRY+7djZDJop08Cc9rH3+fh90IZ7W7B4ePHMPAwIC+ffvSt29fqf47+lkFBgYycOBATIyN2OOzg7JlSss7pJ/CixcvKFu+Kp6ennTq1Ene4RQZQnIlF4TkiiC33N3dWbp0KSFBAViVLSPvcASCf5HlQ61YLGbcxCls3rINRUVFpkwaz6QJY2Uyl0B2YmNjady8De/fpzKuR0dmuHTN95imnQZjYW5K2NmdUogw78RiMVt3H8Fj235UVJQ5sm05xt9ZIBOLxWz1OcrEuasQibI5sHcXrVu1LMCIfywxMYlylarh3LcX7quWyzscuRA+rMuGVYWqfEhNJf7AWpnOI5FIOHH1Bqv3nSI0OpbsbDGKiorUqFqekQOc6NK+RZ5OPAYE3aBjn9FUsCpF8OntUo879tFTarXqRTnLEgRvXCD18f9pp99lhi/fwkyXboztYS/TuaRpsfchFu88wpKhvRjk0Fre4eRaZqYI24FTeJz4EoBiOloEb1yQ61J533M9OpZ24xaRLZawy3vr54a90ryvLVryF4sW/8XWTZ506+r4xevDRoxmxy4fzpw+Sr06daQyZ0Fp2qINETdvExsTiaGhQa7fLxaLiX/6lOi70dyPjeXhw8ds8dqOtrY2D+/fkUHEhY9IJOLU6TMcPHyEa8GhPH367HPSSUVZidLFjbEyN+XUtQhqlbJk77DCVzru3YcP1J23lMy/Sy2FBF2iQvnyMp3TzNIKLS0t7kXdlNqY0TEx1KnflLZtWrHXV77PzLIgPK/924PYODzWb2TXLl8+ZGRgb2+Pq6srtra2QqWH73jw4AHOzs68e/eW3d5e1K9fV94hFXmfNipcvHgRa2vZJaV/NkJyJReE5IogN1JSUmjYsCE9nbrz15KF8g5HIPiCrB5qIyPv4vibE4mJSVhaWnDs0F7KlBGSi0VNdEwMjZu1ITMzk9WjXejbtolUxq3VfzIJKW94fttPKuPlxdOEZBrYu/Dm7XuUlJTIzs5GT1eb6CsH0NBQ+3ydWCwm+EYki9d4cTkonCyRCCUlRcRiCRoa6jx7/OCrJVUKkkQi4ebtSM6cOUvYjQiOHT9J+XLlCL0WINe45EX4sC59iUnJlKtoQ7t61fGZM6rA5s3Ozmb76QA2HPEn6tEzJBIJqqoqNKpTnWmj3ahTs3KOx6rUqBuJySncvbIPU2NDmcTba+g0jp+5zPbpw+ncWHZ99poMm0Vk3BMSDnugpqoqs3mkrWS34WRni3lycF2RXSiatn43aw+eAWBKHwcm9XGQ2tiXI+7iMHUZoMCBfbtp0azp59ekeV+rbFOb5ORkEp89/OL3l1gsxqykNWpqajx6cFcq8xWUT5sL6tjWwt/vhNTGLVOuCioqysTciZDamEVNSOh1dvvu4/KVK8TGPiQzMxP42GS3ollxOteoRp8GddAoJPejy/ce4LJ5O59Wo5z79sZ91TKZzRcWFk7z1u1wdenLquVLpTauY7cenDt/gbCQQJmVM5Mn4Xnt696+fcfO3b5s2LiFB7GxVKtWDVdXVzp37oy6urq8wyuUUlJSGDhwIGFhYaxdswKn7t3kHVKRtnnrNsZPnEpsbGyeyoD/qoSG9gKBjKxatQokEiZNKJj62wJBYfDn0uU0bNqSpKRkRo0cRmREqJBYKYJSUl7RvFV7MjMz2T1rpNQSKwDlLIqTnofGqdI0eMIC3rx9z5Q/XEmK9OPP6SN58/Y9lrU6UKp2R6zqOWBerR0GFVrQ1mkE5y+HYlbCmHmTh5EUeYbeXduTlpZOl98KpvSWWCwm/slT/PzO4r7Ok+EjR9OkeWtKlq2AvpEZTZq1Zu78xRw7fhKAxKTEAolL8GtwX+sJwNAudgU6r5KSEq4dmnPVcx5PD65jcp/OFNfX5fyVUFp3H4p1fUdmLvHk7bv33x3H7/xVniW+oHvnNjJLrABsWDoNFWVlRq/eJrM5PmRkEhn3hCplLIpUYmXL8fO8TU1nQKeWRTaxMmb1NtYePIOZkT4Gutos2nGYbScvSWXsU9fC6TzlLxQVFTl14vC/EivSdDcqiidPn9KqVYuvbgyYOGU6aWlpjBpZ9Mp2TpwyDYBFC+dKdVyJRFJk/81KSx3b2ixfuohrVy5iU7UKAFXMzSlRrBhRCYksPuGHzYwFdFixlmPht+Qaa+D9WFw3e6OsrMzFQxuwLmPJdu+dDB85WmZzrlzzsQTdmNEjpTbmhw8fuHgpACursj9lYkXwbbq6OgwdPIDrwZfZ57sTE2NDxowZQ926dfnzzz9JSEiQd4iFjoGBAbt378bBwYGBg4ezYNESfsK9/gXm0aPHmJubC4mVQkI4uSL4pb19+5bq1aszfuwoJk8cJ+9wBIKvkuaOIbFYzO89++J3xh9jIyNOHDsg8yP4AtkQi8XY1KxLfPwTPMa50bNNI6mOP3jpRnz9r/Iq5rxcTn2IxWIMK7bCurQFIX7en//8zzVe+Bz0I/3vuuvqamqYFTeionVpJo5wwfw/zYr1rJuhoaFB4tO4XMcQHRPDjp0+nDt/ifgnT8jKzCRbLEYsFiORSL76338pKytjbGSElVUZateuReuWzalfry6t7Oy5GxXFy8QnuY7rZyDshJSuGbPmsnnrNrIyMkk8ul7e4QCQ8PIVMzft5VhgGOkZmSgoKFDBqhTOv9vTrWMripv8O4FSu00fYh894dH1Y+jqyLb5+8wlnqzasJtZrt0Y4yT9kl3LfI4zz2s/HuPd6NlauvdmWSrTfSRpHzJ4enBdkfyw7rrQg4OXQrA2NyXQYx5v09Op6TqJd2kf8Jo6FMemeS+ftfd8EIOWbERVVZXzZ05SteqXJ7KkdV9r37ELVwKvEn79KmX/s/Fl7/5DuA0cgoW5OZE3Q4tUQkEkEmFqXgZjYyOibt+Q6tilrCqhqaHOXSmPW9RIJBI6OnQj4HIg9aysmOrw8dRWtljMpagojoeHcz8xEYlEgqaqCr3q12V825aoFODPe3DsQ/ps8EJRSQn//Z5Ur1IOkUhEw479ib7/iF49fsdz3Wqpz1uybEUAHsdGSW3MmbPnsXL1WjZv9KB7ty5SG7cwEZ7Xcu7e/Qds2LSFnbt8SU9Pp0OHDri5uQklw/5DIpHg7u7O4sWL+a1bF9atWSGc9smDfv0HkZT8kj179sg7lCJFVidXit5Ts0AgRQEBAWRmZtKzR3d5hyIQyFxycjJ1G/6PvfuOq7l/Hzj+OqudlkhkVDbhtjdRhKyo7Mje47YJ2XvvEbJ3yE7ZI3vvlREplUrqdM7vj/C97x9upTMqn+fjcT9ud33O+7oOt9M5n+v9vq46REZGUrlSBQ7s262S4cMC7XBv04GwsJf0al5f5YUVAKMvb3KjomPJaW6q8vV/5dL1uygUCpo1rP2vrw/v58Xwfl5pXqd/N08WrNxC0PEQ6jnW+eX1iYmJzJg1l3X+G4mIeA+AVCohl2UuDCwskMmkSKWp/8hkUiQSKTKZDJlMir6+AfnyWmNrWxB7OzvKlCmNZc6cP4xTvFgxbty8RUxMDCYmJml+PgLB/5eQkMD8haktnNzrVtF2Ot/ksTBj5fDUgfSBZ68wd9sBrjx4xqgpixk1ZTEymRQrSwuK2hfA0ECfR0/DsC9ow427jzE3McbY2JC8VpZqKe6O/7s7azYGMH3jXvq5NVB5IcH/0AlkUgkejlVVuq46+QWG8OFjPL1bOGXJworb6DkEXb6Fg11+Qhb6IBaLyaljzNllE6nUbTRdpi7DPIcRtcoWT/faawJDGLxwPQYG+pw9dfy7gocqPQ8L48zZc5QqVfK7OOcvXKRbj97o6+sTfOxAlrtZN2vOfJKTk/l7kBraFiqVkMV+P1RNqVTi2rwVp06fpUz+/Ixs2vTb9yRiMXVLlKBuiRIkJiez7fx5Dt24waqTZ1h35jztqlRkVGNnJBKJWnMMffqM9ivXIZKIObp9MWVKFgZSN6Kc3b+G6q7ebNqyjeiYGDb5+6ns9f/KlWtER0fT1tNdJet95bduA8ZGRtm2sCJIn8L2dsycNpmxo0awees2lq9YQ/PmzSlVqhRdunShWbNmQhEBEIlE9OvXj0KFCjFgwABevAhj8wY/tdzwzs6eP39BkaLFtJ2G4Avh5IrgjzZkyBCuXb3CxXOqaRcgEKiDKnYM3bv/gLr1GhKfkICOTMblS2cpYGOjogwFmjZj1lwmTZlOpeJ2HJk7Wi0xxq/ZwbxtB7h0xJ/CtvnVEuO/jJ2+lAUrt3Biz0rKlvr901Vv3r6nWHU32ni0ZvnShT+97urV64z2Gc/ZcxdQKBTo6+vTuFFDevXoSsUKqp/LsHKVH0OGjcR/3WqauWadYdeqIuyEVJ1r129Qq64zw9s1ZWSH7wdfZyZyuZx9Z65w7PItrj54xou374n7lPifjxGLxejqyDAyNMDaKiflHYrTsrEjNauUy1Aua7fsZcCY2XRyqcX8AV4ZWuufImM+YucxgJplirFv+jCVratudu79ifuUmOVOrSgUChoOmcrFu4+pXroI+6YP++6G7P0Xr6neaxxSiZg7G2ZjniPtJ6MWbD+Iz+rt5DA25sLZE+TNa/3Ta1XxulbPuTGhly5z+sQxHEqX+vb1Y0HBtPZsj0gEp0OOUaJE+otE2lbIvgQJnz7xJkz1c9DyFyqKkbERd25cVum6WUmzlh4Eh5zAwcYG31at0lR8O3zjBhtOnyY2MRF9HRljXV3wqKSeWVRXn73AY7kfIpGII9sWU77M9/8PKxQK6rXqxZUb9zA3M2PNqmU41q39g9XSp5VHO44cDeLW9Uvkt8mX4fUAAgMP0qZDZ3p082bm9MkqWTMzEt6v/T6FQkHQ8RCWr1zNkaNBmJub065dOzp27Ii19c9/lvxJrl69SufOndHX12P7Zn+KFxeKBWlVqHAJunTxZuBA9bVTzI6EmSsCgYrJ5XKCg4Nxdqqn7VQEArU6f+Ei1Wo68unTJ1q41CFZnkyFSjW4evXPHfqZlQWHnGTSlOnkNDEmcMZwtcXJYfC/kytp8fhpGCv8d6ks/qOnYQDoyDJ2ky9P7pxIJBIePnr87WtRUR84eOgIk6ZMp5FrS2wKFqF2vQacPnOOwvZ2rFqxhPCXT1izcqlaCisAjo6pNwvOnDmnlvUFf477Dx4CYGudS8uZ/JpUKqVF7UosHtyFs8t8ebl7CVEHVmGop4uhng6LB3dmQpdWDPFsTK/m9WlRqyJVStqT39Ic5HJu33vCms17adJ+IJYl6tPAow/bAo6iUCjSnYuXZ1Py5M7JhsOnSfwy+FkVZmzaB8AQNbQbU5e1B0KIjI2jc6M6WaqwIpfLqdF7HBfvPqZh5TIEzhzxw5v2RfNbs3J4NxKTkukwcVGa15+0bhc+q7djYW7OtSvn/7OwogrXrt8g9NJlqlSu9K2wolAoGPT3cNzc2yIRizkYGJAlCytHjhwjMioKD3c3tZxGUwJi0Z97a6NlqzYEh5ygdDoKKwANHBzw792bLrVrk6JQMmrnXlzmLuZtTNre+6XV1Rcv8fxSWDm4ZeEPCyuQWkwP3rWcEf28iImNobmbByUcyrN46XLkcvlvxU5JSSE45CQ2+fKprLACMGHyNMRiMePGjlTZmoLsRSwW41TfkR1bN3Il9Cwerd3w8/OjSpUqdO/enVu3bmk7Ra0rV64cgYGBGBoaUb+hK0HHQ7SdUpYQFxdPZGQU+fNrfgOk4Mf+3Hcggj/e0qVLeffuHa1btdR2KgKB2hwLCsalSQtAyb6N81m7cAKblk5BnpyMo3MjDh46rO0UBenw+nU4rT3bI5NKOD5/LLIMFh7+i4mRIQAfflFcuXz9LrWadeUvp/YMnTD/tz/8/n++w3oiEolw8874zm+lQsGly1fIV7AwpjmtKWhfHI+2HZkxay5nzp5DV0+X1m4tuHPzCqHnT+HeqqXa263Y2doikUg4f+GiWuMIso/K1erQsHFz3rwJ/9fXHz9+AkARm6y5C/Lao+fEJ36mea1KtHOuyQD3Roz1cmNqz7b4jerFgZkjuLByMg+3zud94EqurpnKQPdGWFuYcuHyLboNmYS1Q0PGTl+a7tcf32E9SVEoWLhDdT8Ld524iKGeLnX+KqmyNdVtgt9OdGVSJnZVbcscdUpMSqJCt9HcefYKd8cqbJnw362mWtSqRBn7Apy5+YCwd5G/XH/ksk3M2rwfK6vcXL9ynpwWFr98TEZ17dEHkUjE6pVLuXzlKl179CaPjR2r16wjb15rLp4/SeWKFdSehzqMHT8RkUjEpAk+allfqVTCH9oVrJVHO44dD6ZkvnxMTEdh5Z+alS/Pxt69qWpvz4Pwd9ScOge/06rZ/HHz5Ss8l65GKYLATfOpVO7Xr40jB3TmwbndNG9Yh7fhbxk5ehw5rfLj1NCVu/fSNzPFd9I0kpOTGdCv1+8+he+EvXzFvXv3qVqlMkZG6p0RJsge7O1smT51IvdvX2P61Incu3eXRo0aMW3aND5//qzt9LQqb9687N69m4oVK9LKox2r1qzVdkqZ3suXqTM78+VTXcFYkDFCcUXwR9q2bRvTpk1jyOABlHEore10BAK1CAw8SCv3tkjEIo5tX0KNSmUAaFS/OkE7lyKVSPBs58XK1X5azlSQFsnJydRydCIpKYmNPn3Jb/XjWR6qksNQH4Do2Lgffj/o1EXKO7XD0a0n12+n7pw3NTFW2a7nwrb56dahBa/DIxg/8/cHdCclJaH40gHVxMSEypUq0rF9G2ZNn8yJ44eJfBvGo3s3Wb1yKfnUvCv5/8trbc2Dh480GlOQNR0LCubuvXucPXee4qXK4d29N4mJqe20XrxIPeVVNL+VNlP8bZ0mLQGgZ7P6abq+kHVuxndpxTW/6bzas4RRHZqhK5WwYOUWrMu44Dt7VZpPsrRyrYdUIiHg9KXfzv+fHr18Q0R0LPUqlPr1xZnE/G0H+PAxnm6u9dRasFel2PgEynYewbM3EXRzdWTFsO5pety8/p0AmLMl8JfXLgs4hpVVbm5cuUCOHDkylO/PKBQKbty8xarVa3FyceXBg4colUrKVahK3foubNu+Cz09PSZO8OHOjctqnfWiTs9evODuvftUq1pFbb+XoMxyM2hUwb1NB44cDaJE3rxMbt06Q78HOlIpI5o2ZbK7O7o6Okzad4iOK9eRkpLy22vefvWGVktWoQT2+s+jSvm0f+7OaW7KukUTeHfnKPMnDaF44YJcuBhK5Wp16Ny1Z5pe59++fceCRUswNTWlezfv334e/9/IUalFwqmTJ6hsTcGfwdjYiO5du3Dx7AlGDBvCsmXLaNCgAVeuXNF2alplbGyMn58fXl5eDP57BCNG+WTotSe7i/rwAQBzc3MtZyL4SiiuCP44kZGRjBo1inZtPBg7Sn0tdQQCbToWFEy7jl2Q6cg4vW8N5Ur/u39pudLFCD26HmMjA4YMHYnP+IlaylSQVjXrOPHuXQTD2jXF+UuhTJ1MjQwAiIn9+N33ug6eSMvOQ3ny/BXOdapwYs9KAGplcAbCP4VevcPeQ6nzsDbvPvLb62zbewyA2TOmcvv6JQ4fCGDRgrl07+ZNubJltNoCp1Kl8iQkJBAREaG1HARZwxif1Bs423wHYpPLgu07dpGvYBGcXZoSFByCSCTCIIsOSY2MSX2NKW2X/tYGBnp6DGvXjGc7FjGnX0f0ZFJmL/WnQPkm7DoQ/MvHi8VirK0seRaumr+DU/0DABjZPnPPvvlKoVAw2X8Pxgb6+HZtre100uR9zEfKdh5BeGQ0QzybMLNP+zQ/tlyRgujp6hBy9c5/Xvf87XuUSmje1DXDw4ejo6M5cuQYU2fMokMnb2rUro990dJYWuXHNKc1NWrXZ/DQEVy4EAqAoYEBtrYF6dndm+tXzvP88V0G9OudoRy0bfjw1Nlws6ZPUWOUP6+w4tm2E4cOH6W4tTVT3N1VVlwqlS8f63r0oETevJx59ITqU+fwLjb9bcLuvQnHbfFKFErYvW72t01e6SUWi/HybMrZQD+uHN1AUfsC7Ny1h8ZN3f7zcc/DwqhcvQ4pKSn4r131W7F/JOTkKfYfOEC+fHkpW8ZBZesK/iwymYzhQwdzKvgIRoYGNGvWDF9f3z96vo1UKsXX15fJkyezbMUq2rT34uPHH2/y+9N9+BANgKmpqZYzEXwlFFcEf5yQkBA+ffrEhHFj/sgdToLs7/TZc7T2aIdUKuVUwCqK2hf44XUF8ubh5omtWFtZMm/BYjp37anhTAVp5TN+InfuprZBSJZrZhfP14G/sbHx333v1t3HyKRSnl7ax/ZV09mxL7WA0aNTK5XF9x7kS/i79wBERkX/9jpb96QWZtq19VBJXqrUollTADZv3aHlTASZ2cjRPty5ew/X6n/hXMmB6+tmsHxoV/R1pJy/cJG3b99hbJA1CyvvPsSQ8DmJhpUzXjDu0rgOz3csYnTHFiQmfqZz//G07TX6l7ubLXOakfg5OcPxAQ5fvIGFiTHFC+ZVyXrqtu34OZKS5Qz2aKSWORiqFvYuknKdRxAVG4evd2vGeqW/ta+1hSlvf/Ez5cr91FZ7pUqW+OV6CoWChw8fsd5/EwMGDcW1eWvKVahKvoKFMctpTX7bYrTybM/UabMI2BfI3Xv3USgU2Nnb0bhRQ/4eNIB2bVLbsXXq2I43L59w8exJZkybTKGCBdP9/DKbpKQkjhw7TsECBShZUn2zYkQiUCqUals/s+nUpRsHDh2maJ48Ki2sfKUjlTLVwwP3KlWI+BhHAQuNDwAAIABJREFU3RkLuB8e/usHfnH/zVuaL1xBilLBLr+Z1K76l0rysitkw8VD63GsUZEzZ8/Rd8CQ7665EHqJJs3ccChbiaioKMb7jKZ2rRoqiX/16nVauHkikUjZuW2jStYU/NlKlChO0JFAxvuMYu3atTg7O3HhwgVtp6VVXl5erF+/ntNnztGgcTNevnyl7ZQynQ9fTq6YmJhoORPBV1nj7LdAoEL79u2j/F/lyJXLUtupCAQqd+36DZo2b4VILCZo59KfFla+Ms1hzM2QLdRp0YOdu/bw6tVrDgXuyRI3Wf4Ue/cFMm/BYvJYWaFUKpm7NZCHYW9YP6a3Wv+czI1TZ67Exn9fXJFIxIjFYkxzGAOw/+gpdHVkv70r8f/bFnCU5y/f0Mq1HvcePKNC2d+/IXPl5n2srKwwMDBQSW6q5NLQOXW466Ej9O+rul7gguwjIiKCxUtXkNfSjHWj/7d73aNeNVrXrcLqwGDK2BXAwT5rDrRcsOMQAL2aO6lszaFtXenV3InGQ6cTePQ0xWu0ImT3CvLk/nErxRR5CmIV3Jg8e/M+cZ8S8XCsmuG1NOVo6E0AerVQ3e+/ujwMe0PNvhNI/JzE/AFedHKp9Vvr2OSy4Omb/z6pdONxaqu9v8qVBSAhIYHQS1e4dPkKt+/c5enTp7x+Hc6H6Ohv7fm+EolE6OvrY25uRvHixbC3taV06ZJUrFCesmUckMlk/7peoVCQt0Bh9PX1mTtr+m89p8xs8tQZpKSkMGL49zfBVUmECIUybe0AszKFQkFrzw4cPRaEba5cTPPwUOt7wXbVqlHAwoJZBw7QdP5yNnTvRMVCBf/zMQ/evqX5ouWkKBXsWD2DutVVPydo55oZVGzQkfX+G3EoVYLu3bzx37gZ30nTePv2LQDFihVl6cJ5lC+vmlPVj588wcnFFYCD+3dTvFixXzxCIEgbqVTKwP59adSwAb37DcLNzY3OnTszYsQIDA0NtZ2eVtStW5eAgAA6duyIo1Mjtmxa9+1nsiD15IqhoeF37ykE2iMUVwR/lIiICIKDg4X+qIJs6dWr1zg3dEWpUHJo60IcShRO0+OkUiknA1bi0X0kR0LOU75Sdc6cDMqUN6P/NI+fPMXLuwd6urqcCjmKubkZ9Zwbs//sFew8BjCkTRN6N3dSywdrsy+Fk48ff1xcUX6ZY5KUlMSzsDfYFcyHQqHIcC5R0bH0GTkdXV0dFk4ehkEGduQ/ff6auPgEmjRulKGc1EUqlZInjxWXr1zVdiqCTCYuLo6Tp86wd1/qbIjOjep+93dLLBbTzbWeNtJTmb2nLqErk1G73K9PCKSHkYEeJxaPY+LanczeEohDXU+2rZhG3Rrf3+R7/yEaXZ2MfzidsWkfAMPauWZ4LU0xNkidrRUR/RGbXOof2P677r94Ta0+E0iSy1k7qhfNa1X87bUKWFmivHaX6LiE/7W/jEvg5uMX3H72kodhb9h/NrX3vYtrc+Lj45H/vxOjUqkUY2MjCuTPT4H8NhQrWoSyZR2oU7smOXOmbx7a2HG+xMfHM8l3nFbbVKrLGr/1GBkZ0dbTXb2BRCLI5gdXXr9+g7NLU16EhX1rBaaJzVA1ihbFzMCAsTt30m75Wjb37EL5gj8u6D+JiKDZghXIUxRsXTGVejUrqSUnsVjMid0rKFGzNX8PH83fX1rPyWQy2ni0ZrzPaPLkUe0csm49+pKUlMTO7ZuoVFH1BSOBoEiRwhw+EMCyFavxnTSFY8eOMXPmTGrUUM3Jq6ymWLFi7N+/ny5duuDSpDkrly2mqWtjbaeVKcTExmKithlmgt8hbE0W/FFWrVqFnq4urVulv42AQJCZxcXFUbWmI4mfP7Nu0QQqlSuZrseLxWK2r5pOlzZNefzkKaXKVhTmQGhZYmIijvVdSElJYdfOLeTKZYlUKuXE8cMMGzqIhM/JjFmxFatmPfGeuow3kR9UGj/Hl6JGXML3vX8lEgnKL3cxYuMSEIlEPHoahkWxelRr3JkFq7aSkPDv3byhV+/Qe/jU/2zRo1AocPHsS1JSMn7zxmWosAKwatMeALp28crQOurU2q0FiYmJHD12XNupCLTgeVgYa9dvpG//QTg6NcK+WGkscttgnd8ez3ad2LRlGyKRiHKFC2o7VZWLS0jkxbtIyhdT35DusV5ubPMdiFKhoLnXEKYtWPvdNe8ioshraZahOAqFgrM3H2CTy4Lc5lmn/3XL2qk3PtcdPKHlTH7u6oNn1OwznmS5nE0+fTNUWAEoaJVa/CjYqi+mDbtg5uJNgVZ9aTJ8BsOXbmLV/mDCo2KQSCQYGBhQpowDrVu1ZILPGAL37uLtq6dEvXvJ88f3CD1/kh3bNjJp4jhaubXAxsYmXbnExcWxdPkqLCwssuXpxV179hITG0vH9m3UHkskEqHMpidXFAoFY8f5UsKhPC/CwmhUpgzTPD01esq8pI0NMzw9QQRtl/txP/ztd9c8jYikybxlJKeksGnZFJzrqvcUn4GBHoXt/vd3rlePrrwJe8zypQtVXlh5HxnJ5StXKVPGAad6jipdWyD4J4lEQp9e3Tl3OoT8Nnnx8PBg2LBhfPz4/QzMP0GuXLnYvn079es70b6TN3PnL/y2we9PlpKSglQ4tZKpZL/tMQLBT0RFReHn50ePbl0wN8vYh2iBIDNRKBRUreFIdHQ0U0b1wdX591plAMydOIR81rnxnb0Sh7+qcObkMWwLqe/Gl+DnnBq68iE6mskTx1Oj2r8/oI4ZOZxRw4eyaMlyFi5eys4TF9l54iIlCuZlSg9P6qSzuPYjXz+0x/+ouCIWf+ttntPclDc3DrFq4x427znM3QdPGTttCT7Tl1AgXx6audTBpW5VXDsMJlkuR1dHh35dPXHvNoKnz18hlqSuJZNJ+ZyUTEpKCq1c69HYKeO7tM6FXkcikVCpUubdYThkUH/mL1zCnHkLcaovfGD/EwTsC6Rf/8HEfvz4r2KjRCzGxMiAYjZWFCuQl7+KFKJ22eIUK2CdLVs1Ltp1GIDuaj5941zJgStrpuHYfyJTF/hx7vINdvvNQiwW478tkKRkOS5VMtY2Zs+pSyTJ5bR1rq6irDWjhkNRJBIxB89fY0ynzLfxKOTqbdxGzwVgq+8AnCpmfHi0rXXuf/13rZrVyW9jg52dLSWKF8OhdCny5LHSyFzGXn0HIpfLmT9nhtpjacPEydOQiMWMGztK7bFEIhGKbDZzJS4uDt/J0/DfsJn4+HhMDAwY3qQJJfPl00o+9lZW+Lq1YsyOHbRctJKTIwZiYZQ6n+95ZCRN5i8hKSWFDUsm4lKvmlpzUSgUVG/ShTsPnlKubFl2bN2ApWX6To2lx8hRPiiVSqH7hUBjbAsVZH/ATtasXY/PuIkcP36cGTNmUKdOnWz5nvC/6Ovrs2TJEmxtbRk3YTIPHz1h3uzp6OjoaDs1rVFFtwiBaomU2bDsFxERQXKyagZTCrKP6dOns2rVSm5dC033kX2BQJv09fX59On7G9xf1XduzMVLl+nesSUzfQaoJObGnQfpM2I6MpmMw4EBKutXLEibfgOGsM5/I81cG+O/bvUvrw+9dJkxPr5cuHARhVLJQPdGjO+S8eHyZi7e1Kpajr3r5/7r6w09+3Lx6m2i7gd/9xiFQsGOfUGs2RzAlRv3+JyU+vNYJBJhYWbC+6joLztMlTiUKIxSqUQsFhPxPgrLnGa0cq1P/66eGc4doFy9trx9H82bsMcqWU9dylWoyrPnL3gT9hg9vaw5mDy9fvW6lp3ZFy1FZGQUlUrYUaqQDZVK2FOnXAksTf+s4/1lvYbz+n0U4XuXa+QDolwup+nIWZy9+YDcluYE71qBs0dvwt++5/XuZejo/P6eM8f+E7n68Bmvdi/BQE9XhVmrXxmvYbyP/sirPUu1ncq/7DkZSpepy5BIxATOGE6lEvYqWfdNZDTF2w2me9fOzJoxVSVrfpWe17WXr15T0qE8toUKcvXSOZXmkRk8ePCQClVqUs+xDrt3bFF7PLuipRAh4tH9m2qP9StXr17nTXg4lpY5sbKyIncuyzTdBExMTORYUDALFi7hdXg4YWEvUSqVGOrq0qx8edwrV9ZI0e9XTt2/z6zAQHLnMObkiEG8iY6l4dzFfJbLWb9oAk0b1FZrfKVSiVPr3oReu4OneytWLFuk1ngKhYJc1gUxMzPj4d3rao2VGf3J79cyixdhYfQfOJTjwSEA6Orq0rx5c8aNG/fHDTTfvn07Q4cOpUrlSvivW/XHbpoeO86XfYEHOXXqtLZTyXJkMhmWlqqfvy2cXBH8EZ48ecKKFSvo1aOrUFgRZCudvXtw8dJlGtatprLCCkA7Nxdy5TTHo/sI6jdswuYNfjRs4Kyy9QU/579xM+v8N2JnW4j1a1el6TEVK5Tn8IEAoqI+UKVGHeZtO0CVkvY0rJyxwX8SsYhPnz5/93WxWMzPtmaIxWLcmznh3syJuLgEilZ3Iy4+gSkj++BUpzJVXLzIZWnO1hVT0zwX6HdlhpsQaTFq5DC8u/ViwsQpTJ3sq+10BGp0IfQS7yLe4+5YhRXDums7Ha2JjU/gWXgE1UoX0djOO6lUyoGZI77NYSlT15NkuRzX6n9lqLCSnCzn2qNnFM9vneUKKwB2eXPzPPw9nz5/Rl83c+S/cl8QQxdvRF9Xh5CFPhTNb62yta3MU29Ehb18rbI1f0eXrj1QKpWsXpG5ilqqMnRE6gyMWdMnaySeUqnkfWQk02bM/vaa8s/3AOIvvxb9v+/9/2v/d13qv5OT5STLk7EwM0cqlaKjq4NMKkVHRweZTIqOji4ymQwdXR10pDJkMhm16zX4YY4ikQiJRJIaS5naXDV1n6sShUL5XaubIlZWtKpUicr2qiksqkrNokV5GB5OwOXLlB47GYlEzGd5Mmvmj9dIYcWlTX9Cr93BpaGz2gsrAPMWLCYpKYmB/XurPZZA8CP5bWzYvWMzx4KCCQ8PJ/ztO+YtWMyJEycYPnw47u5qnmmVibRu3Zr8+fPj7e1NfecmbNvij72drbbT0jiFQoFIJJxcyUyE4oog24uOjqZr167kyWPF8KGDtZ2OQKAy430ns3N3AKWL27N5ueo/vDrVrkzQjqU08OiLR9tOLJw3m44d2qo8juB/bt66Rb8BQzA0NCQk6FC6iwPm5macCj5KyTLl6TBxcYZ3+4pEIh4+DaP7kEkkfk6ioI01vsN7IpVK+Gl15R9mL9tAXHwCw/p2pHeX1gBE3D2msZupJsZGPH8ZrpFYGdHarQWD/x6B37oNTJ44XjjmnY35jJsIwATv1lrORLsW7DgEQJ8Wmi/aj/Vyo2JxOzzHLQDArXblDK23fG8QCoWSHs3qqyI9jWteoyLHL99ma9B5vBqp98ZoWoxbvZ352w9iYmTA6SUTsMllodL1U29wi3n//r1K102PK1eucf5CKJUrV+SvvzK2CSIzio+P58TJ0xS2t8POzk4jMWNjP6JUKpkybaZG4v1KESsrKtraEvvpE/GfPxP/+TMJSUl8SkpKPbErEiESib79WyaRYGJgQEFLS2wtLfkrk7fk7VK7NgGXL5OUkgIpKayaO5aWjeqqPW773mM5d+kGTvUd2bppvdrjAewJ2IdYLKZXj24aiScQ/IhIJPpX++C2nu40aebGoEGDCAkJYcqUKZiaZp2ZbxlRuXJl9u3bR8eOHann3JhN/muoXk29M54yG6Xy+4K8QLuE4oogW1MqlQwaNIi3b99y7NA+DAwMtJ2SQKASm7duZ868hVjnzknIbvW1VClXuhgXD/tTo0kX+g4YTPjbtwz7e5BaYv3pYmJiadCoGQAH9+/+7WPeuXPnYtvmDbi5t6XhkKksH9aN1nWr/NZaCoWSD9GxbA04+u1rznWqIJVIScvbuXo1KzFn2Ubi4v/XTkCThQN7Wxuu3LxHfHw8hoaGGov7O3r16Mq0GbNZ7beObt6dtZ2OQA0SEhK4cDGUYgWsyWPxZ7Yx+Gr/mSvIpBIaV/tL26nQeeoyImPj8G7yezcG/Q6EIJWI6dCwpooz0wx3xyr0n7+WgNOhWi+udJ22nB0hF8hraca5ZRPJYaie9+0iRCi0OPzcu3svRCIRfiuXay0HdRrvOwWFQsE4H/XPWvlKJBJhZZKDZR1T24r+c/7Ktz/pLzOuvv731/8Hvt6fUnz5xdd/K5VKBm7ZyceETwx1dSUlJQW5QoE8JQV5SgopCgVyhYIUhYLkf/y3WCSiSdmy5Mjmnzu39u1L28WLkUgluDqp//Xv2q0H7D96ilIlS7Bz2ya1xwNISkri5q3b5LfJJ2x8EWQqefNa8/btOwCCg4OpW7cu06dPx9n5z+g0UahQIfbt20f37t1p2sKdhfNn09bzzznBY2hoyKdPCdpOQ/APQnFFkK2tXr2aI0eOsHXTeooUUW/7GYFAUy5fvkqvPgMwNNDjTKAfUql6X8oL2uThWvBmqjTyYtKU6bx48YJFC+b++oGCNJPL5VStWZe4uHgWLZhD2TIZG9rrWLc2Z04cw9G5Ed2mryAhMYlOLrXSvY6hni45TIy5EbIF/+2BDBgzmxmL1qGrq5Om3TI1KpdFT1eXvYdPMHV03995KhniUMKebQFHOXfhIvUd1b+jMiOG/T2IOfMWMmXaTKG4kk1NmjIDhULBiHbNtJ2K1oVFRGmtwKRQKOg1azVSiYSgeaNxHTGTIYv8eRP5Id1D3aPjEnj86i1VShbOsjfe9HR1yGlizLWHz7WWg0KhoMmwGZy99YBStvkIWeCj1vc2SqUSHZl2BuEG7N3P4ydPad6sCfnyqa7dWWayYdMWTE1NaNqkscZiJicnk9/aitL58qp0XVN9feITP1NZQydwshI9HR36ODuz4PBhOg+YwOblU9Qab7DPHEQiEVs0dGIFYMbMuaSkpAjdLwSZztbtO4mLj2fQgH706NaFAYOH0rlz6ueHc+fOkT9/fi1nqH6mpqZs3LiRkSNH0rN3fx49fsKYkcOy7Pux9DA2MiIuLl7baQj+Ifv/Xyf4Y508eZKJEyfSt3cPXBr+GRV8QfYXHv4WF9cWiERwdPsSzDU0ADmnuSm3QrZiX8iG9Rs207ipGwqF9nZ9ZicKhYIatevx8uUr+vfpRcf2qmm9VqJEca6GnsPY2IgB89dy9uaDdK8hk0pIlqcgkUgoW6ooBvp6nDh3hfuP0n4TzjKnKS9fv+Pt+6h0x8+oKuVTi1QXL17SeOz0kkqldO/ahcjIKBYvzZ67mf90GzZtxkhfj+a1Kmo7Fa37lPiZAlbamYHns3o7Hz7G83ebJpQpXJBb62diZWHKrM372XjkVLrWmr1lPwCDPTR3E1kdyhUpyIeP8SQkJmo8dlKSnCo9xnL21gPqlS/FyUXj1VpYiY3/RIpCgXWePGqL8V86eHUFYOmi+VqJr27+GzcTHx+Pd+dOGov58OEjFAoFBXKaqydAFpnfpg31SpakQM6cHAg6Q+jV22qLo1QquXHnIfZ2tuS3yae2OAC+k6byV8XqzJ2/iJWr/TA0NKBdW0+1xhQI0mvajNlIJBJGDh+CtXUetm32p5VbCwCcnZ05dOiQljPUDJlMxsyZMxkzZgyz58zHy7sHnz59+vUDszgjYyPi4+OF1mCZiFBcEWQ7KSkpzJ07l3bt2lGrZg0mjBuj7ZQEApVITk6mRu36JCYmsnbBeEoW1ewuOj09XUIPr6du9QqcOn2GvypWIyFBOI6aUQ0bN+fO3fu09XRn0sRxKl07Tx4rzp4ORiKR0HHS4nQ/XiaVIpfLAShbqij3z+4C4PnLN2leo0+X1CPac5dtTHf8jCpbMvXE4q3bdzQe+3dM8vXBwMCA8b5TiI6O1nY6AhU6FhRMdHTMb7foy07kcjkKpRIrc833Bn8f85Glu49iaZqDEe1TTxDlMDTg4opJGOjpMnD+eqJi49K83vbg8+jr6uBcKWOnDbWtec0KAGw6elajcaPjEnDwGsqDsDe0c67BzsmD1b7jdN+ZywDUqaP5Nm6z5swDoHq1Kpm+VeXvmj5jDlKplFEjhmos5tQZswHoWrO6ytdWKpUIpZX/5tOiBSKRiLa9xqjtRt/5yzdJlstpqOYNk3K5nHkLFvPo8WPGTZjEh+hoPNxbqTWmQJAeSqWSi6GXePz4CRXK/4Wenh6Q2hpxzcql3L99jerVquDt7U2fPn2IitL85jZNE4lE9OrVi5UrV3Lo8FEaubb81jItuzI2NkahUPwRhaSsQiiuCLKVsLAw3N3dmT17NsP+HsTObRuRyWTaTksgUIl6zo15FxHBqAFdaNpAO33RxWIxe9bNxrttM548fUaxUn/x7MULreSSHXi07cj5Cxdp4FyfZUsWqCVGARsbOrRrw/uYj9x6Epaux4pFon+dUMphbMi4v7vhUKIwFcoUT9MaPTu6oSOTcjj4XLpiq4JMJkNHR8aTJ081Hvt3iMVili2ez+fPn3Ft/mcPPM9ufCdNRSSCcV2EmzRvomIAyGlipPHY7X0XkaJQsHpEj399PYehAWtG9iA5JYVOk5ekaa3nb98THhlNnbIl1JGqRrnVqYxYJGLc6u0aO5X6/O17HDoOJTwqhr/bNGHx4C4aiXvw/DUAWjRrqpF4X8nlcmbOnoehoSGBe3dpNLamXL9xkxdhYTRwrq/Rz1+nz5zFSE8X+9yWGosp+J+cxsY0KVeOd++jmLXEXy0x1m1NPSXo7dVRLet/NXPOPORyOfPnzGTBvNk0btSQKRPHqzWmQJAWycnJ+K31p3K12tRv0ASACxdDqVHHiVOnz3y7Lk8eK7ZuWs+KZYsICQmhbt26HDx4UFtpa5SLiwu7d+/m5avX1HVy4fadu9pOSW1y5DAGICYmRsuZCL4SiiuCLO/Ro0ckJCSwbNky6tevz6tXLwncu5NRI4YikUi0nZ5AoBLe3Xtz7foNmjaoxfB+mmu18DNzfAczZVQfYmJiKF+xOsEhJ7WdUpbTs09/Dh46QqWKFdi2WT0fRr9q4FQPgAt3HqX5MUqlksjYj5j9v9Zzg3u259TeVQTtXJamdUQiEaVLFObpi9daaSVnZmJMePhbjcf9Xc2budLIpQHXb9xk9lz1FNwEmhUV9YHrN25Sxr4gpkbZe8BxekjEmn2PdvLaXc7ffkiVkoWpVfb74nDDymUpX6QQp67f487Tl79cb5r/HgBGdNDsTXp10NPRQSIRE5/4mcbDpqv9tfr6o2dU6jqajwmfmNOvY7pn3WTE1YfPMDYy/HZjQlOGjRzDp0+JTBw/Ntv2gx82IrVbwPSpkzQW89nz54SHv6WsmltFCf5bl1q10NfRYc6yjWp5/Th5/ioGBgbY2hZS+dr/tGLlGvT19enUsR1eHduxecNaDAyEn9sC7ZLL5TRt0ZqBQ4ZRyNaONWvWsHnzZpYtW4ZUKqNxUzc82nakRas2rFm7HqVSiad7Ky6ePUGlCuXp2rUrvXv3/iNOsTg4OLB//35MTExxaujKkaNB2k5JLb62Nn3zJu3dJATqlT3f2Qn+GPv376d27doULlyYKVOm4OHuxrlTwdSoXk3bqQkEKjNz9jy279hFiaK2rF/kq+10vunTxZ3dfjNBqaS5mwdLlq3QdkpZxmifCWzavI1iRYtw+EAAIjX38877ZcBrZExsmh/js3o7n5PluDetn6HYH6I/cuPOQwz0dbVyQ8naypKY2LQ/78xgw7rVmJmZMXHyNB4+THtBTJA5jfedjFKpZFxnN22nkikYG+gDEPdJc/M9FAoFXpOXIBGL2eDT96fXrRnZE4BBC9f9cs3DF65jamRAGfuCqkpTq77+HDp36yHVevp8awmpakdDb+DYfxLJKSlsGtePLo3rqCXOz4RHRlO4cGGNxoyJicFvrT+5c+emq7eXRmNrSnR0DOcvXKREieJqn4nxTz169QdgVOMGallfidDPPi3EYjEtK1Yk4VMiC1ZuUenaycnJvA6PwKF0SZWu+/8dDz5BZGQUrd2aZ9sCqCBrmjFrLucvhLJt2zZWrVpFgwYNqFWrFq6urgQEBDBv3jyePH1OTOxHBg4eRuNmbjx89Bgrq9xs3riWVSuWcPLkSRo0aMDVq1e1/XTUztramt27d1O1alXc23Rg+crV2k5J5aytheJKZiP81BBkafv27fv26/V+K5k7a7rGd6IJBOp08NARRo0Zh4WZCcE7l6n9Jnx61a1RkUtH1mOSw4gRo3zw7t5b2yllenPmLmDhoqXky5eXMyeDNHLCzszcDIDY+LTdzFx38CQLdxwiT+6cDO/nlaHYHfuOJTlZzrKZozK0zu8qbl+QlJQUXr3KOm8+pVIpAbu2olQqcXRuRFxc2mdACDKfHTt3Y2ZsSN2/1HtjKKv4enonIlpzRc/RK7YQ9TGewZ6NyWny8/eJBfJYUq5wQS7cecyriJ/v8HwT+YGoj/E/PAGTFaWkpJCULKdx1XK0darOvRevcRyg+tMHG4+cwt1nHhKxmMNzRuFStZzKY/yXo6E3SFEoqO9YV6Nxu/fsS0pKCosXzNFoXE0a7TMBpVLJpPFjNRbzzp27nDt/AYd8eSmaJ7d6ggi1lTRrVbEiulIpc1dsUum6ew6eQKlUqr2V385duwHYt/8gSUlJao0lEKTVxdDLzJg1lwEDBlCt2vcbiMViMa1bt+b48eMEBASwZcsWXr58TbWajsyZtxC5XI57q5acOXEM6zxWtGzZEn9//2w/CN3Q0JDVq1fj7e3N0OGj+XvYKLVtGtEGczMz9PX1eP36tbZTEXwhFFcEWZZcLuf06dOYm5szdbIvrk0aaTslgUCl7t9/SLuOndHV0eFkwCr09HS1ndIPFcyfl7undlCiiG3qCZvS5bl2/Ya208qUtmzZzviJU7CwMOfi2RMa60luYZZaXPmYhqF3B89dZeCCtRgbGXB63+oM794rmN8agA59fMhXxoVnYZotcrR1cwFgxux2y3U1AAAgAElEQVSsdVOrbBkHZk6bTExMLDVq1yclJUXbKQl+w5Ejx4iLj6edcw1tp5KpSMRiItMxOD4jwt5FsjwgCCtzE0Z3bPHL6+cNSO3p32fOmp9es2T3UQC6uzqqJkktu/44dXZayUL5WDLEmxa1KnLj8QtGLFXdTdJZm/fTZ44fBnq6XFgxkYrFbFW2dlotDzgGQO9e3dUeS6lUcjToONVqOnLw8FGKFSuC85cWndmNQqFg+45dWFhYUL++5v5OeHXtiQhY0Fa9M8oy17amzEssFlOrWDGiYz5y6dodla27Zc9hANq381TZmj8yd/YM9PT0+BgXh1QqVWssgSCtgkNOoFAokEqlJCcn//L6mjVrEhQUhJeXF76TplLXqRHXrt8gX768HNy/m44d2jJixAgGDx6c7YehSyQSxo8fz7Rp01jttw6Pth2Jjf2o7bRUQiQSkdc6L69evdJ2KoIvhOKKIMt6/vw50dHRrF29nD4a+JAkEGhSdHQ0dZ1cSElRcGjrIvJZ59J2Sv/JwECPcwf86NquOa9ev6ZWXWeq16pH8AlhFstX9x88oGffARgaGBB67iRGRpob5vy1X3T8p8//ed3p63dpN3EROjIdzgSuIae5aYZjL5wyjFEDOlO9YhniEj7RvNPgDK+ZHjWrlCOnuSnr/TfxKovt7unerQvenTvy5OkzWrRS700FgXps3rYDgAGtXbScSeYik0qIjovXSCzPcfNRKJX4+/RL0/Vl7AtS2taGkKt3uHz/yQ+vOXzhOjpSCTXKZI+TKxfvPgbgr6KpBQ+/Ub3IbWbCyn3HiY5LyPD6Qxb6M2ndLixNjLm+dgaFrNV0yuAXzt9+RO7cuTD/cppTlS5cCKV6rXoULVmWXNYFMbHIg1vrtty6nXqT2W/lcpXHzCxWrV5LYmIivXt201jMo8eOc+/efeoWL4KNher/PL9SAmSyU+OZmUeVKgDMXrpBZWteun6XnBYWGBurtzvF6jXrSExMpGsXL6EtmCDT6Nu7B31792D27NnUrFmTXbt2/fIx+vr6+Pj4sG/fPpKT5dSt70LHzt0YMnQkSZ+TKONQmm3bttGsWTOeP3+ugWehXR06dGDDhg1cuHgJZxdXXoSFaTsllShc2I6HDx9qOw3BF8JPDUGW9flz6k1CYcicILtJSUmheu36xMXFMX/y31SvVFbbKaXZ7AmDuB6ymRqVy3Lr9h2atXCngF0xfMZPzPa7Y36lTbvOqTtZD+0nZ86cGo399UPiq/cfePTyDZfvPyH4ym32nLzEuoMnmLs1kMZDp+M6YiYSsYRjO5ZQIG8elcUf3s+LA5sXUNS+AE9fvMaxZU9u3NHcm8H1i3xJSUmhaQt3jcVUlbmzZ1CrRnVCTpyid99B2k5HkE4XLoZiqK+LpWkObaeSqUglEj4nqb89w5ZjZ7j99CUulcum66TEpvH9EYtEePrMJ/EH7WFevoskr6WFKlPVqptfTq5ULmH/7WuLBncmRaGgy5SlGVq7zbgFrA4MxtY6F9fXTf/PtmzqdOtJGHGfEqlfTz0nK9w82nIx9BKJnxIpkN8Gp/r1aNqkMQCVKlagZMnsUYj7kdnzFiCTyRg8MG0FTFXo028QErGY2e4t1RondeZK9m6fo0qWOXJgZmhIyLnLKlkvKjqW6JiPVKpUQSXr/YxCoWDCpKkYGBgwZdJ4tcYSCNLD0NCQKZMmsD9gB2FhYfTr14+wNBYHypYty4EDBxg1ahRhL19z/eZtrt24xd179xGJRNy5cwcXFxeCgrLn0Pd/qlWrFgEBAcTFJ+Do1IjQS1e0nVKGlXEozc2bN7N9i7esQiiuCLKsr+10kpOFnqiC7MW1eSvCwl7Ss1MrOrk30XY66VYgbx4CN87nSWgAndybkPT5M/MWLCaPjR0NGzcn9JJqPnBlJZcvX+XR48c0buRCqVIltJbHuVsPqNB1NPUGTKLFqNl4TVnCgPnrmOC3kzM371O4UH4uHFyLQwn1DPvdsHgif5UuxuUbd2nZ+W+1xPiR6pXK0LppfR4+fMSsufM1FldV9u7ZTpEihdmwaTNDho3UdjqCNFIoFLx+/YZiX1rjCf5HKhGTrObe10lJcgYt9EdPR4bf6J7peqxNLguGtWtKRMxHynuP5H3M/9pIJCYlkfA5iRKF8qo6Za25cPshYrEIM2PDb19zquhAGbv8HL9ym9B7Pz7B819SUlJw7D+RgxeuUbGYHZdWTcFAT0+VaafLzM2pcxqHDOyf4bUUCgVTps2ktmMD6jq50KKVJ7GxHxk8sB/Pn9wj9Pwpdm7byOmzZxGLxWxcn/2G6X517vwF3rwJp6lrI43MkANYvXot4W/f4lmpPDkM9DUQUTi5kh5V7e1JSEjkTOj1DK+1ckPqLv0O7dpkeK3/MnrseBISEhg7erjQEkyQKW3dtvPbrzdsSPvJMB0dHXr27MnevXs5cOAABw8eJDAwkAIFCqBUKvn48SMdO3Zk1qxZ2b4FcZEiRdi3bx82Nvlp3LQlu/fs1XZKGVK+fDkiIyN5+vSptlMRIBRXBFnY1atXEYlEFC2inpuAAoE2DP57BKfPnKNOtfJMH6u5HYDqYG5qwoIpQ3l94xBr5o+jsK0NZ8+dp55zYwral6BHr37cvHVL22lqhO/kaQDMnjFFazmIRCJ0ZFIGdm/L6IHeTBvTl0VTh7NhyUQObJrPq2sHCT3ij10hG7XlUNg2P8G7l5PDyBB9Dd9kWz5zFKYmxkyeMoN37yI0GjujxGIxZ04cw7ZQQVau8qNbjz7aTkmQBidOnUahUFC/Qmltp5IJiVCoeaddn7lr+PQ5iWk926Cno5Pux49o34x+rRryKuIDJdsPYffJiwBcf5TaQqOcfUFVpqs1iUlJPHr1FoXi+z+PDeP6IRKJcBo4icTPad/MlJCYSPmuo7jy4CmNq5Xj6LzRWm+zc/zyLXJaWGBvn/FZL45OLkybMZsbN29x7ep1go6HIJPJmDjB59s102fOISrqA6VKliB3bu20QdOEkaN9EIlETJ86WSPxFAoFY8dPRE8mw8dV/e0WlUqhtJJerStXBmDuso0ZXmvvoZNIJBJcGjpneK2fiYuLY/nKNeTMaUGfXj3UFkcgyIjtO3ZhbmZGY5eG3LiRsdmmJUqU4MCBAzg5OaFQKJBIJMydO5dOnToRFRWloowzp5w5c7Jt2zYaNmxIpy7dmTVnfpY9+VGtShWkUiknTwpt2DMDoSwvyLKCg4MpV7aMxtvrCATqsnrNOlatWUtBmzzs8pup7XRUyq2xI26NHXnz9j1jpy9l+95jbN66nc1btyORSMiVy5JcuXJhbmaKsbExxsZG5DA2xsTEBFNTE8zMzMidKxd58uQmr7U1OXJkrRY7F0NDsc6Thzx5rLSWg45MRhG7/EwYpv0PjgmfEilsl1+jMSUSCRsWT6RJ+4F4tu3E8WMHNBo/o3R1dbl04TS16jqzdftO3oS/Zc/OLcIOy0xs25ddhm2FYfbfSUj8TF5L9c1JePr6LTtCzmNrnQuvRnV+e52JXd2pVNwO72nL6TxlGSOXb6HUlwK0XT7tvZ7/yLsPMTwPf094VDQR0R+JjIklKjaODx8TiIlLIDYhgbhPn4n/lMinz0l8TpajVCpJ+nKCaKzX9+2VbHJZ0N65Bv6HT1Gtlw9X1kz7ZR4R0bFU6TGGyJg4urs6MqNPe5U/1/QKvfuYjwmJtHLP+ODz3QF7uXL1Ok71Hdm5bRMKhYItW7fjULo0Ojo631qgLluxCoBDgXsyHDOzevfuHVeuXqf8X+XIZamZz2PjJkwiLj6e4Y2ckUrVf1JGIhKRkJREszlzfvh9qUSMrWUuBjZsSF5zc7XnkxWYGxlhYWTE6QvXMrzW/cfPsbOzVWtxtne/gcjlcubPyV6fvQTZx+at24lPSKBXj27cvH2bxMTEDK9pYmLCmjVrWLRoETNnzkQikRASEoKLiwsrV67EwcFBBZlnTnp6eixatAg7Ozt8J03l0aPHzJ87E11dXW2nli7GxkZUqVyRoKAgvLy8tJ3OH0/4RC7IklJSUjh58iTdu3bWdioCgUqcPHWawUNHkMPIkFN7V2mstYKm5cmdk8kje7N97zEqFLTBwcaGi0+e8iLqA3feRSBXKNK8e0QkEiGVSNDV08XWthC1atSgQ7s2FC9eVM3PIn0iIiKIj0/AtXEjreYhkUr5lPjfA+01oesgX+QpKRTTwq7vmlXKUa1iGc6GXuHho8cUtrfTeA4ZIZVKOX3iGE1buHPy1GmKlSxH0LEDFLBR32kjwe87e+4Cero6FMgtbAL5p8v3n5Akl1OpuP2vL/5N7XwXo1TC+jEZP+XlWr08z7YvYMiiDewIucCxSzcB6D5jBTM37aNO2eK0capOaQ0WjJOS5Kw7fILdJ0O59/w1Hz7G//Jnp1gsQiKWIJNK0JFK0JVJEYkkSKUSHOzyM8Tzx21IFw7qzL3nrwm995hpGwIY0b7ZT2M8fvWWWn3GE5/4GZ/Obgz2aJyh56kqk9althYaNiTjc6smTJyKRCJh4/o1QOrJwrZtPP51zcZNW4mMjKJHN2+MjIwyHDOzGjZyLADTpvpqJF5CQgJLlq3AzNCA7rWrayTm+GaN2Hj+0pfZK6knWSB1FotSCS+iongQHk6fdeuY0LIlZQoU0EhemV2NokUJuHyZkLOXqVOt/G+tcef+k9Rh3LVrqTi7/3n16jUBewOxsy2EaxPtvk8XCH5mxsw5SCQSGjduyKy585nzk2JveonFYvr370/ZsmXp3bs30dHRvH79mubNmzNlyhQ8PT1VEiczEolEDB48mEKFCjF48GCePX/BRv81WGSxInmzpk0YOXocUVFRmGex3LMbkTKrnoH6DxERESQnJ2s7DYEanT59Gg8PD44dDqRSxd97wyYQZBb37j+kSvXaiERw4eB6Ctv++0apvr5+thkGr1AoqNqoM/cePWNDt05U/Ul7jsSkZGI+JRAZl0BUfDxR8Qm8j4sjMi6BDwkJxCQkEJuYyMdPn4mKjyc89iMpCgWQ2lvW3s6Wtm086N2zm9Z39vtv3EyffoNYsWwRnu6ttJaHfdHSKFKSeXwxQGs5ANRp0Z2rN+8za/xAurVvofH49x89o1LDTrRo3pR1a1ZoPL6qTJk2k2kzZiOVSlmzcinNm7lqO6V0yU6vaz9jbpmX4gWsObVkgrZTyVQ6TFzEvjNXuLl+Jja5VD8Ufu/py3SctJgGlRzY6jtQ5eu3m7CQwHNXyWtlydv3UcjlqT3KZVIJ+XPnpHrpIrSsVYmaZYqpfKPEkYvXmeofwPVHz1EolYhEYJHDmKL5rSmW35o8FqZYmuUgl2kOLM1yYGVhRm6zHMgy+HNQLpdTvP3fRETHsn/6UGqU+X44+4lrd2k9Zg7JKQqWDvHGs361DMVUlc9JSVg3702hQgW5Eno2Q2vdv/+QilVr4lzfkR3bNn33/a+va0WKlyEyKoo3YY/R+Y2WdFmBXC4nl3VBDA0NCXt6XyMxvby7s2v3Xha1c8fFoaRGYqbFrVevcVu0El2ZjE19hLadADHx8XRcvhyn2pXZsXrGb60xYtJClq7dwYmgw5QrV0bFGaZq0KgZ585fIPjoQcqXL6eWGFndn/B+LTN7/OQJ5SpUw7FubfJaW3M0KJjz589/mz+sKq9evaJbt25cv34dmUxGcnIybdu2ZeLEiehpcV6aJoSGhtKlSxdMTUzYvsWfwoXVt/lH1SIiIihSoiy+vr7C6ZU0kslkWFpaqnxd4eSKIEvy9/enaJHCVKzwl7ZTEQgy5OPHj9R3boTiS2FgzrINLJ42XOu9ydWloWc/7j16Rou/yvy0sAKgpyNDT8eE3CYmaVpXqVRy69Ubdly6ytlHT7h//wFjfCYwfsIkqlWryszpkyherJiqnka6xETHAJDHSrstZAoVKsDF0MskJyer/A15euxZO5uStdwZOmE+NSqVpXiRQhqNX9S+IDktTDl6LEijcVVt1Iih1KxRHTf3tnTs3A2n+o5sWLcafX1NDPcV/Mrbt++Qp6SQx0J9ra+yqqBLt7A0zaGWwopCoaDfPD9kUgmrR6RviH1a2X9pB7bPfy52hWy4fvshm3Yf4uTZyzx+9or1h06x/tApRCLIZWpCuSIFaVazAi1qVkRPN/032hUKBVM3BLA84Bix8Z8QAaXsbPBuXJf2zjU0soFAKpVybP4YyncZifu4BdzbOJschgbfvr9k9xFGLd8C/B975x1X8//F8ee9DQ0VkiQNsiLZRXY2ySwNKVv2Klu2ZG/ZJEJG9opkZu8ViSJlpYzmvb8/+vL9+lndurcb7vPx+P7x7b7f55xb1+d+Pu9zzuvArhkjaFw9/xx8z9myn0yRCK8RuU+0eY8ZB8As3x/PFzlyNJQX8fG4ODn8sYkVgISEl2RkZKBbJG+ucXFxL9i1ey8mukXyVWIFwMKwBD0b2OAfdpozDx5Qt1w5eYckd3Q0NSmiqcmZCzkfan8w9CwFChSQWWLlxs1bnDsfQa2aNRSJFQX5lrHjfAAYNmQgHR1c8Pb2lslznKGhITt37mTixIkEBgairKzM5s2buXXrFqtXr8bQ0FDqPvMLtWrVYt++fbi7u9OkhR2bNqymQf3fQ9JXT0+P1q1asn79etzd3REIFFPC5MWfeXqn4I8mISGBQ4cO0aO74uKh4PdGJBLR0LYFScnJjGzRBDO9omzeeYgqjZ158ixO3uFJlVPnr1LN1oWIK7ewNS/HnC7farvnBoFAQOWSJZjcvg1HRw7i3vQJTG5vR8lCOoSfOo21TSOsbBpy6nTuqlZzgqamJgDJSUl57vu/ODk6IBaL2bhtv1zjKKSjxa71cxCLxQQEy2fuSYdWjXj//gOnzpyTi39pUb+eDfduXaVqFUuOHjuOiZk527bvkHdYCgB9/WIYGZXkyMUbnLmZN1XdvwNbjp7hY2oa7q1kI/PiszaYd+8/4uVsR0EN2VRaKitlPT59Ss2SWaxSqSyzxg/i3IH1JNw5yvUTQYwd0oPaNSxJycjkUMR1POesoXi7fpg5DqHj2Lms2x/G+48/10zPzMzEZ812SnToz+zNe8kUiehj34To4CWcWjoZj9aN8rQz00S/KHMHuvExJZUaPcbw6l0yAGP9t3xJrOyYNjxfJVYA1h4IQ11dHacuuZu38uHDB06Gn6ZsGTPMSv+4KGDMuIkIhUL8fpKA+RNYsGgpAJMnjssTfx49+yIWi5nr1ClP/ElK34ZZB3FXoqPlG0g+wrpMGT5+SuFsDhIsMc/jeRIbh2VlCxlElkWP3p4IBALWrlkhMx8KFOSGjIwMjoaewNjYiCNHQ1FXV8fNzU1m/tTU1PDz82PevCwZMiUlJe7evYubmxvJycky85sfMDExISQkBEtLS9p3ciJg07fdqfmV/v16ERkZSVhYmLxD+atRJFcU/HasXbsWFRVlnLrIT15HgQJp4OTqwcNHUXSuWQ1P2wYcGTmIrrVr8fTZC6o1dmHJmq3yDjHXnL5wnWpNXLDrOpTHMc9pW7UyqzxcZe5XKBTStU4tQr2HcNx7MDZlSnH//gPa2HekYuXqbN+xS+YxfKZM2ay5Hrfu3M0zn9+jm5sLQqGQeSsCsz3XRlZUr5w1F+dFwmu5+B81yAOAOXPny8W/NClSpDDhJ46wfMkCQEyvvgNo3LQlr9+8kXdofz2H9oegpKSE/ejZuE5eTHRcglTtbzgYjlHHAei37Uu70bM5ff2eVO3Lgjlb9qIkFOLtbC912yKRiJUhxyiipYm364/nguQWY/0sKYGHj2O/+7qpkQGjBrlzKGgxT6/uJ+bqfuZNGU7jejURCwUcv3KbYYs3UrJjf0w7D6SN1yxGL9/MvjNXOHPjPrM2hdBi+AxKtO/Pwu0HKaCizIw+TsTsWIpff1d0Cmp8129e4N6qARM9OvLyXTKVu3lRz9OHZbuOYlRMl6hti2hSU3YHoTnhzM37vH6XTHt7O4kKsoK2BbNz956vfjZ1mi8ikYgJ48f8cN/9B5FEPnxEo4YN0NbWznHcvwMBgVvQ0dGhXR5IUn7uMKhmXJJqxiVl7i8naP7TlfZZolYBOFhbAzDPP1CifW/fJdG4Q1YybeYM2chqHjp8hAcPImnVsrlibp2CfMu8+YvJyMigVw8P1q7biLu7O1paWjL326VLF0JCQtDT0yM9PZ379+/Tv39/MjMzZe5bnujo6LBx40acnJwYMHg4EydN/aIukp+xqVObGtWrsWDBArk/4//NKJIrCn4rHj16hL+/PwM8+1K4UCF5h6NAQY5ZvGQ5hw4fwbKkIb6d/z0EmtzBjmDPnmioqjJu5jIatu9N4jv5djzkhLj4VzRz6E8bl8FEP31Os4oVuDDeiwXOeZ8UNdHVJaC3BxfGe9HGshJxcS/o2duTUmUrEbhF9gmsOtZWAISfOiNzXz9DRUUFj25diY1LYMQk+SYV3n/I0m5+lySfKig93cIYGxbn7LmIP+Ym1NXFiceRd7Bt3IjLV65RtoIlixYvk3dYfzVGJQ3ZunkjBgYG7D93lardR1O9+2g2HT6Vq8/dragYqnUfxZCF60kXidDTL8bJa3exG+VHyQ796T5jOQ+e5r/ux+jnCTx6nkCDquaoqkq/42Ju0H5S0zMY9ZOB69LA3KQEAJGPnmZrvbZWQXq6tGP3+rk8vrSX+FtHWOY3mpaN66BSoABnb95nRcgxuk5dQhvvWczcFELEnYcUVC/A7P6uPAleQv+OzfONXOhwJzsWD/PgU2oatx7HYFu9EtfXz6KIdv4b3O6zZjsAk33GZ3tPfHwCffoNxKNHH0qalmX8xMmkpKSwMXAL2tratLe3++HekV6jAZjtOy13gedzAjZt4cOHD/Tp1T1P/PXs3R8BsFAO95DZRfhP8k78GxzE5RW6BQuiW7AgpyKu/XKtWCzm6MkIOnYfSRnr9rx8/ZaxY7ywqllTJrENGjISJSUlVi5fLBP7ChRIA//Va1BTUyMpKRmRWEyfPn3yzHflypUJCQmhWLFiABw/fpyFCxfmmX95oaKigq+vLz4+PixcvAw3j958/PhR3mH9FIFAwJhRI7l06RLHjx+Xdzh/LfnjLl2Bgmwya9YsihfXl4pusgIF8iIy8iETJk1FR0OdoH7dv6mmrGZqzKUJ3jSuUI5rtx5gVK01uw+GySfYHOC7aD0V6ztw4eptapUy4dz4kaxwd6ZIQU25xlWkoCaLXB25MXksbnWsSHz7Fs8BQ7CsZsVtGXaVKCsrU8LAgEuXr8jMR3aZP3cWRkYlWbt5D09jX8gtDu8pWTfnZUsbyy0Gx3bNSE1N5eChI3KLQdpoamqye0cQu7ZvQUNDg/E+U6heqy5PnsbIO7S/lubNmnDnxmUizoTRpHEjniS8ZuD8dRi096Tv7FW8ePMu27bef0yhy8SF1OvvQ/SLVzh07kDM4wfcuXGZh/du0LunB2oamuwKv4hVn3GUdRrKqOWBvEzMvg9ZMuYf6aiZfZ1kYn9X+AWUlZTo3dZWJvY/Y1km67p1696jHO1XUyuAa8dWbF3ly8OI3by+f5z5U0bQw7kdmv9ImY3r1oFH2xbR276J1OKWFvFvEpm4Oitp4WBbm50zRuSbxM9/iX+TyOV7UVhWtqB4cf1s7xs7IUvfvmXzZojFsGjJcvQNS/H+/Xu6u/9YjuXTp08cDT1BKVPT32oYbk7w9ZuLsrIyo7yGy9zX0WPHuf/gAbbm5THMo/kuueHPKNeQHvXLlyclJZXQUxe+eS01NY1Vm3bRuGNf9Co2pXNPb0JPXURfX5+tmzcw2muETGJas2Y98QkJ9PDo9sd3mCn4fTlz7hwvX76iXds2bArcgqOjI0WKFMnTGEqWLMnatWu/DLSfP38+Fy58+2/5T0MgENCnTx/Wrl1L6PETtGzTnrg4+T03Z4dmTW2xqVMbX1/f36Lb5k8k/90JK1DwA27cuMGBAwfo37e3YmCvgt8WkUhE67YdEItFbOrlToEfDKRTVlZidXdXlrg6gkiE+yAfHHqNIiMjI48jzj7RMc+pZuvCzEXr0FFXY5tnT4L69aBowfxVzaqmqsKk9m1wqJk1vDL6yVPq1GuMc1cPmVWmuDg7kpKSwu6QvTKxn10EAgGbA9YhFosZPG623OJw7tCSAgVUWb4+mHbdZH848z2G9HYGsg7O/jSaNGnMk0d3cejckYePHlGlujWTp86Qd1h/NebmFdi1I4j4Z48Z7T0SLS1ttoaeo4LLMGz6TWD/2Z8nX2dv3kspx8EcvnCdShXNuXrpHGtWLqdAgQIAFCtWjLmzfYmKvE3E2ZO0t7fjQ1oG/iGhlHUaRlWPUVy+H5UXb/W7iEQiQq/coqReESqYyGYo6uO4lxgV05X5Qb+aqipqqircvPdQKvaUlJTo4WLP23dJfPiYQudG1ni5yF5qKSdExsRRrccY3iZ/YGovR1Z5510VraQ0HDgZMeA7Y2q294hEIvbsPYC+fjG2BQXw7Ekkq/yXUqmiOV0cOjFp4tgf7p0ybWbWnJyfrPkTuHT5CjGxsbRp3QJVVVWZ+xs4ZDhKQiFzHDvI3FduUMwB/T6drLK6t+f7Z80viH76HE/vmVS1dUbfojkjJy3g6s37mBgbM2LYEB49uMXdm1do1bKFTOIRiURMmDQVdXV1Zs3M/rVBgYK8ZsLErM9nvXo2vIiPx8XFRS5xVKtWjQkTJgBZ/34GDx5MSsrPZ8b9KTRv3pxdu3YRn5BA42atuXnrtrxD+iECgYBJE8Zy584d9u6V73nD34oiuaLgt+HgwYOIxWJ8pkzn8tWr8g5HgYIc0cdzIPEJL+nXqD4VDQ1+ub6VZSWuTR2PhWEJjoSdp7RVOy5evZMHkWYfkUjE6GmLqdbEhainz+hUoyoXxntRw1R+XQnZ4fOD8MndK6lQ1pT9Bw5hXLrClyGt0mTk8CEIBALmLZC//GX45S0AACAASURBVEAVy8qoq6lx4swlucXQuF5Noi/upUwpI8LOXqaMdXt27AvN0xi0tTQxKWnAlau/lqv4HVFSUmLNymUcP3oA3SJFmDt/EeaVqxMZKZ0DYQU5Q1VVlbGjR/LowS0OHwjB2qoWd588x3XKEkw6DWTCqq2kpKZ9WR9+7S7lnIcyfeMu1DU0CFi3inOnT1C6lOkPfZhXKM/G9auJi3nE7uAg6tW14WnCa1oMn8H525Gyf5PfYfuJ86SlZ9CtZX2Z2H/1LplPqWnUKP/jQePSxES/KDHP4qVmb/ayAHYdOIGlmTGrR/eVml1pcuHOQ2w8J/IpNQ1/r14M6txS3iH9kMzMzC9dYfXq1sn2vhUrV5OamsoAz3//Bl0cOnH21HFW+S9FSUnph3t379mHkpISHdtLf55QfmLUmKxDttm+sk/YBwRuIS7uBZ1qVkVbI38X1imSK99HW12dYtranIm4RmmrdlSxdWbzzkM8e/GKmjWqs3jBHF69eMqVi2fxmTAGvaJFZRrPjFmzef/hA6O9R6CsLH15SgUKpMG7d++4fOUqlpUt2BK0HWtrayws5DfTrFu3blStWhVd3SI8f/6cDRs2yC2WvMbCwoJ9+/ajq6tL85ZtOXg4/yoe1K5tRYvmTZnt50d6erq8w/nrUCRXFPw2fK7YT01NpWlzO06fPSfniBQokIzDh4+ybftOyhTTY2TLptnep6OhQcjgvoxu3Zzk5A80dfBk1NRFMow0+9y+/4hydTqyfH0wupqa7BzYGz/HDvlSIuRHlDYxJOLgBtYsmICqijITJ02lfKWqRFy8KDUfGhoaWFa24PqNm7x8+VJqdn9FSkoKx0+cxNdvLpOmTGfazFn4+s3l0z8VR3sOnyT+pXyGymtoqDHFux9FixTi5eu3bNpxMM9jqFnFnJSUFF6/ls/vIC+oWaM6kfdu0LtXd54/j8O6biOOhZ6Qd1gKgDq1rTl6aC+x0Q/o07sHmQIhi3ccpkSH/tiPnk2L4TOwHz2b10kf6N+vD0+j7kk0PFogEGBr24gDe3dyeH8ICAS08Z7FxRzKWeWGJTsOIxQIGOzQSib2d57MkqloVbuqTOz/P3UsypGWns4tKXSvHDh2hmnzVqOno8Wx+dmfDZKXBB45RYsRMxCJxARPHUaXJjZyiePjp1QCDp+iy8SFmDkORs+uN8Xa9qFEe0/MugzGxnMi0zfuYs6WfQASV6YvXLwMFRUVBg3oJ3Fsb9+8pWA+69SVNi9fveLS5StUrWIpkdRaThCJRIwZ54OqsjKT27WRqS8FsqWmqSkisZhPn1KpXq0KixfO5dWLp4Qe2Y97t66o/KCLXxasXrMBTU0Nhg0ZmGc+FSiQlImTpiEWi3Hq0pmz587Tq1cvucYjFAoZOnQor1+/oXTpUmzYsOGvkp4qXrw4O3fupH6DBji7erB0+cp8O7Nz4vgxPI6OJigoSN6h/HX8PqdfCv567tz5t1pfIBBgZ9+J7Tt2yTEiBQqyT3JyMm7de6OipMTmvh45stG7YV2OeQ3CQEebFRt2UK2JC+/fy2/A2sRZy6lr15NXbxLp37gB58d7UcWopNzikZTPN0WfE0Gd7Zry9Mo+ejjbEx8fT7MWbbHv4Mi7d9KZVzB71nTEYjHDR46Wir3/kpiYyNbtO+jTbyCVqtTErLwFuvpGFCthSvtOXZjhO5t5CxbjN3s+M3z/lQNzGzCRcnU6Ut6mI/uPnpZ6XL+iTbN6PLoQgoqKMq/fJOa5//q1s6ThTpw8lee+8xKhUMhcv5kc3LcLoVBIJ0cXQvbsk3dYCv5BS0uLObNm8PzpQ9atXoGZWWnCr90l4s5DbOpY8+DudXxnTMlV0trauhYH9+4GBLQa4cu1yGipxf8rPqakcOtxLJXNjFGTkYzQsYs3AWhjU00m9v+fAR2bAzBveWCu7Nx/+AS3ARMooKJC+LJJqKrmv0rqVXtCGTBvHWIxmBnqU8u8dJ75TklLwz/kGHbeszDtPIgSHTwZNH8dhy9cJ1MgoFIFMyqUMaWEQTGUVVV58DSO2Zv3MnNT1vdK3949s+3r8uWrxMW9oE2rlj/tUPkehw4f5eOnTzh3cZD0Lf5WjB3ng1gsZsb0yTL35TdnPklJSfRrVA9VRYfBb023+lkdizVqVCcs9DDubq5yieNk+GnevHlDp475W2JOgYJtwTspXLgwN27cwsjIiBYtZCOTJwm2trbo6+ujoa7OkydPuHz5srxDylM0NDRYtWoV/fr1Y8y4iQwfOTpfyrVXtqhE504dWLBgAZ8+fZJ3OH8VijsVBfkOsVhMbGwsQqGQEiVKIBAIEIlEXy7g5cqWIWDDaho3bUXP3p48e/acoYMHyDlqBQp+TtsODqSkpDDfqRO6uahsNNHVJXz0MMbt2su2C1eo1NCRs/vWYWigJ8Vof05k1FPau48gNi6BYloFCejtQRn9vPMvS5SUlJg/dQReA7rh4jmesJPhlCpbidHeI/AeOSxXtmtbW1HS0JADh44gEomk0t1z+uw5Bg4aRtTj6K9+rqWhTgXj4pQraUCVMiZYVSxDYS1N0jMySc/IJDU9jVeJySQkJnPiyi0Onr+Oi+c4uju1ZcG0kbmOKzu8//CRMxeuc+7SDUQiMc9fvMoTv/+lTk1LAC5fvkLnju3z3H9eY1OnNhfOnaR23cZ0696b7UGbaN4s/w3M/pvp1LE9nTq2Jyb2GSkpKZQtYyY129bWtdi3Jxg7+840Gzad0IXjsTQzkZr9HzF/W5as6xAH2clI3Yh6io6mhsySN/9PWSMDCmtpfndIc3ZJSn5P4459yRSJ2OfnjYqyMkcu3KBQQQ2sKuaPgegTVm1j8Y5D6GgVpEJZUyKu3MK400CK6mhRspguNSuUZphjawz1pDtk91pkNGP9gzh/JxKRSIwAKKpbmOY1K2PXrD6d7GwpqKnxzT6RSMScZQFMX7CWejY2En3Pjp0wCYCZMyRPHEyd7otAIGD6VB+J9/4uiEQidoXsRV9fn3o22ZdaywlpaWnMnb8ILTU1BjVpKFNf0kaUT6uZ5Yl6gQLoaWlx8ZJ8D2MnTZ2OQCBgik/+7BBUoABg67ZgPnz4QBeHTgQEbmHMmDESJ/xlgZKSEra2tly9cpnChQtz4sQJatWqJe+w8hShUMi4ceMoVaoUY8aM4XH0EzasW4mOtra8Q/uKcWO8qVW7PuvXr8fT01Pe4fw1SJxcuXv3Lnv27CEqKorExES8vLyoWbPmD9ffu3ePwMBAnj9/TmpqKnp6ejRt2pQ2bf5t7w0LC2P58q8HyqqoqLBp0yZJw1PwG/PixQs2bdrE9u3biY2NBcDS0hI/Pz+Sk5NJTk4GwNXFCfMKFbh+OYLadRsxcdJUYmJjmes3U57hK1DwQxYuXsaVK9doVL4s9tUsc21PKBQys1M7yhbTY/q+w9Ro5sr1E1vQ19OVQrQ/Z9HqIHxmrUAkFmNVyoTAPh6/lQTYf/ncufI9newSxfUI2+XPoeNn6es1g2kzZnEs9AQH9u7MlUbzoAH9GDV2AsuWr2RgDmRH/svESVNZsGgpQqGQRnVr0LG1LUYl9OnQfSQ97RozqUfnbNnp0aYRSR8+0njwVNYF7SU9I4OlvrnrrhGJRLx8/ZYHj54S9eQZT2JfEP30GY+exPIs7iWJ75JJ/79qn1dvEqWWdMouZUsbAXDn7r088ylvSpcqxblToVjXbYyjsxuHDoRQ2+rvejj6HTAqKZuh73Xr1GH3jq206+hI0yHTObXUh/IyGjD/mc1HT1NARYUODaxkYl8kEpHw5l2ezVv5THMrS7aGnuNe5GMqlJXc98hJC/nwMauqsPVI368OZSsYl+Dsitx1K+UW92nLCDl9iZIGxTh3YB3aWgU5ejKCBSs3cy8ymltRMVyLjGb13uPYVq9E0KQhueq8ycjIYHlIKP67jxL78g0A5c1MGNzLCacOzbP13SsUCjkWnpXwWrliSbZ9Jycncz7iAhXNK2BYooREcb98+ZKbt25Tq2YNtLW1/9hK0YWLlpKWlsbwPJBT8ho9jtTUVHw62v9295gZmZnyDiFfYm1mxr5r1zh3/gJ1asvmu+BnJCUlceXKNSwrW1CkSOE8969AQXaZNXseSkpK6OoWQUVFBScnJ3mH9IWqVasSFBSEvV1rTpw4gbe3t7xDkgsuLi4YGxvTp08fmrWwY1tQAKYmsi9Wyi5mpUvRrasLS5cuwdXVFe18lvz5U5H4Djg1NRVTU1NsbW2ZM2fOL9erqanRqlUrjI2NUVNT4969e/j7+6OmpkaTJv9WS2poaLBw4cKfHnYp+DPJzMzE39+f+fPnoyQU0rlTB1q2aEZmZiYz/ebi4OCAlVXWTZhAIKBfn6wWf339Yty+cYna9RqzavU6YmOfsXXzRnm+FQUKviHq8WN8Jk9DW10N/27OUrXdo74NxbS1GLI5mJZOg7gaulmq9v/LqzeJ2LsN4/b9KLQ11UlJTefa01iSUlIopPFt9ejvgOj/ZMG+R0tbGx5f3EOnnt4cP3WBchWrcOrEUQwNJTt8+UzfPj0Z7zMF/9Vrc5VcWb5iFQsWLf2SBPqcWPusf3s3OlYie9qaGkT4T8XG04dNwQcpbVKSEZ5df7g+MzOTYRPncSz8AqmpaaSnZ5CemUFmRiYZmZlkZn5fh1dZWYlC2lpULFeKcmYmVLesQP3a1Th0/CzT5q8hYNt+3J2yP1MitygpKaGhrsaTJ0/zzGd+wMzMjNAj+2nUpCXNW7Yl/MQRqlbJfeJXwe9Bwwb12LFtM50cnGk4aCoXVk7DuLhshggnffjIs5dvaVarsszu7S8/iEYkFlOvirlM7P+IkU52bA09h9+SjaxdKHnHwvQx/VFVVSbqyTPEYihX2ogKZUtx9GQEoacusGb/CXq3lU9nmcOE+Ry9eJOqlcoRumP5l8RGs4bWNGto/WXdxat3GDFpHsev3Ma863Ca1KzM0/hXGBXTxb5eDVpZV/kmKfI66T2X70Vx/dET7j6OJSruJXGv3/IqMZlMkQgVZWXsWzTAd8IgDIsXkyjupOT3XLh6G4tKFdHXz/5en8lZsp0+E8dJ5A9g/MQpAEydPFHivb8TS5ZlPb/37ZN9qbWckJiYyMaAzRTT1qKLdQ2Z+pIFis6V79PRyop9166xaPFSuSRXJk+diVgsZuL4MXnuW4GC7PI4OpqHj6Jo2KA+W4K20759e3R0dOQd1heMjIwQi8VYWFQiZO9+EhISKFZMsu/pP4V69eqxZ88e3N3dsW3Wmi2bNmBt9eOmg7xmlNdwtmzdxooVK/7aJFheI3FypWrVqlStmv1hkaamppiamn75/3r16nH+/Hnu3r37VXIFUGTU/mDev3/PyZMnadnyax3jpKQkBgwYQFhYGJ59ezN61Iiv2urq169LtZp1CA0NBUBHRwd1dfUvr2toaHDt0jmat2rLwUNHaNC4OcePHshVZbkCBdJCJBLR2q4jYpGIdT3cUFaWfkuvXZXKHL/7gJCrN1i7ZQ89nO2l7mPjtn0Mnzif9IwM7Gyqs35sP45cuInLlMU4r1jHweG/pyxf6j+dE2oFfi4jIxQK2bVuDrOXbGTagjVY2TTg2qVz6OlJLoUmFAqpUb0qERcukZaWhmoOJGxiYp8xdrwPOloFuXosEDW1Al/ZFwoEfExNk9iusrIyp5dOpqLbCKbMXcWj6FiWzfp+B0t9+17cvh9FQU0NNDXU0FAviKqqCupqBdBQV0OvaGFK6BelZAl9ShmXoIypEaVNDL+K9b+UNzPGb8kGps5fnafJFYCiRQrx8mXeS5LJmyqWlfFfuohe/QbQ0LYF717HyTskBXlIE9tGbFi/mm4evbDxnMidTXPR1lT/5T5JOXU9qyusac3KUrf9mZ1h5wFwaGT9i5XSpayRAbraBTkaHpGj/XpFC7Nk5qhvft67a3v0LZqzOPiQXJIrjhMWcPTiTerUtOTA5oU/LUCoVa0i4SGrmTxnJfNWBLLt+DmEQiHnb0ey/UTW30VHUwOhUECmSMT7jynfHD4rKyuhXVCTiuVL092pLd2dc96t0MZ1KGKxmLGjvbK9RywWs2XrdgoV0qFVi2YS+fsslaWnVxSbOnn7+ctLQo+H8fLVK7p1dZZ5J0m/AUPIzMzEt3M7mfqRFRl/0ZBnSdAtWJBCGhqcDM/7+X4AQduCKaSjQ7OmtnLxr0BBdhgzNqtQo1XLZoweOxFXV/nMJ/oR6enpADRrasv0mX6EhYXh6Ogo56jkR5kyZdi7dy+9evXCrl0nli1ZgEOn/DHTycCgOH1792TlqlV07949R+cWCiQjz0+gHz9+TGRk5DftbSkpKQwYMACRSESpUqVwcXGhZMnfZzCygp8zZ84cVq1ahbW1NYsXL8bQ0JBPnz7RvXt37ty5w45tm2li2+ibfTra2tSoXo3DR44B0KhB/W/WCIVCjh3ej5tHL0L27KNKjdpEnAmjYC7mWihQIA169xvA87g4etSrQ1Vj2V3PfDu34/Ctu4yfuRSPLnZSe/B9//4jHbqP5MLV22ioFWDzxIE0s8qqbm9tU40ODWqxK/wi8w8fZ1iL3+9h5fMDcHarqb0GdqOYXhEGj5tNDat6XLt8PkfSAi5OXTgfcZGAwC307O4u8X779p3JFIkIXuv3TbLiXuRjRGIxZQyLS2wXQFVVmevrZ9F48FQCdxzkxu0HHN2+DHV1tS9rdh44we37Udg1q0fg8uk58vOtX1XcHNqwZnMIQbuP4NS+uVTsZgfjksWJeX49z/zlJxwdO7F77z727T/IkmUrGNg/d1J1Cn4v2rVtw8Rxo5k8bSY7wiLo3qaR1H2cv/MQgIZVZddVcvZmJMpKQiqWyvvnhjY21dl4KJzL1+9SQ0qdM8rKyjStb82hE2e5//Q55Y1z1imZE9qNns3Ja3epU6PyLxMr/8VnZB/2HA7n4eMY7p0JRigQsjXkCIfDzhMVHYtILEYoFGBRsSxlShlRsVwpqlQqT7XK5VBXU/u1g2xy694jAOzatMr2nm3bd/DhwweGDRkksb+AwC2kpKQwfKjke38nxk2cjEAgYNoU2c6UiYl9xsFDRzDTK0rD8mVl6ksWCAQC0vLhgOOcIhKJuB8Xx6WoKO7FxfHs7Vvep2QlSEViMYjFCIVCNFRVKaypiUGhQjQ0N6dOmTLfvXZYm5lx+OZNLl2+Qs0a1fPsfYTs3U9ycjIDPPvkmU8FCiQlIyODI8dCMTIqyalTZ6lYsSJVqlSRd1hfcfLkSfSLFaNa1SpUq1qFU6dO/dXJFYAiRYqwZcsWvLy86Nnbk0ePohjlNTxfKDENHTKQtesDWLx4MVOmTJF3OH88eSZi6unpiaurK2PHjqVFixY0btz4y2slSpTA09MTb29vBg8ejFgsZvz48bx58yavwlMgYwwMDACIiIjAysqKPXv24OPjw/Xr19ixNfC7iZXP/Pe1FcsW/nBdwPrVDOzfl5iYWCpZ1uTZs+fSCV6BghywdfsOtgfvopx+Mca1ld0QXwBVZWUGN23Ih48p+Mz2l4rN3QfDMLNux4Wrt2lUrSJR2xZ+Sax8Zs3ovugV0mbp8ZNciv47ZJXcu9gxa8JgEt+9o4Z1XZKSkiS24eLsiEAgYPOWbRLtS0lJoUXrdjyKeoxrp5ZYVav0zZrJc1cB0K99U4nj+oymuhoRK6fRoUEtbt57RHmbTly58e9MEq9JC1BRVmbV3Ak59vE9ZowdgIqyMj5+K6Rq91dUKGOKWCwmJuZZnvrNL2xctwqtggXxmTydxMREeYejII+pYpnVUSKrA8FbUU8RAOWMDGRiH+Dh83gMdOWjoe/lktVpN3uZdGVpZ4ztD8C4lUFStfszevn6c/LaXRrUqc6hrUskLtRY7pclt9N/1Cz0ihZmYM8u7A2Yz+1T27l7Opjb4ds5uGUxi2d44+nhgE0tS6kmVtLS0hCJRDSxbfzrxf9h5qy5KCkpMWbUCIl9zp2/CGVlJUYMGyzx3t+F6KdPuXPnLjZ1rClUqJBMffXo1Q+xWMw8504y9SMrVJWUSPz4Ud5h5JqIR4/ov24dHRYsYPTWrQRfvMjtZ7GIBVDO2IAa5UtRt3I5bGtYYGlmjIZ6AeKT3hHx6BF++/bRaeFCBm/cSMTDh1/ZdbDO6u6aOevX0vLSZOas2QiFQiaMy908QQUKZMmCRUvJyMjA3c2VQ0eO4urqmi8O6D8THh5OQEAAPbp3QyAQUL16Ve7cuSPvsPIFBQoUYOHChXh5eTHDdza9+w4kJSVF3mFRpHBhhgzqT0BAwJeZ1gpkR551rkyZMoWUlBQiIyMJDAykePHi2NjYAFCuXDnKlSv3ZW25cuUYNmwYx44d++szoX8Kffv2pVSpUvTo0QOxWIynpycAC+b5YW3980G6fXv3ZOz4SZiamqDxi9kOM6ZNxtCwBGPG+VCtlg3HjxzAwqKi1N6HAgXZ4UlMDJ79B6OuosK2/rLVpv5M30b1WXXyLMvXBTNuSI8fyi/9itTUVJz6juP46YsUUFFm9ei+dP6B1IpQKGSvnzf1PCfi4r+OTb3dsSptmot3kbekpufsMLGfeydSUlPx8fOnhlU9rl85/8tr039RVVXF2MiIa9dvMHf+Ij58+MD79x9ITUslM1OEWJQ1s0QkEpEpEpGZmUFs7HOuXrtOeno6TepbsWzWt5rRaWlpHAk7T0m9IrmudBYIBKwb60kdi3KMXr6Zxh374tqpJRYVyvDqTSL9PTqjoSG9QzEANbUC2DWvz64DJ4iOjcO0pOwOY/9LzaoVWR24m1NnzuDi9PfdcygrK7PKfylOru44uXpwaP9ueYekIA8pXlwfgNV7j1POyID6luWlKq0a9TwBDXU1mUkJJX34yIdPKdhWl8+9nlExXYoX0eHk2StStWtWyghToxKEXb1DRkaGzOVufTeFEBwWgUV5M0I2zM2RDatqlShvZkLoqQskJb9HWytvO8iPhV8EoEnjhtneE/nwEVGPH2PbuBFqEiZ6Ih8+Ijr6Cc2a2qKioiLR3t8Jb++sOTSzfWfI1E/ExUtEXLhIDRMjLHI4107eFNbU4HVysrzDyDGXoqJYfOQIiR8/IhQIqF2pLA2rmtPSuipVyhj/8jqe9OEjq/ceZ2f4Re48jmXGnj1oFihA+xo1cKxdGz1tbfS0tQk7eYrMzMyvpMJlRXx8Anfu3KO2tZVE9+oKFOQ1K1au/vI9pKqiQseOHeUc0b88fPiQPn360LBBPUYOHwKAWalSBG0NlnNk+QeBQMDQoUMpXbo0Q4cO5WlMDJsD1lK0qGxmGmYXz769WbFyNXPnzmX+/PlyjeVPJ8+SK5813oyMjEhMTGT79u1fkiv/j5KSEqamprx48eKH9k6fPs2ZM2e++pm+vj4eHh5oa2sjVgyTy3c4OTlhY2ODm5sbFy5cAKB/vz6/zMhvD95FRkYGbq7OX81b+REjhw/Nkpbr6kED2+aE7NxG82byGQiq4O9DJBLRrLkdGZmZbBvQm2KFc19NK1QSZuuzP6WjPYM2BTHBz/+7Ou6/4tjJCBx7e/P+wyesKpZh/+wxaBf8+YNItfJmHFvkQ9PBU3BduZ5N/XrSyLzcT/fkF1IyMhAKBNn63f4/Y4b0JCNTxNS5q6hZuz53b16R6GCmalVLnjx9yuSp2TusEAqFGJXQZ7J3X1w6tf7uGh8/fzIyMpnU0zFH7+l7DOlih32DWrQZMZPAHYeArBk1c6eMkMlDcTdHO3YdOMGRE+cZ0sdF6va/R4vGdQC4dPlKjmTa/gQ6dWxPXZvanDl7nhNh4VhUMmfPvgM8ePCQmNhY4uMTEIvFqKurYV6hAraNG9KiedNcyW8Khdm7rimQLbVq1cS5iyNbtm6jw9isQ/WihbQwNShGgyrmzPTMnd7363fv0S+sI7O/ddDxrLkebevVktvnycG2DouDD3H20k2a1JfeoOYxQ7rTd+R0rPtOYOWoftSrUkFqtv/L0h2H8N0Ugr5eEc4f2pCjWWCf8fMZRrtuQ5k0exXLZ4+VYpS/JuLKLQDs7e2y/VkYOz5L5mr+3FkSf37GT5z8z16/L3v/tOtaSkoKR0OPU7qUKbVqyXa4fM9enggFAtb0dv9tf4cWJQ05dvsuYqEQjQI5K3KSB8/evGHqjh1EJSSgrCSkp50tfgPcKChhEY26ujrjujswrrsD7z+m4LN6K0t2HCLw7FkO37zJKHt7HOvUYenhw0yd7susmdNk9I7+ZdLULPna2b7Tf9vPlbz5065r+ZGz586TkPASpy4ObAoMorND56/mVsubCRMmYGBQnK2bN36Zk61TSIePHz9SuHDhfNVhI288PDwwNzfH0dGRpi3s2L1zG+YVysstHnV1dcaNGcWwEd4MHz4830nNyYPPn9f169cTHx//1Wt169alXr16ObMrzkUWokuXLnh5eVGzZk2J9gUHBxMWFsaSJUu++7pIJGLEiBFUq1aNbt26SRzXy5cvvwxbUpD/uHfvHk2aNGH40EFMmjjup2tFIhHWdRtx//4D4mIeoampmW0/ERcv0aZtB9LTMxjlNVyi4ZYKFOQU+w6OhJ0Mp3/j+oxomXNppv+irq7Op0+fsrXWaqofSSmpRF/aS8FfJEY+k5GRQc9hU9l9MAxlJSX8+rvSQ0Lt/WsPn9Bs6DQyMkUsd+tCs0qy09eXFl2Wr+HK01jePjiRYxs+fitYsHILpibGXLl4NtvVxXfv3sW6bmNaN6nHxBG90NYqiLp6AVSVlVFVVUZZWVmiSm+RSIRhlVaoKAl5Evz979bc4huwG9/APQCUK23M0lmjvytNlhtevn5LGev29HJtz9zJw6Rq+2foVmhC+XJlOXc655+F/Mb+/Qfp4zmIUqVMOX3yWJZ2+oMHXL9xizp1rDExMvqyNjMzkzXrNjDS+/uHocrKyggEAjIzMxH9Z1ivhoY6lpUrM6B/X9q1bSNR2T14fgAAIABJREFUfJJc1xTInsjIh+zZu5+lK1by6tVrIOtAJWHPilx1Tei27kXNCqU4PO/n93s5xXXyYvafu0rszmUSHwRKi1fvkinTZQgNbaqzZ6N0qwK7DZzInsPhiMViTA30mNLTkSplTTDRl04l5K7wC3SfsYJC2gW5HhZEIW2tXNssXcueTympxN08LIUIs4+L5zj2Hz1N4qvn2fr+TElJwcDIDKOSJblxNUJif8UMTNArpsft65e+/OxPu66NnziZRUuWs8p/KV0cZCfVtXDxMib4TKFTjar4OeaPYcA5YfvFK4wODmFA06Y0t7T89QY5IxKJmH/oEOH3sqRfm9a0YPXofhTK5vNDdijRvh8ihF9k+5pZWHAhKorklBRuXb9ESRl2KYlEIoqXLI2WVkEe3b8lMz9/On/adS0/0qylHREXLrFm5TJ69ulPSEiIxGessiItLY3SpUszf+4senj8ezY7wWcK24J3cunSZTlGl3+JiYnB3d2duLg4AtavpnGjBnKLJT09nTr1bNEtWpTt27f/9ckwFRWVL80f0kTiHv2UlBSio6OJjo4GID4+nujoaF69egXA5s2bv0qaHD58mMuXL/PixQtevHjB8ePH2bt3Lw0a/PvhCg4O5saNGyQkJPD48WMWLVrEq1evaNJE0W3wJxIWFoamhgajvIb/cq336PHcv/8AXd0iEiVWAKxr1STi7EnEYjG+fnOZMs03pyErUJAtfCZPJ+xkOLVLm0otsSIpUzvYkf5PsiQ7XLx6hzLW7dl9MAxzE0PuBs6VOLECULWMCaeWTqKAsjKeG4M4evuuxDbymiKaGl8dFOeEyd796OfeiegnT6ldt1G27Zmbm6OkpETC69eYlyuFoYEeRQppU7CgBqqqqhJL6GzeeYiPn1Lo1052n7vRbu2J2raIFlaWRD5+SjOH/pSuZc+0eatJS0uTig/1f+Ts0nMo2ZYT7j2IJiMjg9t37vL48ZM88ytLPHr2wdmtO8nv33Pj5i109Y0oVLQE1jaN6NNvIFa1s+7Bzp47T6MmLSla3PhLYkVHRwdXZycCA9Zx//Y13r2O401CLK/jY0h89Zyb1y4yx28GHdrbo6urS8SFi7i598SgZGmGDPeS2mdBQd5StmwZRgwfwu3rl9gfsoOli+YjEoloOTLn904ZGRlkikQUK6wjxUi/5sqDx2hpqMstsQJQVEcLY/2inLt4I9ffKf/PxiVTiDy3C7vm9Xka/5pu05ZSxd2bg+eu5tr2ncex9PRdiZpaAS4c3iiVxAqAg31TPn5K4VRE7mOUhLeJySgJhdn+/vSbM5/MzEy8R0qeyL9/P5KU1FSaNbWVeO/vxLoNm9DW0pJpYiUy8iGTpkxHW12dGR3tZeYnL2hjmVVwcv7RIzlH8mvevn9P7zVrCL93j9IlinF62WSCpw2XamLlbnQsH1PScOzcgci71yldypSjt24hFmVJ39rZy3a2TuCWraSkpNCrp4dM/ShQkBuSkpK4cPEylS0qsX3HLiqam1Ojhmw7BSVBRUUFLS0tHj7897r2+vVrArdspWnTZnKMLH9jZGRESEgINWrUoKODM+vWB8gtFhUVFWZMm8S5c+c4ePCg3OL405E4uRIVFcWoUaMYNSpLcmbjxo2MGjWKbduyBvMmJiby+vXrL+vFYjGbN2/G29ubMWPGcOTIEdzc3L6apfLhwwf8/f0ZNmwYvr6+pKSkMG3aNAwNDXP7/hTkQ27fvo2FRaVstZdu37ELgI3rVufIl1np0ty9laWDPWfeAmb4zs6RHQUKfkXI3v3MX7iY4jrabOgpecedtGhhUZEyxfQ4fOIs0TFxP1wnEokYMm42TR08eZf8nokeHTnnPxW9Qto59l3BxJCz/lNQVVGhf8BWrsfk78Fp2v9cgz59Ss2VnVkTBtPNsQ0PIh/StIVdtvepqqqSlCydwaebdx5CIBAwokv2/eeEItoF2TplKHc2zcWpiQ2fPqUwe1kA+pWaU7dND27cicyV/XdJ7wHQ1JS9/MCrN4nYdxuOdet/pcC6uveQuV9ZceXKNWrVboChcRl27tqDRaWKzJg6CUPDElQ0r4Bdm9YMGzIIff1ipKWlMXjoSFq2ac/Va9cpW8aMaVN8SHgeTczj+yxfuoC2bVphYFD8m+omE2Mj+vTqwYa1K7l9/RJxMY8YOngAaupqrFsfgKFJWebOWyin34KC3KKurk79+nVx6+pM61YtuHQvCocJC3Jk68LdKAAszUykGeIXRCIR8W/eYW4i//kMHq0akJaewdaQI1K3rVe0MIHLpvHk8l76uGVV9febu4ZVe0PJyMhZIlokEtFuzBzEYjGHtixCX09XavEO75slJbd49Vap2cwOGupqZIpE2U7wbg/eiYqKCq4uXST2tXHTZgDcXJwl3vu7sHX7DpKTk+nu4SYzH3fu3cO6biMyMzNZ6+GCsrLsZ3DIEo0CBdBRV+PR/8mM5Ddux8bSe80aXiUnM7BjC66s9cWitNGvN0rIkp1Z18OBA/qhp6fHtcvn8ejWlaR/Bj1HPX6M1yjZdDUCzJ23ECUlJUYMHSwzHwoU5JZJU2cgFovp2d2dw0eO0b1Hj3zVWSAQCOjduzdLlvnj4NSVEd5jqN+oOSKRmMGDFf+2foaWlhbr16/Hzc2NIcO9GDdhEpmZmXKJpXmzJjRrasvUqVNJ+ecarEC65EoWLL+ikAXL33To0IFSpsasWvFz6ZojR0Pp3MUVVxcnli/J2YP9Z5KSkqhhXZ/4+HjatG7JqhVLcqUVr0DBf4mMfIiVTUNUhAJOjh5GUSl/tiRtx74X94I2C5ZTw9Kc4ztXfPt65GPsuw0n/uUbTIoXZc8sb6lJjADcfhxD/QGTUFdR4fx4LzRyod8uS8bu2MPWC5e5cyoYQ4Pct4Y69xvLgWNnsGvTis0B6365vlgJU0xK6nPh0MZc+27Qrhd37kfxct+qXNuSlMAjp1i55zg3Hj1BLAan9i3wn5Mzrf0nsXFYNnJiUM8uTBvTX8qRZpGamsawifPYsuswIpGIKhXLsm6hD6OmLuZoeARBgRto3aqFTHzLkuX+qxg1ZgLKysp0c3NhwVy/766za9eZ8FOnATAzK82RAyFSa40OCNzCmHE+JCUlYVBcn+PHDmJY4vsH3wqZid+D5q3sOR9xAecmNiz36iXRXr/AEGYEhLB/9ijqVpa+3nTY1du0HzOX0V3bMbprO6nbl4S0tAyKt+tLxXKlObN/rUx9jfSZz9qgPWRmihAKBNSvUoGtU4agJsF3reec1Ww5dhav/m6MHy7Z3zU7mFnZIxKJeXxpr9Rt/4iVATvxmryQVSuW0MWx8y/Xd3Rw5ljoCR7cvU5xfX2JfNl3cOBk+Gnevf66iOVPuq5ZVrcmJiaWuJhHEs2Uyy4rVq5mzDifLwdNK9ycaGaR/yVlf4Wr/zrOR0UTPGQIKnkwsF1SDt24wYpjx1BSEhIwfgCt6lSTma/yzsP4kJ7B86dfd/JsDtpGv/7/HsqG7Nwmdcmc6CdPsKxmjW3jRuzeESRV238bf9J1LT9SwrgMyspKdHVxYtPmrVy6dCnfzbgRiURs3bqVHTt28PbtWywsLBgxYgTGxsbyDu23Ye3atfj4+NCqRXNWr1wqsSqPNHjwIJLa9Rrj5eXFwIED89x/fiHfyIIpUJBbPn36hKbGr1uOR3qPQSgUMnPa5Fz71NbW5vrlc5hXqMD+A4cwLl1eppUyCv4e4uMTaNikBSKRiE293KWeWMkJFQyKU8vUmMs37nLx6p2vXvOavIDarbuT8Ootgzu34vp6P6kmVgAqlTJi/qBufEhNo9+GLVK1LU0ev8ySs3yR8Eoq9rasmEF1ywrs238Qr9E/v76kpqaSkpKCYfFiUvFd2rgk6RmZxCS8/vViKePavD4nl/hwbe0sypQsTtDuw9i06c7Hj5JXxQj/qdSSRdmHWCxm1uINGFVvQ+COgxjoF2XfpgWE71mNWSkj1i6cCICTq7vUpX3yAs++vSlXtgwZGRk0tW30w3VJSUkAGBsZcTnitFRvLt1cnXkadQ/7tm2IexGPuUV1bt68LTX7CvKeQ/t3U6FCebaEnmWChJ0IoZdvIRAIsDY3k0ls209kzclwblZXJvYlQVVVmSplTLj9ICpH1z5JmDN5GAm3jzJ/6gjKlTHh5LW7lHMexvWH0dnaf/FeFFuOncXMtKRMEisARobFSXr/QSa2f4RT++YIBAJmzZ6XrfVeI4YCMHnKDIl9JSS8pEA+LRyRBnfu3CU6+gnNmjSWemIlaFswFSyq4T16POqqKswf6EYBFRX6BQThH3ZKqr7kweeZg+cePJBzJN+y/Ngxlh87RkENNc6tmCrTxMrb5A/Ev31HbWurb15zcXIkKHDDl/93cukm9cLYMeN8AJgx1UeqdhUokCY7du7m/fv3dHHoTEBgEM7OzvkusQJZM/icnZ0JDg4mNDSUhQsXKhIrEtKjRw/Wr19PWPgpWrRpz/PnP1YYkRXlypWld8/uLFq06JtB7gpyjyK5oiDP0dLSIjEx8adrDh4+SvSTpzRsUJ9ChaSj1a2hoUHE2TCCAjegq1sU/1VrsGv368o2BQp+xKvXr6lpXY/37z/g29meaqb55yZjoasDAoGAPiOmAXDi9CV0yjRkZcAuiupocW7FFKb0cpCZf/dWDalWzpQzD6O49iRGZn5yQ1n9rMSGhnoBqdk8tn0ZJkYG+K9cw/wFi3+4bsPGQADsW0inUm+4Z5YMS48Zy6ViLyeYGOhxafUMOjW04vb9KOq36ylxkkLwj1a+GOkmNzZs24dx9TbMWLgWVRUVFs/w4s6p7dSv/e/BgrZWQRrXzRoe2bf/79nmfvjAHgoUUMWjZz9evf5+oq1N65ZoamoQFnpQ4tk+2UEoFLJpwxomjh8DQAPb5pwIOyl1Pwryhk2BQURGPkQoFLI4+DALtx3I9t7ouFcU1tJEWVlZJrGdvx1JAVUVqRcI5JQhDq0Qi8XMWb5J5r6UlZXp4WxPxMENzJk0lPefUmg0aCqr9ob+cm9fv5UIBAL2BuSuK/xnFNfTJSMjk7wUSNDWKkjb5vV5+CiKvft+/TmtU9uawoULEbhlK6ZlKjJw8HCinz7Nli/xP//9qdRtmDW/zW/WdKnYS09Px82jF8aly9On30AS4hNwamJD9PZFdLdrzJW1M9HVLojfwWN4bd0pFZ/yomONqgCcun9fzpH8S4ZIxJitWzl04walDPS4HTCHskYGMvXpH3IMgF49PL77eutWLVixbBEAn1JSGDxspNR8i0QijhwNpaShIRUr/v7dUAr+XGbOmoNQKKR0aVOSk5Nxd3f/9SYFvy1NmjRh9+7dvHr1msZNW3Ht+o08j2H0qBGoq6sxeXLuC9gVfI0iuaIgzzEyMiLyUdRP16T/o5ccdjKcadNnSdV/61YtiLx7nYYN6hN+6jRt7DtK1b6Cv4PExERqWNXlXVISk9vb0blmdXmH9BX62tq0sjAn6ukzzOt1or3HCAAqmZbkXuBcKpjIfqbVlkmDEQhg7M49MveVE7T+qcZUkqJsg5KSEuf3r0e3sA4+U6azZev2765bsXINSkIhbg6tpeLXsmJZGtpU5+K9KHrOXCHXzos1Y/rRrWUDHj6OpZ/XTIn2fpYYluQ8Lj09nX1HTzF0/Bw69fSmvccI+oyYxuhpi+k1fCplrNszeOxsUlPTGDXQnZir++nm+P3ZNLvWz6F4MV22bd9B5MP8P5D2/9HVLcKGtatIS0ujeavvDwYe5TWcuJgoihaV7YH0yOFDOHZ4P0KhkPadnDh0WPqzKBTIHp1COmRmZn65pvisDc52h9yH1FS0ZTg/KSbhNabFpd/Wn1PaN6iFmqoKW3bm7bDQ3l07cG7/OrQKauC1NJBJa4N/uPZQxDWinifQtnl9qchh/gjjksUBeP5COp2h2WX5rDEoKysxZJhXttafPx2GY+dOZGSks3HTZiyrWmFiVoGDhw5/s/bV69dMmeZLzdr1uXv3HqmpuZvXll+Zt2DxF6kuU5PczUt6/jwON49e6OobEbJnH4mJ7+hj34TYXUtZ4dXrS+LVUK8ItzfNobxxCXZeuU6jWQuIevky1+9FHmirq1FIQ52bsflj7uD7T5/ou3o1d549o2lNCy6vmYm2pvSG1v+IXeEXUVZWomWLHw+8dnFyZOrkrK7hwM1beflSOteLZctXkp6ezoD+faRiT4ECWfA0JpYHkQ+pa1Ob9Rs20axZM4yMpD/7SEH+omLFiuzfvx/94sVp2aYd+w8cylP/hQsVYtoUH0JCQggPD89T3386iuSKgjyndu3a3Lx5i5c/uWm2b9uG8BNHKKqri9/c+TRo3DzHQzt/xN7d22nYoD6nTp9VDLpXIBHx8fFYVrfm7dtExtm1oGudWvIO6RviEt/x+h9JjucvXtGwqjlR2xZxZsUUqSYTfkbxIoWoW7k8918kEJf4Lk985gRpF9ZqaKhx/uB6NDXU6dd/MEdDj3/1+o2bt3j46BEN6lSXakV38OpZWJQ3Y8fJC9ToOZaXiUlSsy0pi4Z6UN7IgK0hR9h/9HS29wkF/3Su/OSPkpmZyZGw83gMnkT5Oh3Rq9gUV8/xrAvaS+jJCMLOXGZryFGWrw9m+55jvP/wEY8udjy7fpCxQ38+JFIgELBjrR9isZhOji7Zf8P5iNatWuDq3IWHDx8x0lu+8pdWtWpw9lQoqqqqOLl6cPrsObnGo0By2rVtg8+Ef2co1a1cHl3t7OlEf0pJo3hh6XQf/z9P41+Tlp6BlYwkx3JKo2oVeR7/ipjneSu3UKFsKa6fCKJ4MV0WbDtAFXdvnsR9e589ckkgSkpClvqOkmk89ayzqvc3bM27mSsABQtq0NO5Ha9ev2Zz0PeLG/6LgUFxVq9cSmx0JOEnjtC6VQvevk2ki4s7zVvZc/jIMQYMHkZZc0tKl63EnHkLiIp6jJaWFgBv3r6V9VvKU9as3cCkKVndKv365Fwy7ljoCWzq21LBohohe/ZRomhhetk15s2B1fj1d/3ufCA1VVXOrZiCS7O6xL55S/M5SxgdvPu3lOl0rFWDT2lpHLx+Xa5xPHn5kp6rV/Pq/XsGd25F8LThMulY/X8yMzOJjI2jorn5L/39j73zDqh5f+P4q72jNJAtsiUyMkPZ5Gbv7L3JJntTycjeKiOyV0aSGSIqiUpJpD1Op9Pvj+71u65VOSP3ntc/9zrn+3mep07n8/18P8/ned6TJoylTu1aADS3/n4ipiC4bXVHVUWFMaNGiMWeHDmSYM6frevsunXl+YsQHBwcZByRHGlhZGTE0aNHsbZuTb+BDrhu2iLVSt++vXvS1Koxc+fO/dceFJEF8uSKHKnTpk0bVFVVOXj4x727zevWIezFE7p27sSjx0+o18CK9PR0scbifewIhgYGrFqznsdPgsRqW86/kzeRUdSztCIxMYl5XdoztLmVrEP6gtTMLIbtPkCzFeu5E/EGE73iAOhoaqCvK309mIUOea33Nl8teicjFD9XSYj/wd3IQJ8bJ7ejoqJMj179cd/+f4FjO/veAGxcJr4WCACqqqrcOrMLhz5diIh9T40B0/DyDRCrj4Jwbt1sVJSVGDV92XeT42cv32LCnNX0GTmbTv0n0X1o3u/Ew/siLboNp439GGx7jaNNjzE0aj+YYqYt0TdrTc/hjpw460taRgZNLc1ZOmsMz254kfjyOolh13j/7BJPb3gSH3yJd08v4rxsBioqKvmKu1Y1U/rbt+f16zesXrtBbL8PaeLmuoGyZcvgvmMnvtdl+90zq1qVqxfPoqioSFe7ngQ+ku1mk5yCM23KRCaOHwNAtlCIZj40GNIyMskRiahQSjy6Uv/k+PU8vZWuzepLxH5hcezfDYAVzpIVtf8W+sV1ee53lEG9OvEm7gN1HRyxGj0fn1sPALh07wnR8R/p3tEaXR3Jrgc62zRHU0OdDe6HiI59L1Ff/2TJrDEoKSmyfqNLgcaZ163DkYN7OXH0CLVq1iDgzl169hnA/gOHSUtLx9amDcc9D/ExLgr3rXltP3fu3COBn0A2zFvgxJTpjujq6nD29AlWLl9coPFCoZDVazdQsUpN/ujZl2fBz2lcw5QrzvMIPrCOteMH/nSjXVFRkc3ThnF72xLKGhvgdS8QC6eVXA5+8Ss/mtSZamuNmrIyO3x9iU9JkUkM/qGhTD5wAIFQiNvUoRJtBfxPjl27g0iUS6+e+esOcfnCaSCv0unmLf9f8j10xBjevo3B1tZGKokkOXIKg0gk4tyFi5iULs2Nm36YmprSrFkzWYclR4poaGiwdetWxo0bx9wFTkycMkPs2lPfQ0FBgfVrVhIZGcmWLbJrKf5vQyFXmikyKREfHy+1P0w5hWPatGn4Xr3K/bt+FNPV/en1M2fNY6v7DgwNDLhz+zoGJUqILZaQ0FAaWbVCV1eH8JCn+d6Ak/Pf40VoKC1a2ZKVmcmKHnb0tJScEOTf0dDQICMj44fXpAsELD51lhMPHiMUiahibMSqHt2oW64M7ddvIiwuntOrZtCsrvR7D5e2G42Oqhr+c8WbTPhV1l+4gtvVG9w+s5saZpUk4uPV62hadh9Fckoq7WzaUrWqKa5uW6lRtSK3z+6RiE+AS9fvMGDsPDKzBHRqUo/988fJ5CFz8/GLzHE/QjvrJnhuX/n59ZUue3Db7Ulyyv8FjxUVFVFUUCA3NxdlZSVyAZEol9zcXBQUQFlJicysvJaRtq0a4bLckVJG4rsX/B2RSESlht1ITEph2xZX+vT6/fS5YmJiqWVuiYqKCmHPH6Obj3utJLkdcIeOXbqjpKSM/40r1K1b56fzmpyiRY9e/bl4+QrVy5ugoKhAanoG9apWZO/csV9d6/f4OZ0d1+A0tAeTeomn/eHf6TZrDTcePSf+tLvENF0KS4UeE8hVVCDy4RmZxfDoaSgzFztzL/AZotxcdDQ1UFCA1IxMIu77UFxXR+IxnLtyiz6j5lBMV5tn1z3R0clfxZM4aNV9FI+fhZLwPrrQ976XL8PZd+AwPeztPp+s/wuRSEQJ47KYmVUhwO/a59fzs14rivQbOJTTZ85iYlKaAD9fihXLf8VZQsInpkyfyekz58nOzkZdTZUerRqxdERvimv/WvupDR5nWLbPG2FODnXLmrBtUF8MpfC3Kw4uP3vBqH2HKaapyY7hw1GV4jx12N+fIwEBqKuq4LNqJpZSrvDrNGMVt4JCiI0KR0srf9/7Xbv3MnlaXkVdcsK7QvlNTU2ldDlTAJ4E3vnltnZy8vhd57WizAbnTSx0WsrM6VNYt8GFRYsWMXToUFmHJUdGeHh44OjoiFWTxuzbsx294sWl4nfBoiVsdd/JlStXqFChglR8FgVUVFQwNBR/a1x5Ol+OTJg6dSpp6emfyyH/IjEpiZSU1K+uX71yKQvnzSb+wwfq1mvE6zdvxBaLWdWqLHFaQGJiEn/0/D3bwMiRPLdu36Zp8zZkZWXhOqCX1BIrPyMhNY1x+49gvnA5XvcCKa6pweaBvTk/dRx1y5UBYO/wQSgpKtJv8Saxt9fLDw1rmBKXnEJyEVuYf9b3kKAsbaUKZXh+04u6Naty4dJlXN22AnD12FaJ+QSwadmIsIAT1Klhypnbgeh3HM79kB9rXUmCsX/YYl6lAhd8b3Pmkh9RMXFUb2rPCpfdiEQixg/tRfjdkyS9vM6nUF8+hlwlIdSX98GXiQ++zMcXV0gIucrHF1eJe3aJ2CcX0FBX45r/QzTV1SQWt6KiIte9t6OhrsbI0eNpbdORmJhYifmTBKVLl2Lzpo1kZGTQsYvstcWaNG6E55EDZGdn09zalqioKFmHJKeAeB7ZT61aNQiJiiU8Jp63HxI57f/wm9cGhuWt0+pWkczmVnBENPq62kUusQLQsYk5ScmpBAbJ7rS9ea2qXPR0IyrwLGMdeiIQ5pCclkGDujWkklgB6NCmKavmTyQpOZWW3aWrfdCmuSUikYiAO3cLbcPUtDKLF837KrECefeIatXMCAkJ+y3bVv2FUCikeSsbTp85i0U9c4IC7xYosTJ/4WIqV63JCW8fjIprs278QGJObGbTFIdfTqwATOndiZcezrSoW43HUW9punwd6y9c+WW70qBtzWpMaNOSpPR05nh4SKXli0gkYvnJkxwJCMBIT5fHe1ZJPbEC8DA0gjJlTPKdWAEY6jAYdbW8dd2mzdsK5ddpSZ7O3ybn9fLEipwizeYt7qj9+feupqZGjx6/3yEuOeKjd+/eHD58mCdBQdi068KriNdS8es4YyoGBiWYPXu2VNuS/VuRJ1fkyAQTExOcnJzYf/Awzi5uAKSkpNKkqTWtbTp8c8y0qZNw2biO1LQ0LBu34EnQU7HFM2HcaKysGnP9xk3mLlgkNrty/h2sW+9Mx85/kJuTw95hA+lQu6asQyI+OYWhO/fTcOlqzj99TqlixXAb0Js782fSrlaNL6411tXFsaMNyWkZOKyQ7Kb+txjeyRqAvbcKv8khGfKyK5JeTGhra3Lj5HbaNP+/Nk992wEF0iIpDLo62tw8tZMm9WsD0HbSUrxv3JOoz29xauV0VJSV6DdmLrVa9CIm7gOjB9sTFXiWZXPGYaCf/9M5mprqbF8/D4Egm17DJasZUL5MSV74H6V543rcf/CQGnUsGD1uEgKBQKJ+xUmfXj3o3KkjT4KeFokWZzZtWrNnlzuZmZnUrd+E+A/SFbuW82soKirif+MqiR9iiI99Q5fOHcjJEX1zc/n5m7cAWFStKPY4RCIRH5JTqFbeROy2xcHsgXYALNso/dZg/0RbW5MVc8dT7c8k18HNS6Xqf/Rgewb06ED462imLZLeHNTHzhYAr2MnJOajd097cnJyOHrcW2I+JEliYiK1zC15/CQIu26duXblfL6TlbGx76hZpwHOrpspUUwH7xXTeLZ/HcM6W4uPGqJgAAAgAElEQVS9Sra4tianVs3kzBpHiuto4Xb1Bk2WrSUo+q1Y/UiCybatsa5WlbC4ONwuXZKorwyBgAl793InPByLqhV5tm8txgVYX4mLByGvyMgS0KGdbYHHvngWiJKSEitXrytU0vLQYQ+KFSvGoIHyw5Jyii7+twOIe/+eLp06sG//Iezt7WVeXS5H9jRp0oRTp3wQCoW0tunA7YA7EveppaXFxnWruXHjBp6enhL3929HnlyRIzP69OnDhAkTmL9oCU1btsWycXPexsQQEhr23TFDBvXn8IE9ZGdn06pNO7H2kj913JMyZUxw3bQV67btCQ5+Ljbbcn5PhEIhXbv3xGnpCopranBh2niaVpGteG5ccjIOO/fTZNlaroe+pLKhAQdHDuH6rCm0r13ju+OGNbfCrKQRPrce4vvwmRQjho5N6qGspMiZIqZrpPhnckUkks5pQv97TyimpUk/m6a8i/tIvzFzManbnt4jZuPrd18ip1/DXkVyJ/AZKirKqKmqMGT5Fnov2EhC8tcVgpJCV0uTAbb/7yN8bNdqVs2fWOgNmC62LWhkUYuAh095+uKluML8JsV0dDh9YCMXPd0wKWnEocMelKlQFbct7hL1K07KmJQGIPZd4dpsiJvu3brgsnEtKSkpNGjUnOTkZFmHJKeQlC9XDoDwt1+Lt0fEvEdRUQFdrV8/vf5PzgY8JjcXWtWTfpvL/FDWqAQmhnrcCAiUdSgAxMZ94PGzMCzNa2BkqC91/67LZ1LOxJgdB7zxu/NIKj6rVCqHiooy/rcltzkxYtgQAI5KMIEjKcJfvaJmXUtiYmKZMmk8+3bvyPfYY8dOUNvckqjoaEZ0ac2Lg+toVU/yh46a1jYj7MhGRndrS3xKKt1d3Vl9TrIJC3HgPrgv5Uvoc+npU4kJ3L9LTGT49u1Ef/pEf9tmXHWZj4qKbKr6tpzI+0zGjxtV4LH6+vrMdpxOcnIyY8ZNKtBYr2MnSElNZcig/gX2K0eONJm3IE/PqkWLZryLi2PQoEEyjkhOUaFSpUqc8vHBzKwaXex6csTzqMR92tq0oU+vHjg5OfH+vXQ18v5tyDVX5MicCxcucO7cOXR0dPDz80NdXQ2/az9eLAfcuUunrvbk5AjZ6b4F+z/sxBJLVlYWdva9ueWfJwJdoUJ5Shobo6+vh7GxEaVKlsTEpDSVK1WkcaOGcqG8fzGvIyNpY9OR+PgPNKxYnn3DB6OirCSTWDQ0NIiMe89ML29uhr4kF6hibMiKHnbU+7P1V374kJpK02XrUFdT5ZWHC6qq0nvwaj5uIcGvoglZsRCFv/pxFZCUzEwuBj0n+N07XsbFk5yR+fk9RQUFtNXVMNTRprKRIQ3Kl6V+hXI//I46X/LF5fI1rntvx7xW1ULFlF82uh9i4eptLHCwZ2rvTqSmZ+K0+yjeN+8Tn5i3uaygoICujhZqqqqoqamgqqKChoYaJQ0NMK1Yhob1amLTslG+hYhFIhFVG3fnw6ckfI9vpWJ5E7oMmMyT4LyEhOLPPgcFUFVWprSBHh0b12NCj3aFOgV56d4Tei90QSQSsXjmaCaN7FtgG//kzdtY6rTsg0kpI/a4LKKhFDZ2AHYfPsXcFZtJS8+gZEljtm9zo2XzoitAuWv3PiZPm0nZsmUICrxbpO5ZW913MHPWPEoaG/P4YQAaGhqyDklOAdmz7yATJ09jz5wx2LWw/OI98yGOfEhKIfrE5s+vxX78xOLdx/B/GkpyWgYaqqpUKVuS0d3a0qFJ/lttNhuzgKcR0fhtXkStSuXE9vOIE6fdx9jgcYYDm5fQxbaFTGMZNH4BJ89f5+qxrdSXge4aQHTse+q26oO6uioR906hqqoqcZ8Wbfvx9t0H3seIr5XwPylTvgra2tq8eJaXSPsdtAlu3b5NV7teCIVCnNevYcjgAfkeu2bdRpYsW4mCAngunoyNZR0JRvp9ImLi6DB9Fe8SErGuVpUdDkV7Qz05I4PmKzaQlpXFit69qW4ivqq7R69fs8TbmxyRiOWj+zLGzkZstguDae9JCHIViH4dWmgbFpZNeRkezlmf4zRrapXvMREREcRGv0JdXb3QvuV8ze8wr/0uJCR8omKVGtSpUwsjQ0M+fPzE6dOnZR2WnCKGQCBg1qxZeHh4MHP6FObOnlno/ZP88DEhAcvGzWnYsBHbt2+XmJ+igqQ0V+TJFTlFhoSEBCwsLHBaMJfx40b/9PqQ0FBaWLcjIyOD1SuXMnrkcLHF8ioigrHjpxD46DECgYCcnJyvrjEyMuTKpbOUL1tWbH7lFA2Oe59i+MixCIVCJrVtxUQba5nFIhAKmel1ktOPn5CbC6ZGhqzsWbCkyt/Z538Hp5Nn6dDInMNOE8Uc7fdZsMMTl6PnOTtlDGYlS+ZrjEgk4sTDxxx/8IigtzGkZf2/HZOCggLKSkqfhVNyc3PJycn5osWXooICJnrFaVK5Ir0sLahX/svvquvla2y85Mu1E9uoV7uaGH7K71O+fmeyMrN4e2LzVxvc8YnJuJ+6wq2gECLffSBLkI1AmINQlEO2MAdB9pc6OTramjSoW4NxQ3th07LRd332GTWbc1f8mT3RgVkTh3x+3ffWffZ6nOZDQuIPF2pCYQ4fEj7xJiqWLEHePVVfV5umtasytJM11hY/T2h437iHw4qtqKgoc+XoFurUqPLTMfll5LRleJy8CIC2lgatmjbAbaWjxPUEhEIhM5e4sPuwDyKRCIt65uzfu5OyZYpOi6Lk5GRGjB7PufMX0dXVIfCev0QWkb+ChoYG8xY6sWr1esqXL0fgPf8iqZ8h5/vcu/+ANradmDuoOzP6dfniver9p5KVLeSVpwsAi3YdxdnrHLm5uWhqqFNcV5v0jEwS/6yiM9YrxtKRvelp3finfm2nLOPu83ASz8u+7db3SE3PpKz9WOrXqcGVY1tkGkupOu3Q0dIk9LZsKyx2HDjBtEUbaVy/Nhc8Nknc35iZKzh0/DzPgx5i8mcFn7hpYW3L02fBJLyPBor+JuQRDy9Gj5uIoqISXkcO0KZ1q3yPHTpizOcqHVMTY+7vXCGZIPOJSCSi44xVBDwLo3aZ0hwfN6JIHSD4Jy/j3tNx4xaUFBRwHz4cvQLokXwP7/v32X3jBirKSngtmUKret+vYJcGcQmJmPWbSscO7TlycE+h7bx9G0Mtc0u0tDSJCAtGRUXlh9e/iojAvH4TWrVswakT8tY24qaoz2u/E+MmTGb/wSNs37qJkWMmsHr1avr1k7exk/M1ubm5uLm5sWLFCuz/sGPLpo0STRwfP3GSIcNG4e7uTqdOnSTmpyggT64UAHly5fdDKBRiZmZGZmYmocGPKVnSOF/jYmPf0ciqJYlJSUyfOokF82ZLLMaEhE9ERLzm9Zs33PC7xe49+1FWVmb7Njfsu3eTmF850mXi5Ons2XcAdRUVdjn0p1Fl8feLzy8B4RGM2HOIdIGACiX0Wd2rO/Ur/Pop3S7OWwiOeYfn4snYNpTOqcNt3pdw3HqYnQ79aVXtx1Uiga8j2XDJlzsRrxHm5LXKKlWiOFa1qnLa/yFGJY15+uj+NxMDaWlpPAx8zPUbN7l0+SrPX4SQmZlX4aIA5ALlS+ijp6lJXHIysUnJWNQ2o4R+cYrpalO7uimtrBpQp4ap2B7SDx47x1jHlYz/ox1LR/YulI03sfFcefiM64+CCXgWRlxCEgAa6mr06NKGlXMnoP038dgDx84yznEV5rWqct3710+g3AwIxG23JwH3g/iUlAKAspISVcuVomvT+gzv0hqDYl8mNVyPnmfBDk/U1NXwO7WDKhI4YR4b94E1bvs4dfEG8R8+0ciiFhc93cTu51vEf0xkyMSF+N15hIKCAgP698F14zqZbu68e/+e6TNmc+bseXJycqhVswbnz3gXyV7Ofz2sz5w1j63uO6hezYzbfr5FenNMzpekp6dTskwl+ra1Ysv0Lw+4mPWbgihHRJiHMwMWb+K0/0OMDfU5uHkZln/bAExNTWfuCjcOHDuHUJiTryRL87ELCYmK5b1P0W7P12jEXF6+jeN98KUCJQ7fvI3l0NHzxMTFo6uthZVlXTq0sSrUdyMw6AWtuo9iWL9urF88tcDjIW8T+8rNe1y5maebVr9udew7tS5UPHWt+/A6KpYZ4wYxb8qwQsWTX85f9af3yNksWjCXqZMnSMTH+IlT2HfgMOEhQRgaGhbpTci5851wdduCgoICd/yvUc3MLF/jcnJyaNexK3fvPaBWxbKERcdSoaQhd7Yvk2zA+WTQUjdO+T2gWkljfCaNLtL3kPNBzxh3wBM9LS12DB+ed0iokGw8dw7f58/R09bi+qaFlCtpIMZIC8fCnV44e53jlLcXrVo0/yVbW7a64zhnAR3a2+JxaN8Pr+3ddyDnLlzijv81qleT7GGp/yJFeV77nRCJRJQsUwltLS0GD+rPtu27ePDgAdra+etIIOe/yZkzZ5g0cSK1atXk8IE9GBlJ5rBcbm4u/QcO5c69+1y9ehV9fem3kZUW8uRKAZAnV34/zp8/z7Bhw1jqtICJE8YWaGxiYiINrVrx7t07Bg3oyyYX6Qhm3rx1G/uefcnMzGRg/764ucpeLFhO4fn06RNtbDvxMvwVFQxKcHzcCIppyq5NzV8tq5QUFVnaoxu96puLzXZCahpNlq9FTUWFCE9XqbQHm7n5IO6nrnDNcRJlv3GzTkhNw/mSLz6Pn5L05wK+QklDhnZqxfAu1mj+eVKjQo8JaOnq8vxp/nvZv3wZzq49+zl6/ATv3uVpAygrK5EryiVHJEJBQeErUXtlZWVqVavMOIee9Or2ay0WLNr2501UDDEntortd52QnIqz1zkOXPTjY1IKioqKdLVtgfPy6aSkpmNu3RdVNRXC/E98kXQRB3HxH9m+/wQ+F28QFhFFzp8JMCM9XUrp65GdIyQiNp6MLAHFdLW56bOD8ialxBrDt2hgO5BXb6KJfXIBNTXJt5z5iwdPnjNkwkIi38ZRrmxZbvtdRUdHstUz/8Tv1m3mzF/Io0dPAChXrixrVy2nfTvZtgf5EX9/WB8zbhIHD3vQoH49rlw8K9HSdznipViJUjSvY8apVTO/eL1Kn8kADOnYkjWHfLCoXY0rx7Z8d+MzMzMLxyUun5MsRnq6dG3WgFIlimOkVwzD4jqkZWQR9ymJtYdPk5CcSscm5qgqK6OloY6Ohjramuroamqgp6NFwxqmVClTUqYbrWsO+7Bs7wkc+nRh49LpP7w2MOgFG7Yd4pr/A5K+oYmlpqpC6+aWLHEcU6BE9eJ1O1i3ZX+hKjTDI6KYs3wzV/3uflVBqamhzsp5Exjcu3OBbCYmp1DeojM62ppEPjwj0c9HKBRiUL0tTa0ac9ZHMlU7O3buYeqMWRzav4vOnToW2U3IseMnc+DQkc//7tOrB1s3u/z095+SkkKT5q2JjIyifaO6HF40kdJ2YyhvbECA+1JJh51vRqxyx8s3gOqljDk1sWgnWNadv8xm35tUL12alX36FHi8QChk1pEjhL9/T7VypfF1nY+GmpoEIi049YbO4u2HT3x4FyUWe82tbXn8+Ameh/fRvp3tN68RCASULFMJk9KlCXp0Vyx+5XxJUZ3Xfjd279nPpKkzmDZlIjt376Nnz54sWrRI1mHJ+Q149OgRDg4OqKmpcvTIAapXl0wS+d27OBo3a0WjRo3Zvn37v/Z5TJ5cKQDy5Mrvh729PcpKCpw5dbxQX2KBQIBV89aEhr2kva0Nnkf2SyDKr/n0KZE27Trx8mU4VUwrc/nCGfT0Cq5JIEe2+N++Q/cevcnIyMS+QT1W9xSPhk9hEApzGLr7ALdevqKEthYnxo3A1KS02Be1h+/cZ95xH2wsa+O1ZIpYbX+L9tOWczc4nLCViz6/JhKJOHL3Abv9bvMq/iMAOpoadGlqwfwhf1CqhN4XNkQiEQadR1K3Tm2uX70g9hgzMzPxv30H32vXOXfhEi9fhiMSiSheTIfZEx0YPdi+wDY/JCRSuWE3rGpX5eyaWWKPGeDc7UActx4mMu7DF6+fOeRCs4Z1JeLzL0QiERevBbDz0EkCHgSRmSlAQQEMS+jRs2tb5k0ZJrVWT54nLzFi2lL6dG/HtjVzpOLz78xc7MK2fccwMCjB4wcBEk+wiEQiNm9xx3nTZuLi3qOgoIBFPXNWLHWiceOGEvUtDv75sN5voAOnz5yjVcvmnDrhJcPI5BQEo9IVqGCk/9VGaz2HWUTE5gljGhno89zPK19zQWZmFjMWO+PhfYksgeCn1/8MDTVV9HS0MDHQo5KJMbUqlsWyemUsqlSU+MGC7Gwhhl1GUryYDm8efNlT/XVULKcu3OCCrz8Pg16Qnp5XYamvr0eb1tYMGTSA+hbmxMS+w9PrGPsOHCImJhaAciYlmTyyLw59u/50E7nXiFlc8L3Np9D/V4WJRHkJ8W+NFYlE7D58CtedHkRExgBQtmwZ+vftTZ/ePVBSVsbT8xhr128kIyMT04pl8XRfQeWK+W+Ru8p1L8udd7Fg2gimjcm/3kdhMG1kh1CUy5vwFxKxf/TYCYaOGMPWzS7069OryG1CikQiOnfrgd8tf8zKluLkqhl0m7WGkMhYypcry5WLZ797CvbDx4/Ua2BFUlISY+xsWDE6Ty+tVLfRRS65AjB85TaOXruDeVkTvMYOL9IJliE79nEzLJxO5uaMbN063+M+pqYy9cABEtPT6dKsPvvmji0ym18CgRDjbqNoUN+CKxfPiMVmQsInqlSvg4qKCq9fBn+zJc7ylWtYuXodrs7rGDywaGvv/K4UtXntd6VWXUtiYmNZ4rSAeQuc8Pf3p0yZwrX5lvPf4+3btwwZPJio6Gj27nKnbRvJtK0/5XOGAYOHsX79enr3LlzHjaKOPLlSAOTJld+LhIQErKysmDxxHDOmTS60HZFIRLuOXblz9z4N6ltw+cJpqS2s/zoRpqGhwfOgh+jr6/18kJwiwZp1G1m6fBWKCgqs6/0HXcxryyyWuORk7Fy28T4llYYVy7N/+GCUlZUktqjt7rqNJ9ExHF44oUBiwoWhSp/JCAVC7i90JDE9HaeTZzkXFEx2Tg5Kioo0rFEZx/5dafUDYfL1R06zeM9xVixzYtyYURKNF/KStgsWLWH33v1kZGRSsVxpju9eS6Xy+dfWcFziwta9xzixfFq+NEp+hSv3n9LfyZXMP+9/y+eMY9zQXhL1WdSo1tSe2LgPGJbQY+2iydh1aCVV/+u2HGDxuu2UKWNCUOBdlH6h5cf3+PgxgTnzF3H8xEmysrJQVVWle7curFjmhIGB7NuC5JdvzWtd7Hpw/YYfXTp35OC+oqunISePhIRPVKtVD10NNUIP/796NycnB3OHWUS9/4iOtib3LuynlHHB/zZDXr7B+5wvOTkijA31UVdXo7SxITo6mrSxH8OQ3l1wXjadzMwsPn5K5lNSEonJacS9/0BgUAjBoRG8iY7lw8dPpKSlf66y+wsVJSV0tTQoWaI41cub0LCGKeam5aljWg71vwmui0QiBEIhKemZpKZnkJKeRUpGBmkZWaRlZpKankl6loD0zCzSswRkZApIy8wiPSsLr6sBiHJzKWdiTFpGJmnpmWRlCb6olixVqiTt29kwdcrEH+r4hYW9ZO78RVy+eg2hUIiaqirdOrRk+exxGBp8e93Z2n40j5+Fsnr+RFx2HOFN9LsvfCsrK6OupoKmhga5uSISEpPJyRGhrKxEq5YtWLHMCbOqX7fyFAgEjBwznuMnTgFQzbQC173dUVf/+Ql6kUhEyVrt0CuuQ4j/8Z9e/yt0HzKdq373+PAuElVV8Vc0HvE8ysjR49m+zY3ePe2L1CZkeno6TVu2JTz8Fa0tanJ06ZTPz0XTN+1nx2lfVFVV2LPTnc6dOnwxVigUft4IXDWmH6O6tf38Xsmuo6hQypCAbUUruQLQ38mVM7cDaVK5IgdGDpF1ON8lJyeH1mtciP6UyKR27Whd8+frwxcxMczz8iI7J4c5g+yY2a+rFCLNP7tO+zJ10342rFvNMIdBYrO7Z98BJk6ejq1NW456HPjq/YpVapCenkFsVHiRTqj9zhSlee135enTYKxatKZDO1ueh4RQp05dtmyRrR6bnN+P1NRUxo4dy7Vr11izahnDhw6RiJ/RYydy0ucMly9fplw58bf1ljXy5EoBkCdXfh9SU1Pp1asXb99Gc/XSWSqUL//LNvv0H8zZcxeoZlaVWzeu/FQET1z8Veo5cdwYli5ZKBWfcgqPUCjkj559uXb9JvpaWhwdO5zyBrLrLXkzLJyRuw8iyMlhrHVzprX//4OspBa1yekZNFy6BhVlJV55uXyxmSRu9DoMxVBbGy01NSI+5FWplCpRnDF2NoztbpOvE82l7cagqKRM9JswqT5ACYVCxk+cyqEjnigqKrJq/gRGDvwjX2OrNO5OamoaMd6SX0Cf8nvAoKVu6OpokZMjIi09g9LGBuzcuAArS8lWsBQVhEIhs5dtYtfhUwiFOdh3as2ODfOl+vcyb8VmXHd60LhRQy6eOyUWmzk5ORw67MGOXXt59PgJubm5GBkaMmH8aMaPHS2RJI6k+da8lpubS2ubjjx4GEj/vr3Z4uYso+jk/Ix9Bw4xZZoj2dnZjOjSmjXj8ioQvG/eY/z63aRmZGKgX4x7Fw+gX1y8mj8ikQi9qtbYd27Dro0L8j0uNTWdO4FPefj4Bc9CXvEqMprYuI8kJiV/1fZKQQHE/YRkbGRE8eLFKVWqJGZVq9CqRTPatcvf/e/vCIVCnF3c2Oq+k7j371FQAEvzmqxZOBnzWl8mQqo2+YO4PytDVVSUqW9hQflyZRHl5pKYmEhCQgKfPiWSnJKCooIipUqVpId9d8aNGZmvuB48fIh1244AqKmqMmeyAxOH9/npnDtk4iJOnPXl8tEtWJpLToR7004P5q7YjMehvXRo30789jdvZc68RXgf86C1dcsiswkZG/sOq+at+ZiQgEPHlmyYOPiray7efczAJZvJys5m0IB+bHJZ//m9LnY9uX7jJpN7dWTR0B5fjCvZdRQVSxlyuwgmVwC6z1mL78NgrKtVZYdD0a1kSEzPoPmK9WRkZ7O2Xz9Mjb+vN3opKAi3y5dRVFBg77yxdLaykGKk+aPt5KU8CIkgPvaN2BOZLaxtefT4CSe8DtPmb6e1fa/foFv3XlJtC/5fpKjMa78znbv14MZNP9asXMqMWfM4c+YM5ubia/kt579DTk4OTk5O7Ny5kzGjRrB86SKxPwcmJ6dg1aI1xsYlOXbs2G/5nPkj5MmVAiBPrvweZGZmMmjQIJ48ecJZn+PUrSO+ioG/+reXK1eWe7dvoKEhHe0Mo9IVKFFCn+dBD6XiT07hiIyKpnXbDryPj6dhxfLsGz4IFSm1LvoWrpevsfGSLypKSmwZ2Afr6l9ujkhyUXv0/kMcvU5ibVGDE8t/3BO+oIhEInac9mWHz1VCo/LamSgpKmJZvTKzBvy4SuWf+AeF0nHGSiZNGMsSp/xvpomTBw8C6fZHL5JTUmjVtD5e21f+8AEyPCIKC5sBdGlqwf754yUaW3xiMjUHTEdBSZEXt46hq63JDCdn9nicRiQS0cSyDvtdF3/3dPO/jbS0DNr2HENwaAT1alfj2oltUvXfY9hMLl2/w+CB/XF1XlcoGxkZGezcvZeDhzx4/iIE0Z/6QLVr1WTZkkW0bNFMzFFLl+/NayKRiMbNrHnxIoRRI4exZmXREE2Wk4dAIKBDZzvu3X+Iproa22eOoJOVBSFv3jJo2RZCImNQVVFh4YyRjJdg5Vwx05a0s26C5/aVYrGXnJJKh74TefoinD52tsR/TERZWQk1VRXU1FRRV1NFXVUVNTVVNDXV0dLUQFMj779amhroaGuipamBtpYG2lpa6OpoUVxXG0VFRQxrtMXI0IjgoAdiifXv+PnfZvacBTx+EgRAaWNDSugXo5xJSW7eCSQ5JQ2AKZMmMH+uo8TaNB464smMmXNISU1FR0uTCSN6M2PsoO8mWd69/4CZlT01zSrhf2a3RGICCHr+kmZdhjFtykQWzhd/u8hhI8fidfQ4r8KeYVCiRJHYhHz8JAib9l3IzMzEaWgPJvXq+N1rPyalYDt1OeFv46hUsQKXzvsQ9DQYO/veNKpRmQvr5341pihXrvxFu6nLuRP8ssgnWIJjYunmsg0VZWV2Dh+OzjeeV7f7+nI6MBBtDXUub5xLtQJUT0sToy4jKVu2LIH3b4vddvyHD5jVMEdDQ4M34c8/z2PNW9nwJOgpEWHB8q4REqQozGu/M+np6ZQuZ4qpaWX0ihcHBUWOH5ds1aacfz979uxhwYIF2LRtzU73LejoaIvVvv/tADp07o6joyMTJkwQq21ZI0+uFAB5cqXoIxQKGTVqFNeuXcP72BGsmjQWuw/H2fPYsm0HxsZGPLjjh66ueE9Ofgs7+95c9b3++SFLTtHj1KnTOAwfTbZQyIQ2LZlsm/9ex+JGJBIxdNcBboaFU0JbC+/xIyn9Dc0eSS9qe7htJzAymj1zxmDXwvKX7fkHhbLigDe3n4YhzMn5/HrftlZsmuJQqNMPrkfPM3+HJz7eR2W6qZyZmUm3P3pzO+AOesV0OH1wI7WqmX7z2r/akdxxX4pZudISjav+sNmEv43Dw30F7VtbfX49Lv4jA8ct4M7DpygpKjKsfzdWzZ/4n2id8FeLLjPT8tw9v0+qvkUiEZbtBvEyIoqVy5cwdvQIALKysti1ex/HvU8RExtLZmYmxkZGVKtmRvOmTWhoaclhDy9O+ZzmTWQUubm5KCkqUr1GdQb0680wh8GoFRHh2l/lR/NadnY2FpZNeRMZieP0qcydM/Ob18mRPpcuX8W+Vz+KaWkQcmgD6VkChq/cxtWHzwDo2LYp29fNQ1tLU6Jx6FW1JjdXhLqaGhrqamhraYVVav4AACAASURBVKKrq0XZ0sbsc3Uq1MnpDn0nEvAgiE+hvmKN9a97QdjzJxgbG4nV9l9ERb9l2nRHzl+8/Pk1HR1tRKJcsrKySHgfLRG/f0ckErF8xRrctm4jLS0dDXU1hve3Y8G04d/8PP5KQm9bO5c+dt8Wq/5VcnJy0DdrTcf2thw5JP77QGWzWmRkZBIT+RKQ/SbkufMX6TfQgdxcEbtnj6Fb8wb5Gjdp4x72nr+BqqoqOTlCFIDQwxvR1/16s6Z4+6FoqqkSc3KrmKMXHyKRiI4zVhHwLIyWZlXYNVSy2j6/gvfDx0zzOI6hjg7uw4Z9oY00/+hRnkZHU87YgBtuiyiuLdl5tbBce/gMuznrmDJpPE4L50nEx+at7syas4AB/fqwedNG4uPjqWxWmwb1Lbh66axEfMrJQ9bz2u/OrDnz2bx1O44zprJqzXp27dpFu3bir6SU89/j2rVrjB49mnLlyuJ1eD9lyog3+b7QaSmublvx8fGhTp06YrUtS+TJlQIgT64Uffbu3cucOXNwXr8GhyEDJeZn2YrVrFqzHj09Pe7f8cPQQLIJj78Wftu2uNK3d0+J+pJTcKZMc2Tn7r2oKSuzY0g/rKpUllksyekZdHLeQkxiEpYVynFgxBCUlb+ddJD0ojYlM5OGS9aAAgQfWIdBsYILccclJLJsnzcnb94nKS0dgMqVKzFqxFCys4XMnb+I48um0rp+rULFuOn4Bea5e3DyhCfWLVsUyoY4cXbdzMJFSwBYOGMkk0f2++L9uPiPVG3yB/q62rzydJFoLNPdDrDD5yoDenTAbeWsb15zMyCQ4VOX8u79B3S0NFnrNEVim1myYOdBb/YfPUdKahrp6RlkZAlIS0tHkC3k+O41tGkufYH3tPR0ajTrRVJKKnt3ubNz915u+vkjEolQVFRAW1sbNVU1EpOSvlqzqKmpUs/cnCGDB9C7p/2/rhwbfj6vZWZmUseiEe/exbF08UImjh8jxejkfA+hUEilKjVJTEqiYfXKPAiJIEckonZ1U/a6LCqQsPmvsGbTPq743eVTYjJJKWmkpWeQnpGJUJjDgc1L6GJb8PtE4w5DiIh8S9yzS2KN1f/eYzr0nciIYQ6sW7NCrLb/SW5uLq9fv8HAoAQ6Ojp0sevJTT8/Ej/EStTv3xGJRLi6bWXdemcSk5JQUVamWWNzdjsvRK/Y/w86JaekYmZlT2ZWFvs2LS7UZ5YfjGraUKliRe74Xxer3ZDQUCwbt6C7XRf27toOyHYTcqv7DmbOmoeaigpn1zpS36xSgcafCwhk4JLNCHNymN63M/MGf7v9afH2QwFIPF+0dbFEIhGdZ67G/2kozatUZs9w8emAiJulp86x+1YAdcuVY3GPHqRmZjL5wAHik5NpaV6DE8unFulDMX0XuXAu4BEvXzzByEgyCWSAmnUa8DbmLcFBD1m4aBkeXkc5f8ZbIoc05fwfeXLl1yhTvgoogHWrlgQ9fcb16zeK9PdZzu9FSEgIgwYNIlsg4MihvdS3EJ+OrkAgoE27zqSkpHLhwgU0NYtmgr+gSCq5Iv9Wy5EJlpZ5p+Nv3Q6QqJ+5s2eyfOkiPn36hLlFIyKjJHty75RP3smZrp2/X4IvR/qkpqbSuJk1O3fvpay+Hn5zpso0sRKXnEyLVRuISUxiWPMmHBkz7LuJFWmgo66OS98eCLKFtJ+6PN/jhEIhm49fpJ7DLMz6TWXf+RsoqKjgMGQg4SFBBN7zZ/TI4Xz4U2PFxLDwmjbmlfPE1G75ib/dQGGYNGEs/jevUqxYMRau3kb7PuPJzMz6/H6HvhMBcBwgWcFR34fP2OFzlXImJXFd/v3T/c0b1yPE/xiLHUcjyM5m1PRl1Lfpz4uwCInGJy0Wrt7Go6cviHkXT0aWAA01VcqVKUXThnVpUl82J220NDW57u2OspISgxxGcP2GH1WrVsF141o+xkUT/TqM8NCnfIyLIvJVCLt2bGXs6BH4eB8lPjaSi+dO0a9Pr39lYiU/qKurcz/gJvr6esxb4MSuPQU/dR4V/ZaOXf6ghbUtHTp3p3ffgYwcPZ6Q0FAJRPzfQFlZmZatmgNw93k4hgZ6eO9Zh5/PTqklVgBmjB/E+SObuHN+Hy9uHSMq8Ozn5HJmlqBQNpNSUvMlyF5QrCzroq2lyYmT4tFg+hEKCgpUrFgBHZ28QxLa2lqIRNI9R6eoqMikCWOJjAhhk/N6soVCfP3uU6F+F7oNnsrrP9uE6upoc+XoFlRUVBgwdj5b9xyVSDx6xXSIiX0ndrvLV64BYM6sGWK3XVAcZ89j5qx5FNPW5P7O5QVOrAB0aFyP5wfXsWpMv+8mVgDUVVWoVl6y1bjiQFFRkbNrZ9Gsjhk3w8IZtH2vrEP6LvO6dqBhxfI8joxk47lzDNu+nfjkZMZ1t+XkyulFfiPWPygUgxIlJJpYAdizaxsiUS4dOtnhfcoHYyMjeWJFTpHmuPcpklNS6NShPT6nzzJs2PAi/32W83thZmbG6dOnMSlTho5dunPK54zYbKuqqrLLfTPv3sWycKFcU/pnyL/ZcqROdnY2s2bNQl9fj+lTJkrc3/ixo3HZuJaU1FQsGzcnLOylRPwIBALu3rtPxYoV0NLSkogPOQXn/oOHVKlel+Dg53SuWwvfmZPQl+HnE/MpEZu1rqRkZrGke2fmdG4vs1j+jk2t6tjXN+fl2zjmbff44bU3Hj2n44yVGHcbzRz3I0TFJ9CyRXMunjtF5KsQnNev+eI0wMeEBABMDAqfXLGqbYaaqgqum7cSFf220HbESY0a1QkPfYp1q5bcvh9ElSbdefQ0lC17jhL+OpoOjcwZ1bWtxPwnp6XTz8kVFWVlLnq65WuxPmlEXyIfnqF7B2vCX0fTqMMQeg53JDklVWJxShqRSERKWjqtmzUkNugCr+/78PzWMR5cOsDZQy5oaqrLLLYK5Up/FtxWU1Pl1HFPBg8a8FXCpHjxYvT4w46Vy5f89loq4kRXV5f7ATfR1dFh8tSZLF6ygosXL3P5ii+x/9gsFQgEJCR8+vzvpStWUdvcEr9b/jwLDuZ2wB3OXbjEEc+j9O73tbiznJ9z63YAlarW4uTJ0wDMnjSEEP/jWDfLX+shSaOultd6KquQyZW09Ay0tSSj0deuVWM+fPjIk6CnErH/PUr8qUPw9++GNAl+/hzIa1FmVrUq1249oK51H1p1H8W9wGBqmFUi8PIhihfTwXGpKy47jog9hsYWtUlKSuJVhPgOE4hEIs6du4iRoSFmVav+fICEEIlE9OozkC3bdlDe2IBn+9ZS1qjwVfqGxXUZ1e3H65YckQh1FZVC+5A2p1c70qJuNW69fEX/bZLT9/lV9g8fjJqyMr7Pn5OZnY3b1KEsG9VH1mH9lOj4BJLS0qWydrFsUB+HIQOJeP2GrKwsxvzZclWOnKLK8hWrUVRUpFixYmhra9Orl+S06OT8dzE0NMTT0xMbG1sGDB7G+o2uiKtBVZUqpqxesYxDhw5x5oz4Ejf/RuTJFTlSJy0tjbCwMExKl6Z0aemcfBoyaAB7dm4jMzOTJs1b8+jxE7H7WLx0JUKhkMkTx4ndtpzCsdBpKa1tOpKens7KHt1w7tcTBQUFmcWTkplJx41bSMsSsLqnHf0a/7q+iThZ2aMbxTU12Onji0gk+uK92I+fGLd+F+Xsx9F11hr8g0KpVLEiG9as5MO7SHy8vWjc6Nutl3JFeborysqFv+UoKiriOtmBjIwM6phbMnnaTIRCYaHtiQtlZWVOHvdg9cqlpKZl0Kr7SOYs34SOpgZ7546VqO+OM1aRkSVgy5rZlDI2yPc4dXU19rgu4sHFA9Q0q8TFawGUs+jMDKeNReJ3WlDuBuZpPTSsV1PGkXybru1bsmP9PLKyBDSyaklKSoqsQ/qtMDAw4O7tm6iqqrJ2gzM9+gzgj559MatpTrWa9fijZ19MzWpjULIcFUyrY9O+CzXrNmD1mg3oFdfhktdmPjy/wqdQX5Je5rUF+t0+g+s3/Bg4eBiNm1lTs24DKprWwKR8FUqWqUSpspUwKV+FiqY1MKtpTv1GzRg4eBgnfU6TlZX1c+P5ICrqLdY2HejQyY6EhITPYsItGluIxb64UP1zw1eQXbh5LCk5FW0JtTxYOHMkAEuWSrYt2D+xqJfXHuLGTT+p+k1NTcWqRRs2b91OmTIm3A/w417ADQL8fGnU0JLAoBe07TmGGs174uVziYBzu9Evrsv8lVtw3n5YrLFMG5unt7Fy1Tqx2Vy1dj2ZWVkyWfMLhUIWLFpC9NsYmrZoy/mLl2hYvTKBu1eiLeHDBAKBkGxhDqVK/F7i4adWzcTaogYBr17Td2vRbGfm5nuDLKEQJUVFDjtNor/t73HQYvupPJ2nYcOGSMWf8/o1n///ytWvn1fkyCkqvH7zhtCwlzRp3JAjnkfp27fvv6atkpyih4aGBm5ubkyePJlFi5cxbsIUBILCHTb6JwMH9KVzp444Os7k3TvxVwL/W5AnV+RIneLFi+Pl5UXYy3A2OLtKze8f3bvh5XEQoVBIa5uO3PIXX0sykUjE9p27Kaary5BBRVc08b9CTk4Odva92eC8CQA9LU3s65vLNCaRSERXl62kZGbi1K0j9g3E1w9TXCgqKjLIqhEZAgH7L/ghFApxPXYB8yGOVO8/jYMX/VBSVWPY0MG8CnvGg7u3GDZsyE8rJoyNjQEIiYz5pfh6tW7M2TWzMNTTZdfufVSvbUFc3PtfsikuRo8czh3/aygoKCAS5XJwwXhUVZUl5s9p9zGevoqiW/uW9OxSuOqYyhXLcvawC0p/fn7u+09Qxrwjuw5LvnWNOLly8y6ATHRV8kvPrjYsnzOOT4mJNGnempycHFmH9FtRunRJAm5dQ00tr2WTfefWtLNuQsKnBC5f8UWQlUlLKwsa1K3Bnbv3iI5+y9C+XXkZ4P1F0u2vTZjsbCFTZ8zi4cNHMvl5fkZycjIbNrrSrGVbShiXpYtdD076nCE8/BXJScmoqKpQQl8Pk9KlKFWyJPr6eqioqpCVmUVUVDQnfc4wcPBwjEpXwKymOX/07IvTkuUc8TzGixch+f77i4p+yyCH4dQyb8CDB4E0a9qE0ODHPA96iKKiIkMmLpLsL+InrHTZQ+2WvalvM4CmXYYyf9UWoHCVK3uO+ABgoF9crDH+RXmTUpQyNuCGn79E7H8PdY28zXZpzjk3/fypUr0OT58+o7tdF54+ukepUiWBvIrPS+d9CHn2iK6dOxH/4RMLV2+jmlUPEhKTAViwaiuzl24SWzx1alTB2FAfr2MnSExM/GV76enprFvvgq6uDmPHjBRDhAXj/ft4Nrq4UaO2Bc+Cg+lp3ZiLG+ZKpdXMocu3ALBpWFvivsTNieXTaVO/Fncj3tBny84isykvEokYvfcwLpevYaSnS/CBtXRoVFfWYeWbswGPUFFRoakU23MlfoihVcvm3PTzp279xryP/yA133Lk5JdZs+cD0KBBfZKTk3FwcJBxRHL+7SgqKjJjxgycnZ3xPHqc7j36kPDp1yuXFRQUcHVei5qqGlOnThVbVcy/DXlyRY5M0NLSIjc3V+q95G3btuasz3EAOnX9g4uXrojF7mEPLzIyMpg4YaxMKyPkwJuoKMxqmnPV9zpNGjdk+LAhJKSm0WHDZpk+SE31OE7kx08MaGzJAKtGMovjZ4yzzhOUneS8B6Muo5i/3YO3Hz9h3aolVy6e4U34CzasXYVBify3nWjevCkA5wIe/3J8VrWr8uLgeqb16URc3HssLK348PHjL9sVB/v3H0YkEtGnTRNamFeXmJ+7wS/Z6HEGY0N99rgs+iVbDhOdyBGJOOpxkLWrloGCIlPmr6Ne236/jR7Lg8cvAKhft5qMI/kx44b2YvRgeyIjo5gwabqsw/ntMK1cift3/dDQ0OD4GV/627cn7ulFPoX68ubhaU7t28CVY1t47HuEZze82LBk2lebjYqKijRpUJv09DR27NxDq7bt0TcqQz1LK5atWC2jnyyPjIwM1q13oV6DJpSpUJWFi5fx9FkwFSuUZ9qUiYQGPyY+9g1Rr0MJDX7Mk8C7PLh7i4f3/AkKvEto8GNehz/nfcxrXr4IYtGCuTSob0FycgqXr/iyboMLI0ePo6FVS/QMTTAoWY7KZrWwatGavgOGMG3GbBY6LWPBoiX06T+YqtXrUrNOfbxPnqZihQpcv3KBsz4nMDIyxNjYiDGjhhMXn8AKZ9m12dnj4UPk23fEvIsnLDyS11ExKCsrUbtGlQLb2v1nUnnfJidxh/mZ7h2tycjIwPf6DYn5+CfJyXkJi2LFikncV1zce4aNHEunrn+QmZmFm+sG9u7a/s1N/1KlSnJg307ex75h62YXOnZo98X7m/d44XNBfL+nTctnkpOTQ4fO3X95LThs5FgEAgHO69fIpHd+6dKlPlePzR5gx3ZH6SV4Dly8iYKCAgNsmkvNpzg5tmwqtpZ1uPc6kj5bd8k8wZIuENBhw2YuBb+gftWKBO9fi7GEErySQCjMITw6jurVzKT6/KuoqMipE14MHzaEN28iqV6rHlvdd0rNvxw5P0MoFHLx8lXKlSvLxYuXsbW1pWxZ6enSyflv06NHDzw8PHj67DltbTvzMvzVL9ssoa/PxvWruX79OgEBktXN/l1RyP0Xpp3i4+PJzs6WdRhyfoCTkxPe3id4dD8AbW3p6188fhJEG9tOZGdns9N9Cz3s7X7J3pat23GcM58TR4/QpnUrscQop+AcO3GSEaPGIRQKmTVjGnNm54mM9h0whDNnz9OpTk1c+ku/1+nl4BeM2nuYKsaGnJ86vsDjNTQ0yMjIkEBk/ychNY2Nl3w5/fgpSX/60tLUZNmSRQwZPOCXNhBEIhEljMtSsaQB93eKryXK/vM3mLBxD2XKmBD85IHY7BYGkUiEcekKaKurEnZko8Q2XDIFAkz7TCYjS8D9iweoVN6k0LaeBIfRvOtw6tSuhd/1vLYOAoGA0eMmcey4N7m5uXTvYM3WNbMlIvIsLuq06s3HT8m8fXxO1qHkizqtehP5No4Hd29hWrngosP/Fgo7r72KiKBxU2uysrLY77aYLrYtCuX/RVgE+73O4nvrPiEv3yDMySHhffTnTUtpIBKJOOzhhdvmbTwLfk5ubi7KyspYNqjPqJHDsOvaWSxziVAoJDQ0jMdBT3n+/AUhoWFERkYR9/49yckp32wboKWlScvmzZgxbQr1639daSkSiahoWoOUlBRe3vVGr5juL8dZUMrW64iuthbPbnr9kp0PCYmYNrKjbo0qXD+5XUzRfdtP5YbdaNPamhNHxdv66nus3+jKosXLuHju1HdbdxaGVxERXLl6Df/bd3j06DHRb2M+t6GrUsWU095HP1erFJR3799Tp64l2UIht8/uxqxyebHEPHSSE8fOXKVWrZr4XbtUqO/WkydPadYqr1p0354d2HXt/MX70livffj4kcpVa2FWthQB7ksl6uufGHUeQRmjEjzctVKqfsVNn4XOnL/zmHrlyuA5ZphMkmRRHz/RzXUbSRkZ9G1rxZbpw6Uew69y+NItxqzbycpli2VSxQVw4eJlhgwbSVpaOuXKlmXDulXYtG0tk1j+rUhjXvu3sWL1WlasXMswh8Hs3L0XT09PmjZtKuuw/sfeWUdFmbZx+JohRUBAUBERMRABAxMsRDHB7lZcmxW7u7u7RbEDA1FRMAEDA1ERMRAQERCkJGe+P1jdddcgZhjkm+ucOR5n3ue+f9Qbz11y/s948+YNAwcOJDY2FleXXTRu1DBf9sRiMdUt69O8eQsWLVokIZUFj5KS0jfzgSWFvHJFjkzw9/fHpmkTmQRWAGrWqI7PTS9UVVVxHDqCPXv358ueuoY6AJ/+yhCUU7AEBj6hSTM7Bg8ZjqKiIu5nTn4NrAAcOrAXC3Mz3AOecNK/YNvAiEQixh8+iZKCAodHOBao75wgEomYcsyN+guW4+p3F7GSEh0c2gHQ3qEdjoMH5PuhUygUYtO0CSERUTx9HS4J2QD0b9OUYR1aEB4ewaw58yVmNy+sWbuBtPR0JvSSzGboj+g4dQVJKamsnDsuX4EVAOeZKxEIBLge+DvzXFlZmd07tnDH9xqVK1XilIc3RnUc2LrvRH6lS42o6DjK5mLmjKw5sn0pYrGYmbPmylrKb0lFY2N8bnihoqJM/9GzOf9Xm5rcYlrFmEXTR+PjvofWttYABVZNKxKJmD5zLqXKVmDkaGeePguiZo3qbN+6iZj3b7l4/jRdOnWQ2LlEUVERM7Nq9O7ZnflzZ3HkoAu+N715FfyEmPdviY95x6sXT7jnd4PbPleJj3lHZNgrDh90+W5gBbLP6zu2bSIzK4t+o2ZJRGduCI2IJCExmRrmOa9S8bn7CKPaDoyasoTU1L/n0UyYvQaxWMyiGb9OfoiOiWPcrFWMnroUp2nL+HP6csbOXMm4WatYsm4P/o+e/XCtro4WZcvoccvHN8ea88uX3+n8Zui7u3vQ1LYVhsZV0dLVp1YdayZMmsaJk25EvIvEyKg8fXr14LDrPvxv38xzYAWgTKlSnHY7hkgkwq7bSJKSU/Kl/Qu7182hewc7AgOfUNWsVq7bAorFYrr3ym79q6SowIBBf1DPqglPn/74Zy5pRCIRbew7IRaLWfVn/wLzC3DlXiDpmVl0bFK45gXmhcPznGlnZcmDt+F027yzwCtYbrx4SctVG0j4/JnFw3r9loEVgH0XriMQCHAcPEBmGlq3siPsdTB9e/ckPCKcrj36YFzFjKXLV/2WcwTlFA2279hNsWLFePcuElNTUxo2zN+mthw5eaFChQqcPn0aMzMzOnbpieuhI/myJxAIsGpQn8DAQAkpLFrIgytyCpy3b98SEBBAbUvZzsAwqVwZ/zs30dDQwHn8JNZt2JxnW1+yjy9euiwpeXL+RXhEBEePn2Tu/EVMnjaTcROn0HeAI+Y16tKwaQseBQTSqKEVQYEPaNL4vzcwF9zdUFMrxtTjpwmLzX/vyZySnplFcloaJqVLoVXIhtglpaZhvXgVx+89wKiCEWfdjhP+JpgDLrvR1NTE+6rkWnKsXb0MgAmb8hfI/DdLR/RGr4QGGzdvk0gv9byya48LKspKjOiUt/knOWHNEXduP31Jiyb1cezdId/2gl+GUr68IUbfKVOvamLC/bu32LRhDUIFRaYsWI950+4/3TgsaLKysli5eT+paWmYVqkgazk5ppqJMRrqxQl8Uni+l78blStV5Na1KygrK9N35AzcPK7my96XAegpKZLZxP0ZYeHhmFpYsnHzVjQ0NJgzazpREa+57n2JXj26yiSDWigUoluyJCYmVahmappjDa1atqBObUtu3n7Iq9AIKav8lnnLtwMwbUzOe5gPdp5PfEIiricuUK5WO+av2snDwGBOX7xGxfIGNK7/6zkHyze7sPvQGQ4c92D/sfO4HHVnz+Gz7D50hqUb9tK86wjMmnT/4fejSztbUlNTuVFAs1e+zNTKyMj7JmPXHn3o3X8wAY8DUS+uhrWVFaNGDOXQ/j28exvCh3dvuOd347vtvfKKdYP6rF65lITEZGw7D5eITYCdq2cxYWR/PkRH08yuDZZ1rTnvcTFHa6fOmE3k+/eM6GTH62PraWddi+fBL7BqbEurth24c+eexHR+D5FIRONmLQkOfkGflo1oVL2qVP39mx1ns1spj+7SqkD9SouDc/+kfaPaPAqLoPPG7QUWYNl1w4fBO11AAKeWTGDUb/r9FIlEPHzxBkPDcqiqqspUi6KiIls2reNNyDMGDehHSspnFi9dQWkDY/oPHEJERP5mPsqRkxu8vK8RG/uRFs2bceGSJ46OjvK28XJkhpaWFq6urvTo0YORo52Zv3BJvq53OtraJCYmSlBh0UHeFkxOgTN58mQ8PS8RcP82aoVgszk6Opp6Vk35GBfHpAljmTVjap7smFpYEvU+ipfBgejo6EhY5f8ne/buZ9PW7bx8+eqHw1jV1NSwalCPtatXUMGo/E/t+fj60dahMyXVi+M7/b/9+KVF1007ePg2HLc/h1G9XO6rDaRRji0SiWi5aiNvYmKZPGEcM2dM+ebz1u064nf7Dp9iIyXms1HTFgQ+eULwobXoaUmuhYzn3QC6z1pboK1W/o22ngHVKxpydcNsqdgPfBVGk9Fz0S6hwQu/UxJpXVTavCUVjI2543Ptp8dlZmYydvwk9rseRiwW06xRHfasm4uOBH+GeaF+6wE8fxmKirISJ/espHED2Qbsc4OJdRcyRWJev3gqaykyQxLntefBwTRp1orU1FRWzxvHkL55a/G5y9WN8XPWoK2lxbWrl6hQ/ufXkrzyPDiYxjYtSUtLY+yY0cyfW/AVH5LGx/c2bew7Mn3MYKaMGVRgfvWrt6Z48WKE+Lnl6PiNu44wY8lmhvbthHW9Gkyat47YuE8oKCggFovxO7+XqpV/3X5q3KxV7D50hqBbJyihoY5IJEIkFiESi3n5Opzt+09x5PQllJQUuXtxPxUM9b9ZHxUdi4l1F7p368Ku7XlP6skp8xYsZtWa9fjd9MbMLPezwCZNmcG2HbuoX68ubicOo66uLgWVP2bkaGdcDx3BybEHi6aPlpjdd++jcZ65ksvX7yASidDV1WX2zKkMGtDvu8cHPA6kSbOW6JfU4sn+lV83yl5FRDF4yVYehYQCoKurS68eXRk/dgy6un/PpnseHMzEyTMQiUQIBAKEQuE/XgIUhEIEf/1fIBCioPDlGAWEQgFCoQL+/g94ERJCt2YN2DlVcgGnnFJz0GRiPyURfkr6v7cFycBFmzl94x4WBvqcchom1WeDCYdP4PYgAC11Na5tmIORvuTbkhQUO85eYdImV6ZOnsD0qZN+vaAAEYlE7N13gJWr1xEekR3otrAwZ+G82TS3tZGxut8PeVuw3NHYxo7HgU+YOnkCMJvKVQAAIABJREFUq9duICAgoMCvnXLk/BuxWMy2bdtYuHAhHdrbs23z+jztxQ4aMpx3kVGcOFF4u1r8Cmm1BZMHV+QUKJ8/f8bc3Jwpk8YzcbyzrOV85dOnBGrXb0h0dAxtWrfk6KHcZ9df9vKmS7feeV4v5298fP3o2WcAnz4loKiogIW5OXVqW1Lbsia1a1uiraWFajFVNNTVUVJSypXthUuWsXzFGppXM2HHoL5S+gq+5V1cPE2XrsGkTCnOj8v95oA0bmqXe3iy7epNBg3ox/q1K//z+YRJ09ixaw/PnzzMV3uPf+Lj60cb+050alKXvTNGScTmF5qMmsPjV2H4XPfCwsJMorZzgqZOGalteKSmp1O193gSP3/m1tndmFWVzJyO8pb2aJQokeN5NWHhEfTtP5iHjwJQEApx7N2B5XOcZZJpD1CpfkfSMzJ4e9/9t8sIM7HuQmaWmNch8uBKfvlyXtEvrUvQrbzf6G/cfZSZSzahqKjEujUr6NenV761/RsTs1pERUVxcP8e7Nu1kbh9WZCYmIiBURUG9nBg/eKC2WBz87jKwD/nMH5EX+ZM/HWf/5SUVCrUdUBJSYmwB+4IhUJEIhG17fry+u076tUy4/LxLTny7XrCg1FTlrJo2iichvT87jGe127TbchkKhuXw9/T9T+f69dojW5JPQIf3c2Rz/wwaMgwTp46k+d5QqXKVkBDQ50XzwJkcq4XiUTZyUtRH3jodZAKhmUlaj8xKYUZSzZx6NRF0tMzqFK5EmfcjmFQ9m8/IpEIk2o1iY6J4c72hVT5V8AMIOpjPLN3HefsLX9S/mo5p6OjTd3alrRr15YtW3fwPDgYoVAAYvj74Vv8r///nA6N6+AyU3JBptxg2GUUOhrqPNq3XCb+pcmXAItZ2TKc/nO4xH/X0zMz6b55J4ERkZiWL4vX+pmoybjaI79U6T2WhORUIsNfFeisstzi7/+AaTPncPvOXcRiMbq6JRk5fCjjnJ0Kte7ChDy4knOioj5QpVoN6tWtA4BOSV12794tY1Vy5PzNhQsXcHJyopppVY4cdKF06VI5XpuVlUU1i9p07NSJ2bOlk1BaEMhnrsgpEty6dYu0tDTa27eVtZRvSEtLJSUl+6bhwkVP+g7I/WwMu+a2VDUx4cJFT654XZWwwv8f9rq40sa+E0lJyUwc78yHd6Fc977EmlXL6N+vD+Zm1ShbVh8dbe1cB1YAZk6bQp3alng9C+aAr/Q3NgDKamuhp6HB8/cfeBH1oUB8/ooDvncpoan53cAKQIm/hhMnJEpujlBDayvKlTPgnM990tMl2wfZZeYoBAIY4DhUonZzwpfSWkUpzWvoOHUFn5JTWDzdSWKBFYASmuokfMr5z9ewnAHXvS/hduIIunq67HB1o1ytduw9fEZimnKDUChAVUX5twusAMTFf0JP7/eZE1NYiYmJoXvPfggEAnauzl8ViJNjD07sXoGCgpBRTmOpb23Dm9C3ElIKJ0668f79ewYN6FdkAivA12zMj/EFN3Nu5eb9CAQCJo3KWZ//Qc5zSUvPYO3CvytWhUIh9y+7YlrFiLsPnzLQac7X40UiEUPGzUe/emsMarZl1rK/Ay+9O7dGQUHIoVM/biXV0qYBzRrVIeR1OBXrdcDEujNmTbpT07YXdVr2IyUllbdhYQXShi48/B0KCgp52kRMSkoiNTWV5s1sZBZEFwqFHDnoglgsZuRkyQ9R11BXY/2iSbx75EH39na8CHlJ9Vr1v7mPHzN2Ih+io3Hu3ua7gRWA0jpabJv0B3EX93Jy0Xha168BmRlcuuzF2PGTsqvWalTl4/ldfPTYRdzX127iLuwmPgevj+d3yiywApCSmk7pkloy8y9N9s0YReem9Xj67j3t122VaIuwqIQEGi9ZTWBEJB0a18Fn6/zfPrDidv0u0XEJ9OzZvdAHKOrUseSSxxlCXz5jQL/eJCUls2DRUkobGDPQcSiRke9lLVFOEWL6X/MUx4weyd17/tjb28tWkBw5/6JNmzacOnWKd5HvsW3ZlsAnOU/0O37SjfdRUXTqlLdOAUUdeXBFToHi7u5O5UqVMDHJ+QBSaZOQkEA9axuSk5PZumkdtWvX4uy583Tp3jvXto4edkFZWZluPfvid+eOFNQWbc6eO8+YsRPQ0NDg4X0/Zs+cJpWbdo9zp9DQUGfeaXdCoqL/83liaiqdNmyj3vxlnHv0WCI+F3ZxAGCL9w2J2MsPD968JTktjW7dOhe479kzp5GZJWL+XsmWkhqXLU2HxnUJCXnJsROnJGr7V3x5CM/8Qeu6/DB5s+vXOSsjB3WTqG09XW1S8pCJ1tzWhhfPAliyaB5ZIjHOM1dh1qQ713zvS1Tfr1ArpkpySmqB+pQEPncfkZ6RiV2L5rKWUqjw8r5G736DsG5sS83aDbCsa411Y1tatGpH+07d6NV3IH8MH4XzuElMmT6LkaOdMatRl8SkJNYumCCRtnAtmtTnrf852rdqQtDz59Ss3YBOXXvSvGU7DI2rYmhclVWr1+fJ9ryFS1BQUGDp4vn51lmYEAgECASCPJ1L8kJSUgqBQS+paW6CmtqvNyjvPnjKRW9fLEwr0b39tzOxhEIhvu57qWVugtuFq7TuMRqRSIRDv7EcP3sFLU11lBQVWL/jMP1Hz+KClw/OM1ciEol/GdSdMXYI5Q3KoKioQGZWFskpn4mN+8S7f9xzVDatTlj4t7NZPC97SXQey4cPH1BTK5antW/eZAcXDQ3LSUxPXrCsVZPalrXwufuIp8GvpOJDSUmJnWtmcf7gOoQCAV269+bESTcue3njcuAgRmX0mDM4Z9fg5nUsODJ/LK+OrifSbStbJg6hd8tG7Jk+Ml8aZRXg+oJILEZVqXBvpOeHPdNH0qO5FUHvo7Bfu4XMzPzf0/m/eUuzZeuITUpmev+OuMwcLfOfoyQYv3E/SkqKLF00T9ZScoyWlhYb16/hffgrVi5bhJ6eLqfczlLVvBaNbewKbA6WnKKLSCTizFl3SpcuTURkJEpKSrRs2VLWsuTI+Q/Vq1fn3LlzaGlp06pNey56/npu9JvQUKZMm0m7du2oUaNGAaj8/fj9r+5yfhvEYjGXL1+mYwf7QpNpnJ6eTn1rG+Li4li8YC59evfE69J5Gja04vIVb9o6dCY3nfOMK1TgovtpANrad8bzipe0pBc5kpKSGDRkOKoqKty/c+u7Q7YlhaqqKufcTiAGem3d/c0D1NOISBovWc3j8Hckpmcw9tAJHr0Nz7fPFmamFFdR4Wbwy3zbyi/br98CYOK4H7fmS0pKBkBNrbhEfffq0Y0SJTTZff6qxIeHbpngiLKSIuPGTy6wwaSQPUhTUUGBF+GSzX5b7nqa7WeuYFROn6M7lkjUNkA5/VJkZmbm+Xs1euRwwt8E079vLyKjYujQfxwN7QcT9OK1hJV+nyoVy5Oc8rlAf9aSYLtLdvBv9MhftzP6f8Bl/0GMq5jTqWtP3M9fICTkJdHR0byPek/Iy5c8ePiI6zducd7jIkePnWTPvv1s2boD10NHUFIQsm3lDAb1ai8xPSoqyhzYvJBrbtsxKKOHl/c17j94SDEVRTIz0pm3cDFjx0/Olc2g4GDevAmlua0NxYrlbaO7MCMQCEjPx8D03LBh1xHEYjETR31/Nsa/GThmDkKhgKM7ln33c6FQyLXTO2hta43f/UDK17bn1p1HNG9cj2e3TvDq7hlqVzflzMXr9Bw2DZej7qioKLN6/vif+q1vac7ja0cI9j3FqztnCPU/R/hDDyIDLrJ3/Vwg+zpbs3Z99uzNbiW7ZPlKuvbog32HLhw5JpkEhI9x8aiqqBKVy6rZqKgP+PjdBrLb3j59+kwievLK7p3Z1UNDxi2Qqp9G9Wtx69wuVFWUGfzHCHr2HoCSogIXV03N07NLMVVlets1YsuEIRKdNScLFBWEJKQU7dZA2ycPo7ddQ4KjPmC/bnO+AiwH/e7Sc+tuRGIRrrOdmNy3owSVyo5FLqf4mJCE06iRv+UcCaFQyLChQwgKfIDnxXPUq1uHx4FPsO/QBYua9Th91l3WEuX8pmzbvou0tDScRg3n9JlzNG3aFE3N3/u8L6fooq+vz8mTJ2nYqBE9ew9g5ep1Pxyt4ed3h7b2ndHULMGyZd+/n5YjD67IKUACAgL4+PEjDa2tZC0FyM4usGpsy7vISCaMG4PT6BFA9k3XhXNutGjejFs+vjRv1S5Xm3d16lji6XEWBQUFuvXoy779/+23Lee/jPpzLBkZGezasSVXvR/ziqVlTWbPmEpcSgqOew4AcMDnNh03bCMlPYO1q5Zz85onAoGA/jtdSElPz7fPpiaViE1OJjQ2Nt+28sOtkNfo6epiYPDj3uUvX2VnhxqU/X4LjPwwxmkUKalpjN8g2dlEaqqqTO7TgYTERKbPnPPrBRKkfHlDnr4Jl9hG/+aTl1i8/zSldHXwO79XKhVcFcpn//xfhITk2YaysjKbNqwl5Plj7FrY8uT5Kxq0HYRDv7FERUv397xuzezZOncePJGqH0nj4e2DQCDAxfUg6RI4r/yu7N13AOMq5jg5jycxIYEhfToS4ufGh6eeRDzy4N2jC3x44klskBfxL67yKeQaH5548va+O89uHifo1gnCH3nQq1MrqeirZVGVJzeOEf/iKnHB3jz3OUn4w/OUNyjD7r0udOrai0+fPuXI1vQZ2eejpYuKVtXKF8RiMcrKuW/TmRcuXvVDQSjE3q7xL499HhJKROQHutg3x+AXg6OP7ljKoJ4OJCaloKAgZPvK6UD2PaH3qW10bmuLhWklAq8fJSrwEvUtzfP8NTSsVxMAC9NKKCkq4jx+Epo6ZViydCUlNNRRUVZm2AgniQRYEhMTiY6JoUq1GmjqlEFbzwB9w4pUNq2OZb2G2DRvTRv7TjS2saOahSVlylWkREl9qlSrwcTJ0wB4+DAAq8a2aOqUQVOnTIG0M/s3FY2NsWnamKfPXxH8MlSqvkwqGXHnggsAGRkZ9LC1okxJban6/B1QUVIiPqngf/YFzZaJf9CvdRNCPsTQZu2mPAVYZp86x6xT51AvpsKtLfOxb1hbCkoLnqevw1l16BwldXSYM2uarOXkmwb16nLlkjuvXzylc6f2RLx7R/+BQ6hsWh2X/QdlLU/Ob8baDZtQVlaie9fO+N2+g4ODg6wlyZHzU4oXL87OnTtxcnJiwaKl1LVqwuKlKzjvcZErXlfZtWcfXbr3plW7DpTR1+f48ePo6OjIWnahRR5ckVNgbNmyhYoVjbFt1lTWUgCwa+1ASMhLBg7oy5xZ0//z+anjh3Fo1wZ//wc0aWZHVi5a/tStW5s7vtdQL16cP50nsGhJ0Rv+KElSUlI4e86D8uUNae/QrsD8ThjvTENrK26FvKLu/GXMOX0edXV1bl69jOPgAVQzNWXNymUkp6XRc8uufPsbZZv9u7/16s1828or3s+CSU5Lo2uXn/fKfP06FFVVVam0L5g0YSxG5cuz1+Ma1x9KNht2Ym8H9EposGPX3gLduO7ftzcZmVkcunwr37bm7jrG9O2H0VBX4+4llxy1vskLVSsZARDwOP/BCd2SJTl57BAP/X2xrFWTG34PMG3YFUfneaRIqXVX8yb1APC6UTCzkyRB0IvXpKamIRDAkqUrKW1QgbYOnbh9956spRUYR44ep6KJOUNHjCYxIYFhA7oQ8eg8q+ePR0/35xuYKirKlNBUp2wZPfRLF8zMmn9mq3/ZaK9pVgUv76tUqmrB0eMnf7o+LS0N76vXMTauQJUqlaUrVkaIxWKKF9AMgfDIKLS1NHN0bXK/nH2tHdAjZxsc6xZNYsKo/mRliajZvA8vXv09c2fvhrncOrcbw7Kl8yb8H5TWy34wNTQozas7Z755P+jWCe56ulBMVYVhI5w4cdItz35EIhFisRhT06oM/WMw9u3aUNuyFmVKl0YkEhEZ+Z7AJ0/xu32HoKDnJCWnoK9fhqZNGjPEcSBrVy3H0+MsbieOMGb0SIoXz65ktahZj/j4+Px9E/LAmpXZ2ZIT5qyRqh+xWMyAP/8e1OrqeYt9Htel6vN3QEdTnZhPibKWUSBsHDeYgW2b8jo6ltarN+Y4wJKZmUWvLbtw9buLsb4eT/avpGr5Hycy/U5kZmbiMGU5YuDc6RNFor3ZF3R0tNm3ewcRoS8Y0L8vcXHxODmPp3xFU9Zv3PLbVUjLKXju3vMnMvI99u3acu68BwoKCrRqJZ3kHzlyJImCggJTpkzhwoULWFrWZvPWHfTqO5DO3XoxYdI04j8lsnbtWk6ePIm+vuSTbosSReeqKKdQk56ezs2bN+jRrUuhGHzXtUcf7vnfx75dGzasXfXD4w4e2Ev3rp15HPiUBg1tflgq9z0qGhvz+OFdSpcuzbIVqxk20kkS0oskK1atJSsri/lz8zeQOC+cOXUUgLjkFMyqmRL87BEWFmZfPx88qD8dHOx5+u49i85eyJcvMwN9VBUVufPyTb7s5Id1l70RCATMnP7ztjZhYWEYlS8vNR3nz51CUVGRHnPWSTwTcnK/DmRkZLBj1x6J2v0Zo0cNR1FRkTm7jufLzvpjHqw95gFAYlIKNWx6MXLyEkIjIiUh8xuqV8ve6H0eFCwxmxWNjbnmdZFLHmcob1SeE+5eGNV1YN+RcxLz8YW6NasB4B8QJHHb0mLJur0A3PbYx+ZlU6loVI5bPn60bO2AcRUzZs2ZL5Os8IIgKSmJZi3aMHSEEwmfPjFqcHciHp1nxWxnlJWVZS0vx+jqaHH9zE4ObF6AUCBk2IjRBAb+eBjk8pVryMrKYvKEcQWosuCIj8+u3tHS0pCIPecZKyhlZofeD17RMXHEfMzdxn5uNsZmj/+DrSumkfI5FWv7wfjcfZTbLyFHCIUCkpI/o6amSlywN8tmjeG+pytqaqoYGejjd2EvxVRVcBw6ErfTZ/Pk421YGAB2zW1ZtXwJhw7s5coldx7c8+VV8BPeh78iNiqM+Jh3xESFEfb6OQ/u+nDW7RhrVi7DcfAAGjSoR3NbGxYumENk2EvGjhlNTGwsFjXr8SZUuhUk/6Zy5UpUNTHh5p1HJEmxgmKg0xwePH5Oh9ZNCfY9iYa6Gs7r9rLpxEWp+fwdKF+6JCmf02Qto8BY5zyIIfa2vIn9iMP6X89giU9Jodnytdx985YWdSzw37UEzeJqBaRW+vSYs46PCUnMnTUdc/NqspYjFdTU1Ni4bhWRYS9xGjWC1NRUZs6eh4FRZRYuWiYPssj5ITNmZc8fWrpoPqfcztCkSRO0tLRkrEqOnJxjYWHBhg0bePr0Kf7+/vj5+RESEsLp06fp3r17odjDLezIgytyCoSFCxeSmJhE546S64ueV4YMG4XnZS+srRpw6MDeXx6/a8cWBvTrQ/CLEOo0aJyrbHgdHW2ePLpLNdOqHD5ynNbtOuaqAub/heMn3FBRVqZLpw4F7ltZWZk3IU9Zu3o5freuoqb23wchl707MChblt03fbn2/EW+/Bloa/HuU0K+bOSVlPR0AiMisTA3/2kP2NCwMNLS07G2qi81LYblDNi2ZQOpaem0Gb9YoraH2NsiFAhwOy35Df0foaqqyvChjsR8SmTd0fN5srH/wnVm7zqGjrY2e3dtp1vXzggUFDh48gI1bHpRt1V/ic4zMa2cXbkS8kryc4CsGtQn4P5t9uzcioKCImNmrMC0UVc8r92WmA+hUIh6cTWpt4iRJJ7Xb6NXUhuTSkb07dqWe5f2E+x7kj5d2pD6+TPrNmxG37ASjZracfjo8SL1IG/Tog33HzzErml9wh6cZ+3CSb9VUOXftG/VlCsntoAY2nXo/MN7g917XFBTU6NP7x4FrLBgeBQQAEBlY8nMSXP3vIkoS4Spof53X1+44ffgl6+yZbKrm1ZvzV171t6d23Bq70rEYjH2fZ05ce6KRL62fyIUCElLy/6dEQqFjBjYFXX1v+8/jAz08T2/F1UVZQY6DuPsudxfVx4FBAJgYlJFMqKB+XNnsW71ChKTkmjc1K7Az1FzZ09HJBIxc9lmidsWiUR0GTyR0xevYWlRlf2bFlBaryT3L7uiXUKDGTuOsGR/3iuJfncqG5RBJBb/31SvAKz6sz99WjbiRVQ0rddsJDH1+5W4QZHvabJkDZGfEnDq2poTi8YXqcqOnee88PJ/QoP6dRk39k9Zy5E6ysrKLF44l/fhr5g5fQpikZjlq9bgcuCQrKXJKYQkJCRw+85dLMzNePs2jFs+fvToUTTv+eQUfQQCAWXKlMHQ0BAVFRVZy/mtKDpXfTmFluvXr7Nr1y4WL5xLtWqmMtUycfJ0jh0/iYW5GR7nTuV43cb1qxk21JE3b0KxrGvN5885H+iorKyM362rtGjeDF+/29Ss3UAm7RQKK8nJyYS+fUudOpYy06Cjo4PjoAE//FwoFOLleR5lJSVGuBwmJikpz74sypUlPTOTeBlkp2+4fA2xWMzkST/PoJ4xcy4ALZo3k6qe7l0707N7V4LevmPipgMSsysUClFWUiQhsWA3ABYtmIumhgYL9mUP+8wNV+4FMmbdPjTU1bl/14cunTuwe8cW3r56znXvS9g2syHkdRjW9o5c8vYFYP6qncxevjXPer9sbEszCNW1SyfCXj9nQP++fIiJo9uQyTS0H/xNu538YGZizNuI91z863tSmLnme5/klM90trf95v3SeiXZsnwa7wIusH/TfGqYVebJkycMG+FEqbIV6NilJ36378hItWQ46+7BixchdGvfghO7V6CqWjRu1i1MKzF/6gji4z9Rp0FjTp50QywWf/386vUbxH78SLcunfI0DPt34MWL7OBsFQkFV+I+JWJmXI7rm+Z+92VuXA4Ah35jf/kaPjE7cH/d9z7et3LXes+2UV1und2FirIyjmPns37nEYl8fV8QCgWkp/+8GrqCoT4+7ntQUVGm38AhuLt75MrHs2fZVX3Vzc1+cWTuGDyoPxPGjSEhMREPj4Kt5rBv1wZd3ZIcPHFBoslKnxITqduqP1du3KVRvZp4nfz72lpKV4eAq0corafDMtczzN55VGJ+fyd0/6pOexcdJ2MlBcvmCUMY3K4Zb2I+UnfeMobsOcDxe/dJSs2u4jn/6Akd1m8lNSODrROHsHBoTxkrliwvI94zZfNBNNTVOeuWv+rs3w2hUMjkieMoXz77+rZi1RpGjnbGy/takUp+kZM/Zs9biFgsZu6s6SxYvIxq1arJ563IkfN/iED8z6fAIkJ0dHSu2jfJkR6pqanY2tpiVL4c506fkOnmwqIly1m2YjXGFYzwv3MrT6VtM2bPY8PGLejrl8H/9k3U1dVztX7q9Nls3roddXV1rlw8J/NgU2Fg1er1zFu4mD27ttG1c0dZy/kp7u4e9O4/GEMdbbwmjclTVtpJ/4dMOnqKJV070qN+zgZcFitWLFcBvR9Rf8FyPotEvA//efWDWY06hIdHEBcdgYKCQr79/gyRSESN2g14+zaMo/PH0qp+DYnYLd1hOJUrV8b3prdE7OUUz8tedO3Rh5qVjLi2aU6O1jx9HU5Tp7kIhQrc8btORWPj7x4X8DiQFi3bkZaejq6O1tfWOBsXT6Z/D/s86S1R2QZFRUU+fgjP0/rcEB8fz9Dho7nomZ0F3sa2ITtWz0BTI3fn0X8SExtPtcZdEQqFvPA7lS9b0qb3iOmcv3yLl3dOo6vz81YBqalpbNh9FJcj53gb8R4ATU1NHNq1Ycb0KRiWMygIyRKja4++eF6+wtv77pTQzP4ZSeq8Vhj4Y/wCjp+9glgsRkVFhSaNG9KnVw82bNrKw4ePePXiKSVLFs0BkBMmTWPHrj08uXGUcvr5m0cSGhFJDZteDGprw1rngd89JiL6Iyev/R1sFAh/fl+ZkJzCqkPuKCsrEeLn9k11SE6Iio7Fqu0gPsYnsGbBBBx7S6bCtrR5SyoalcP3/K/bV758HYa1gyPp6RkcObiPNq1z1sd92AgnDh89zod3b1CV8EycqKgPVKlWg149urF960aJ2v4V23fsZuKU6UwY1Y/Z44fm294Nvwd0/2MKn1PTGNTTgXWLJn33uOSUFOq1HkhE5AeGONiyyqn/f44pSue1f7P55CWmbz/MiYXjaVHXQtZyChx3n/tM2uzKu5jvB5dmD+7CiI52qBXQ/KmCQCQSYdp3PNHxiVy+eI56devIWpJMcDt9luUr1xDy8hWpf1UvFStWjO7durBw3qwi3/6pKJ/XJIG+YUWUlVVw2bOD9p26sXv3blq3bi1rWXLkyPkBSkpK6OnpSdyuPLgiR6p4e3vTr18/fG54YSHhzLncsGnLNqbNmEPp0qV5/OB2vh4yFyxayopVa9HT0+P+nVuUKPHj9krfY99+V5zHTUIgELB759ZC0SpNltRv2JSQFy+JiQr7LUrox02cwq7d++hoWYPVvbrmen1Cymcs5y3FvoY56/vmrGRYEje1N56/YNDuA3Tv1oVd23/eTkPfsBLaWlo8feyfL585JSrqA2Y1aiMEnrmuRkcz/xvkeg7DMDc347r3pfwLzCW9+g7kvMdFxvZox1zHbr883qT3OGI+JXLB3Q2rBj9vxXbh4iV69M6usnIcPICjx06QnJzCrjWz6OrQItdaqzXuRsrndN6+fp7rtXnleXAwAwYN41lQEIqKCox27MHcicPy/Pd//OwVhoybj6ZGcdLSM7h1dhdVKkpvXlBeMbHuTGpqOm8fuOdqXWRUDEvX7+H0hWvE/dWOpWxZffr17sX4cX9+t5VhYaN8xaooCPlmeHdRe1hPSUll7Y5DuB4/T3jkh6/vGxoa8uTRXRkqky6du/XiitdV4l9czXcCzZa9x5m6cAOus52wb5iz5IOccOSKD8NX7KSWuQnXTu/I9fr4hEQsmvYgJSWVZ7eOU1qvZL41la3RBv3Suvh75qxq88WrtzRyGEJGZiYnnyygAAAgAElEQVSTJ45j4vhfzypq3a4jt+/cJT7mXb71fo9SZStgUFafB/cKtnJQLBZjWMGErKxMIh555Pn3TiQSMXbWKvYdOYeiogKbl02lZ8efB67S0tJp0HYgr9++o7ddQ7ZM/OObz4vaee2fHPP2Y+iy7WwaP5i+rZoUqO/MzEzikz+TnJJKakYGaemZZGRlkpGZhZa6GmV1tQtsvklCcgqnrt/BeZ3Ldz9XVVainJ4O1SuVx6ZWNRwa1UG3hGRmUhU0AxZs4swtfyaOd2b2zGmyllMoCAuPYOeuvbgccCU29iMCgYAG9euxZOE8mXZhkCZF+byWX1wPHmak01gmjHPm5i0fUtPScXd3L7LVynLkFAXkwZVcIA+uFB4OHDjAtGnTiI0Kk3oG/I/4ctHT1tIi4MFtSpQokW+by1auZtHi5ZTU0cH/zi10dLRztf6e/33s23fhc2oq45ydmDdnZr41/Y5kZmaiW6Y81S3MuXHVU9Zyckz9hjYEBT1nZc8udK5dM9frzWcsoIyWJlcmOefo+Pze1IbGxtJuzRYyxWKCnz1Ct+SPN4a+ZKN269qZ3Tu25Nnnr8jMzOTAwSO4HjzMw0cBpKVlt1dwWzKBZpbm+bavaz8US8taXLmUu41sSSASiahWvTaRke/ZP2s07Rv9ONMvKSWVcl1G4WDfjoP7d+fIvpf3NaqaVMHAoCyhYWHUt2pKamoqu9fNoUs7218b+Ac2HYfyJPg1sVFhuVonCdzdPRjtPJ6PH+MooaHOqvnj6N7eLk+2eg6dyoW/WoPtWD2LHh3yZkdafEpMpLylAzbWtTmzf02e7Tx4HMSS9Xu56uNPWlo6AoEAs2qmjBw+lH59exXKAHVMbCwVq5jj0LIJrlsWfn2/KD+sf4xLYMyMFZy9dJ1Z06cwaWLRHGYP0NjGjmdBQcQ8y9lcEpFIxJuwSO49fEpoxHs+xn0i86/2TkfcLvEpIYl3bpslnv3de856PG4/ZObYIUxy+nEb0B/h5/+Y1j2daNaoDqf3rc63HkPLdmiX0CTg6uEcrwl68ZoW3UaSlPwZRUUFmjRuzIJ5s6hR/ftVBMZVzBCLxLx5+Szfer9HfeumvHr1mhgZXD8WLl7G8pVrWL94EgN75L79iu+9APqOmknsx0+UL1cGj4MbKFe2VI7WZmZm0sjBkaCQUDo2qcu+GaO+flaUz2uRsXFU6zvhp5Vl+UUkEvHgxRtOXb+Lb2AwbyKj+ZScQmZWzlowCQUCFBUUUFJSQFVJiWIqyqipqqBeTBUNNVW0NIqjp6VJae0SlNXVwkBPB6PSuhjolkRZ+dcdDUQiETvPeTNj+2EyMrPQVlPDb8ZEohISuPz0OXdevyHofRTvPyWQmpH5dZ2iggKZWVlYGJeja7MGdGhcl0oG+av0kzZfgmnVLcy5dV3yc6eKApeveDN77gICnzwFshNfJowbw5DBAwvl/VheKcrntfxSs7YVb8PCcN2/m159BrJ//36aN28ua1ly5Mj5CfLgSi6QB1cKD05OTjx79pQ7Ptdk4t/d3YM+AxxRU1Pjkb8vpUrl7MEpJ6zbsJlZc+ajpVUC/9s3c/0H+iE6hibNWhIZGYltMxtOHT9UpG7EcsLefQcYM24iK5YtYvjQIbKWk2MSEhIwMavJ55TPdKlTi7TMTFSVlChTQpMKuiWpUlqPynp6qCorfXe93Yr1vIv/xNNFs3LkL683tRFxcWz0us6Jew8QiWHn9s1079r5p2tWrFrLgkVLOX74AK1aSW+DevAfIzhx0g2BAMqX0qWtVS1GdmmFUWldidjXafcHVg3qc8FdNsNnIyLeYVnPmvT0dC6unkE904rfPc7d5z59529k2eIFjByRt/Ymr16/xrqxLZ8/p+a6bc2XVlXxMe9kdv5ZunwVK1evIz09nUoVyrF3/VxqmOVuAHNmZibNOg/n8bMQtiyfRp8ubaSkNm+s3LyfBat3sn/TAjq0bioRm24eV1m7/RCPngQjEolQUlLC2qoBkyaMxaZpY4n4kATLVqxm0ZLlHNm+hDbNG359v6g/rNdo1ouI99FER4bKLLmkILBp3prHgYHEBnn98JjQiEiWrd/LVZ/7REbF/LRXvYZaMcJObpK4zszMTEz6jOdTcgqv7p5BSzP3meR1W/XnVWg4Mc+u5Pt8WaFue4qpKPPs1olcrROJROw/dp7VW115E5ZdkaKnp4tp1apUtzDD2tqKRg2tUFZSolwFE1q3bMGxI6750vojxoydyF6XAzz09/1hO0tpkZGRQWkDY8qW0eXx1ZzPwwl7F4Wj8zzuPHiCUChkwsi+zBz3x68X/ousrCxsuwzn0ZMXtKpXg6MLxgJF/7xWymEoRmX0uLtzscRsRkR/ZOOJC3jefczryGiy/jo/CAUCtIurUVarBMa6JdFUVUVVWQllBQUUhQooKiigqCAgOS2dmKRk4lNS+JTymcTUNJLT0khOTyctM7u6JUOURZZIzK+2PRQVhCgqKKCqnB2YKa6qgoZaMQQCAdHxCbyLiSNLJEJZUYH+1g2Y7vDj1j+Jqal4PXvOzeCX3H4VSsS/5m0qCIXoaWlgamRAQ4sqdGhcF1OjwtHyMzI2jhoDJ6OgqERIUACamrnr0vD/RkTEO6bNnI37+YtkZGSgqqpK966dWDBvTq4TMAsjRf28lleeBwdTz6opLe2aExcXjxgBp0+flletyJFTyJEHV3KBPLhSOEhJSaFGjRpMHO/MpAljC9z/jZs+tO/UDWUlJe74XaeCkZHEfWzdvpPJU2eiqanBXd8b6OuXydX6rKwsHDp25ZaPH4aG5bjh7VkkbsJyim3Ltty//5DoyNBftrcoTERFfaBxMzuioj78+uBCQCk9XVwP7KVBvbq/PLZFK3v879/n44cIqW62L1m+kiVLV/6ysiOv6LQdQtOmTThzSnaDZwMeB2LTvDUKQgG+Wxd8N0tx8mZXtp+5wl2/61Q1Mcmzr7DwCKwbNSMhMZGZ4/9g0qj/9oL/HjMWb2Lj7qMEPLgtlXNkTklJSWGkkzNup88hFotpYmXJjlUz0c9FsO3spev0GzWL9YsmMbBn4Rok2bqnE7fvB/LxuZfE/67S09PZvPc4ew6d/brZWry4GnbNbZk2ZSJmZtUk6i+3NLax48mTp8QEfbshXZQf1s9cuk7/UbOkurFdWPiywX7NbQe1LP4+hyUlpTBt8UY8rvgQHZs9o6B4MVWqGZWlnmlFalY2olI5fUqV0EBVJTsRIT0zi5KaxaU2s+DSnQB6zF5L/+7t2LhkSq7Xr9pygPmrdnBg8wLat8pfkLRyg04IBPDCL+8JAKERkcxZuo0rN++QmJTy3Y3jLZvW0be3dAZse3lfo1PXnkyfOompkydIxcfP6NazH5c8L+PveYDKxoY/PTY0/D1jpi/nmu99xGIxVnUs2LdhHmVK5T2hQywW06bXn/j5P6ZJDVPOLJuEmppakT2vAdg4zSPg5VteHV2PtkbxPNuJjk9g9s6jeN59TMxf7S6VFRWopKdLE5Mq2Nc0x8KgrKRkf0UkEvExJYWIj/G8i/9E5KdPfEhMIiYxiY/JKSR8TiUxNZWU9HQ+p2eQlplBelYWiLPbfRlqa9G+VnWGNm2Up2t5ZmYWvi9f4RX0ggdvwwiN/UjC59SvnwuFAnQ1NTApr4+VeRXaN6pN9YrlCzT5JSMjE/MBk/gQ94lTxw/TonmzAvP9u5OZmcmadRvZsm0HMTGxCAQC6tapzdLF83/reTVF+X4tP3Tq2gsv76usWbWMcROm4OrqSrNmzWQtS44cOb9AHlzJBfLgSuEgMDCQ1q1b4+V5nrp1JNc7Oyc8fBRA85ZtESDgurcn5ubS21zas9cF5/GTKV68OH4+VzEy/PkD3veYOn0Wm7fuoGJFYx4WcO9qWSEWi9EtY0gFIyP879yStZwcEx8fj0WteiQkJGLbrCmzZ0zF0rIWqampBL8IIeh5MCEvX/I2NIzEpCQEgv8+EGVmZhIaGkqlSpX+85lY/N+MXgUFBTIzM//z/l8Lvvt2TGwssR/jWLtqea6y2Atq3srHj3FUqFyN1vVrcGS+5IOv2m0csbNrzomjByVuOzdcunSZ7r37o6KsxO2tCzDS//tCLhKJqNp3PJ+SPkukrcrHj3HUs2pCdEwM3TvYsXP1ryuj9h05x5gZK3DZs4NOhWD+05vQUAYMGsrDRwEIBALatmjIluXTcpRlftHbhx5Dp7Fy7liG9vt5hVZBY1THARVlJYJ9T0nVT3RMHMs3u3DqvDfRfw3d1dHWxsGhHdMmT8BACptVv0K3THkMy5bi/uVvgwxF9WE9OjYe8ybdEIkhJOgx2tpFe9BtaFgY1WvWo3YNU7xPbiM9PZ0Rk5ZwyuMqIpEIzeLFaGBWmen9O2NpUkHWcinfdTQqxVQJyUNQ41VoBJYt+tC5rS3jR/ZFUUEBBQUFFBWEKCgqovBX1ruiggIKigp/ZcEroqgoRFFR8ZsNUtNGXUlNS+fNvbMS+9pevHrLdd/7BAa9ZN/Rc2RliYiNCkNJ6ftVtPlFJBKhrWeAVYP6XDx/Wio+fsaXrOFu7Vuwa83s7x5zwcuHRWt3EfA0BADTKhXYunw6ltWrSkSDWCym06AJXL3lT52qFbm5dcHXNqdFkasPntJp2kp6trBm26TcV9sGhUYwboMLfoEvEAMaqipYVzLmj6aNqFOh8M1KKwhEIhF3Xody5elzHrwN43VMLJ9SPvPl7l4oEKCjqU7lcmWY0rcDtrXz3zr3R2RlZdFw5Gyev41k6uQJTJ86SWq+ijre164za/Z8Ah4HAuA0agSLF86Vqaa8UlTv1/JDamoq+oaVqGBUHm1tbURiOHPmjLxqRY6c3wBpBVd+3VxUjpw8EhUVBYB+mdxVc+SXkJCX2LV2QCwSc979lFQDKwCDBw1ARVWVkaOdqW/VFN+bXrluj7B08QJevX7DhYuePHnyFHNzMympLTy4e1wkIyOTbl06yVpKjhGJRDSysSMhIZG1q5bjOPjvvu1qamrUqlmDWjVrSNxvQd3URka+Jzk5mbZtfj7QVRLo6Gijp1sSvychUrEvhkJRDdWqlR37dm9noOMwrEfOxnfbgq+tzwYv2Up0XAJOo0ZIxJeOjjaPH97B1q4dx85c5sHj53if3IqmhvoP11iYZgf4nj1/TidkH1ypYGTEde9L3L3nz8jRzpy/fAvjuh3o1r4F6xZMRE3txxntykrZP+/09MKXXPEpIYnGDWpJ3Y+erjYrZjuzYrYzL1+HsXTjPi54+eCy3xWX/a6ULatPz+7dmDDuzwJp83HP/z7p6em0amYldV+FAbFYTKseo0hLz2Dv7m1FPrACYGRoSONG1ty85csf4xdw9uJ1UtPSqaCvx5JhvWhrXbgG/NasbMTNgCBEIlGus8GLqWafY055eHPKwzvfWpQlHPSoUrE8VSpmb1AfOe2Jlpa21AIrAEKhEF3dkgQFPZeaj59R1cQETU0Nrvnc/+Z9/0fP2LDzCJeu+ZGc8hmBQEB9S3NWzx9P9WqVJapBIBBwet/qry026/8xjavrZxXZVoDNLM0orV2CU9fusmmcI4qKOfs6rz98xpQtB3kWGgGAWdkyzO1o/38bUPknQqEQq0rGWFX6+9lRJBLx6G04l54+537oW15Fx3D7yQu6zVxDwL7lGOjpSFxHYkoqNk5zefXuA/369JIHVvKJrU1Tbl67zOq1G5g7fxGaeWhFKafwsnjpCrKysmjR3JbtO3fj6uoqD6zIkfN/jjy4IkdqvHnzBmVlZUqXltyck18R8e4djZvZkZGRwbHDB7BqUL9A/Pbp1QMVZWUch47EqlEzblz1zHWLn+XLFnHhoieTp83E/cxJKSktPGzfsQsgz3MmZMHgP4YTFhbOqBFDvwmsFBX2ux4CoHfP7gXir0mTRpw8dYawD7EYliopMbtf+vmrqalJzGZ+6NSxPTu3b+aPYaOwHj4L7/WzuBf0ktM37mFhYSbRTDY1NTVu+1zFacw4XA4comqjrpzasxKrOtW/e3z1atnBlZCQVxLTIAnq1a3Dvds38fK+xpixEzh62pOT7l4M7tmepbP+RFHxv7cvSkrZ72X9ZJ6DLEhNTUMsFmOgL/kMmZ9RydiQHatmAnD3wVOWb9rHdb8HrFm3gTXrNlC5UiUcB/Vn2FBHqQUiDx05BoBjn45SsV/YGDVlKa9CI+jXpxddOv1/fM0ARw66YFSpGsfOXKaYijKbxg+mb6smspb1XeqaVuLGoyACg17merZTYFD2ebJBbXNsG9UjKyuLLJGILJEIUdZf//71ysr669+v74mz3xOLEIvFnDjnJbUN+NCISJJTPtPewV4q9v+Jhbk53levkZ6eLpOEBqv69bl0+QpL1u3G8/odngS9IvWvyhFdHS0G9nBgmvNgNPPRwionHNq6mD/GLeDY2ctYDZ+Fz5b5X69JRY1JfdszceMBFh9wY/agrj899sgVH+bvPUFEdBwCgYCGlY1Z2KU9RiUld89XFBEKhVhWKI/lP4JPd169ofe2PXScuoJ7u5ZI1N/94Nd0mLKcpM9pDB7Un3WrV0jU/v8zO3fvRVFRkYnjnWUtRY4E2bvvAOrqxXnw8BGWlpbY2NjIWpIcOXJkTNG865Mjc9LT0/Hw8MDcrNp3N8GkwcePcVg1bEZKymd27dhCq5YtCsTvF7p26YSKigr9BjrSqKkdVy9fwMIi5xUoFcqXx9TUhBs3fWhsY8f8ebNp3kwyg48LI7fv3MOgbFm0tH6PzN7DR49zyu0sFuZmLF28QNZypMKFi54IhcIC6688YtgfnDx1hi2nPFk8vJfE7KakpgNQvJAEVwC6d+2MSCRi2AgnGgzL3vAurqbGpfNnpOJv4/o1NGxozeg/x9G6pxP2LRuzd92c/2x+KSsroyAUEh4eIRUd+aW5rQ2Bj+7hdvosE6dMZ4erGy7H3Bnt2INZ4//4JvNcWTk7Qzsj4wct9GRExPtoAPRKSj7TNKfUszTj2M5lAJy/fIt1Ow5y7+Ezps+ay8w586lR3YJRI4fRo1sXifZ2j47O/torli/4dmQFzbEznhw8eYHKlSqyacMaWcspUDQ0NFi4YA5Tp82inVWtQhtYAWhglh1QvuH3INfBlcNuFwHYt2F+ruZBfY+Apy8Ii4jKl40fsedg9nVlwIC+UrH/T1q2sMX76jU8LnrSsb30gzmQfV5x2X+Q8xcu8TjwCQBLN+xDKBRgWLY0rWytGTO0F+XLFmzl/M41syheXI29h89Qd+gMbm9bgKqK7CtoJc0Qe1vm7jrO9tNXmDWwy3+ytUUiEWuPnmf98YvEJyWjKBTiUNOCeZ3s0SpE92W/G/UrVqBz7Zqcuv+I5a6nmdxXMgH8VYfOsdDlFAKBgPVrVzJoQD+J2JWTPXsxPDwC+3ZtCmw/RI70Oe9xkfhPn2hobYWPrx8HDhyQV63IkSOHgpuOJuf/iuPHj+Pr68vkieMKxF9ycjL1rJvwKSGBVcuX0L2rbPrtO9i35djhA2RmZmLTojX37z/M1foTRw9Rv15dHgc+oVOXHlSsYs6yFat/PG/jN+X27Tt8/vyZ9g5tZS0lR4SGhTHKyRk1NTUuuOd9+Gxh5+mzIMqW1S+wwZlWDeqjoqzMhdu5+zv5FXFJyUD2UO/CRM/uXTl3+sTX/3fs6IC6+o9bduWXPr16EPjwLuZm1XD3vIlhbQcWrd31tbLnC6qqKnz48EFqOiRBp47tCQl6zPq1qyimpsbqra4Y1GrLuh2Hvh6j/FeWcGELroRHZm+gltLVlrGSbNrZNeLikU1EP7vM+kWTMDMx5lHAY4aNcEJP3wj7Dl3x8r4mEV9VKme34Hn45IVE7BVWXr99x/BJSyhWTBUvT4//y4fsUcOHUlZfn7M+9/9zjilMNK1pCmS3jsot13z80Siulu/ACoCKsrLUquwuevuhqKhI44bWUrH/T7p36wLAuXPnpebj6dNnzFuwGJvmrSltYEylqtWZt3AJ9/zvo6NeDMhuiRYb5EXA1SOsnDO2wAMrX9i+aibDB3Ql9H00lo5TSUpJ/fWi3wyBQMCITnYkfU5l5zmvr++npqczadMBynYayfy9J0lLS8exsTWPF8xgXZ/u8sCKBFjevRPaamosPXCG0MjofNlKS8+gzYQlLNh3Eh1tLW77XpMHViTM1OnZs6CWLimaSXn/r8xbuAShUEhycjKWlpbyIfZy5MgB5MEVOVLixo0b1K1TG/t2baTuKyMjg/rWNkRHxzBz+lSG/jFY6j5/Rku7Fpw+eRSRSIRdGwd8/W7neK1hOQMuXzzH6xdP6d+3F0nJySxaspzSBsb0HeBIeMQ7KSovONZv2grAGKeRMlbya0QiES1bOZCZmcXxo64FMqdAFkREvCMlJQVrqwYF6teiujmvI6MlGkD8lJQCQHF16bYByQtNGjfkxjVPNDTUOXjoKI2a2hETGys1fwYGZfG96c36tatQVlJm+UYXbDoN++YYTY3ifIyLk5oGSTJoQF/evnrOgnmzEQiEzF62FW0TW6Yt+h97Zx0V5dbF4WeGFDFBQUHBbkVRwcTALixEVMQWO6+FYovd3d0tCthdKGKhIpKKgCAiIgzDO98fqN/1WsQE6jxr3XXXnXnP3r93LnPmvGefvfdyBCGt/Wt2C0a/ev0GAOOCWd+QlSdisZieXVpz9cQmXj/wwnVUX0yMC3D5ylXsOnbB2LQ4Xbs7f2nGmhnq1a0DpG1K/6mkpqbSpPMgBEHg8ME95M2bR9WSVMbAAX2RpEjZfFI+wTlFoKeri5amBs+DwzI07rj3JaJj4mhhW0cuOnS0tRFSFRNcCQgKpUTxjPX+yyxGRgXR1dXlto98vuOJiYns2rMPp159qVilBvkLmGBdtyELFy/D7/4DCubJSeeG1ux2G0qMx3oe71iIcf48RL2JVdrBkF8xb8owRrt0JyImjmq9x/PuQ6KqJcmd8d3aoq2lyfxdx4mOi8dp5kpM7Aax/vg5cmhqMb5lU+5Pn8ikNs3RVp/YlxtisZiNvbohyGTYTVyYaTv+wS8p7TiSG48CaNigPgFPHlCmVMYy+dT8nISEBK5dv0GZ0qUxK1JE1XLUyImw8Jf4+z+hZIni+N1/wNChQ//KAzVq1Kj5luyxClXzRyGTybh69So29esq3JcgCNSu35iw8HCGDBrAP2NGKNxnerCpX5eTx9P6prRs04ELly5naHz+/PlYuXwJr8NfsHi+O0YFC3L8xEnKV6qGdZ0GeHmdVoRspXHx4mUMDQwwNTVVtZRf0s2pN68jIxk5fKhSToGqCmX3W/lMl84dkclk7DuX/iDkr/i8kZFTL/sFVwCqVKpESOATWrVszoOHDyldrgobN25RqE9np24sXOAOQAmzr793hvnz8uE32/wZPnQQL0Oeo6GhgSAIrNp8gIYdBgB8CbJkF6Jj0gJXRgpoQCsvdHV1GDuoB37ndxN46yguzp3IlVMXj5Oe1LWxxax4WQYPHUFYBsvH1a6VFqzNTJbA70JLx2FEx7xlzOgR1La2VrUclTJk0AA0NTVZftBT1VJ+Sp6cerzKwKnvyOgY+oyYgbaWFgunymedqaOjhSCT/1x1x8+flBQpTWyVVxrX3Nwsw3PDZ3x9/XCdPI0GjZthYlYSY9PiDBw0jCNHT/AmOopyZoVxsbPFe9FE3pxYh9+Weawf158Wtap+CaaUKlKI+PcfslXG1JTR/XAd2YeouHgsnMfx5t17VUuSK5qamrSqZUHU23hKOYzg2JU7GOfJxTLHzvi4jaOfTZ1sE+z606hS1JTONaoSFBHFzK0Z79G5zfMSdQZN4f2Hj8yZNY2jh/apS1YpgOkz3REEAddJ41QtRY0cmfApG6lcuTLky5ePRo0aqViRGjVqsgvqVY8aufP06VNiYmKoX0+xwRWZTIZts9Y8ffqMbo5dmD1zmkL9ZZRa1lac8TyBWCzGrkMXvE+fzbANsVhMnz7OPH5wh0vnvallbYX/k6d07toDsxJlmTHLHYlEInftisTv/gPi37+nWTNbVUv5Jdu278LjpCdVKldimtskVctRKF6nzyAWi2nUULkN+T6XINh5OmMByJ8RGfsOIFs/2GtqarJ7xxYO7d+Nro4OI8eOx6ZRM2JjFZNB8iYmhiFDR6Kjrc2a+RO+eq+wcYHfbh6BtP+/sn9tThoVMCBvnlzY2tRUoapvSf7UA0hfL4eKlaQPw/x5cXcdyrPrh/E7vwcHu2YIgpTtO/dQobIlZSpYMNltOnFxcb+0pampiVgs/tJ35k/j7OVb3LiTltmzbPkq3KbNJDU1VcWqVIempiY29esSHBFNyKeMrexIYcN8xL1PSNe1CQmJWLfsRbJEwpZlU8mdSz6lHHPo6n41f8mL496XALDv3EHutn9ELeuapKSk8CIo6KfXRUZGsWbdBuwdulO2QlXyGRbGpnEzlq1cjZ/fA3LratHCyoIlw5wIPrCCV0dWc3nVNOYMdKRm+ZI//E23LFMcmUyG36Nniri9TDN2sBOzJgzi7fsPVOs9nldvfo8M0V/xNPQVtiNmcviSDwCaYjF7Bvbi0vhRtKpSUcXq/g5md2iLgX5OFu3xIOhV+no3CYJAv7nrGLZkCzly6HHhrCeDXQYoWOnfy87de8mTO7fSelGpUTxSqZRTXt6YmBTmzt17tG7dGi0tLVXLUqNGTTYh++48qfltuXbtGtra2ljVrK5QPx06d8Xnzl1atmjO6hVLFeors1SrZsGFM55oampi37U7x7NQk9qiSmW8Th4lLOgpvXs5kZwsYf7CJRibFsPeoTvBISFyVK445sxdAMC4MaNUrOTnBIeEMHzUWHLm1OPUicOqlqNw/P2fYmpiovSAhK6uLqYmhfF9FvzDawRByFDd8sdB4QC8f5/9T4raNm5IcKA/zZva4nvPj1LlKrNl2065+2nWoh3JEgmbl7qhq+CT7uAAACAASURBVKvz1Xtmpmm16SMiXsvdryJ5/NgfQRDo0d0RPb0cREbHYFuvJtFv3vIm9tcb/8oi+VPgSkfn93sAMy9SiLULJhJ614NzB9fQvGFt4t6+ZenyVRQtXhYLS2smTp76w+Dc/oOHEQSB1k0Vn8mqbKRSKU5D3NDU1GT2zGno6uiweOkKChUpwfRZc7LVKXplMt1tMgBTNuxTsZIfU8LEiJQUKUlJyT+97uHjACo3dCD27TtmjB9Eqyby+zvW1dVWSHDl4vW7iMViKldS3ia3Xbs2AOzd//+eYlKplOMnTjLAZSiWNetQsJAZpcpV5p/xrnh6n+H9uziqlDRjSMdmXFwxhZiTG3i0fSG7pw3DuWUD8uqnvz9H+/ppzxsH/9X/I7swpE8XFk8fRfyHj9ToO5GQ3zjQfPtJIHVd3LDq74rPkxdUL1Mcq/IlkAoCmhrqzAdlIhaL2dS7O4JMRrsJvy4PFpeQSI1+k9h//gblypYlwN8PC4sqSlD6d3Lw0BHev39Pzx7dVC1FjRxZumwlKSkpNG1iS3j4S9q3V02PXzVq1GRP1MEVNXLn6tWr1KheDT0FNi7s1XcAZ89doE7tWuzZuUVhfuRBpUoVuHrpDNraOnTv2Ydde7K24ZA7d26WLJzH6/AXrFy+GBMTEzy9z1C5qhXVrepy9LiHnJTLn8jISLy8TlO0aBHMzc1ULeeHCIJAk+Zt02roH9ij0Kbj2YGkpCQSExOpalFZJf6bNGlMYrKEhy/+XwNfKpWy58xVWo51x7jtQEw7DEp38049XW0A6tb5Pcq4aWtrs2/PDvbs3IqWlhbDRoymcdNWxMfHy8V+D+e+BDx/ToM6lt/dHCxVvCgAD7LQW0MVnDiZVnrIvlMHHvndwdzMjAMnzuI01I0SNdvRsMMALl2/S9y797jNW4PH6Ssq0Sn51AMmh47OL67M3lhWKcfe9XN4/dCb/evdqVWjMi+Cglmxcg0FC5tTu14jNm/Z/lVQYeWqtYhEIob27qJC5Yph0Dh3Ej4kMmu6G0MGDSA06ClzZk1HW1uLBQuXUrhoSZatWK1qmUqnUqUKGBsb4XnTL9sGmCqXSJvzbvo+4kXIS9yXbca28yCchkyhedehVG/aA3PL1tRp25eYt++YMrofw/rK929YL4cugNw/oycBwZiaKveghE29uohEIg4eOopDt56YlShL/oKmdHPqze69+wkNDcW0QD66NK7FlokuvD62hrBDKzm3bDIz+3WhSknzLPmvUtIcDbGYyzfvyeeG5Exvx3asXTCRxORkrPq78iwsQtWSMsQZnwdY9p5AkxGzeBQURt1KZbi7cTZnlrqyaYILYpEI5w3biJTTmkVN+qhoUhhHq+qERr7BbeP+H1536/FzyncbReDLSJy6O3Lz2oU//rlG1cx2n4+GWKwuCfaHsXrtBnR1dREho3DhwtSoUUPVktSoUZONUAdX1MiVd+/eceXKFYWWBBs1ZjwHDx2lUqUKeBw7+OsB2YAypUtz6/pF9PT0GDhoGGvWbZCL3R7duvLA9xY3rpynfr26PA98QY+efTA1L43r5GkkJaX/tL+iSUpKoq5NE1IFgZXLFqtazk/p5tSbyMhIRo8chrVV9ioxpAiuXL0OQPXqlirxP2hgPwAW7D7B1E0HqN5nAgXbDGDggo1ce/CMXHlyA3D1QfpKfrx5l1bupZiSGvrKi5YtmhH8/DENG9hw2+cOJctU4tCRY1my6e19hqPHTgBw8dpddhz4NnuuXKm0z+mR/5Ms+VI212/cAqBObWsMDPJz3/cm506fZMmieVhWs+Du/Se06TESM8vWLFm3G0eXSZSu1Z6ISOWWK5JIUoC0LK0/haYNa+G5ezk59XTR0tKiUsUKPPZ/wvBRYzEwKkLjpi3Zd+AQ9x88pEKZ4t9kS/3uPA0MYd+xMxQzN8Pl0/wlEokY7NKfsKBnzJiWVpPbdco0zEuUY//BPz/78d/07e1MckoKO7xVE9D8FTXLlwSgbY+RVG3syJxlW7jt+4ijnhe5eecB4S9foyUW8blF7fB+DnLX8Dlr5b0c+12FvYok8WMSdWopp/dPUlISS5evola9RshkMp49C+DkKS/EQiqNqlVgdn8H/HcuJPLYWnw2zGbt2H7Y1a+Brra23LUUMsjL86CwX1+oIhzsmrFt+XSSU6TUHeTGgxehqpb0Sw5cuEmF7qPp5LqYoIgomltVwX/nIk7MH0dxk7SMV5MC+VkwpAcJycnUn7OYHddvq1j138U0u1YUyKXPsgOeBHwnaLds/ymajZ5DsjSVDetWsWLZIhWo/Lt4ERREwPNA6tWr+0et+/52rly7TlR0NG3btOTIsRO0b98+W5efVqNGjfJRzwhq5MqRI0f48OEDXR0U0xR7yrQZbNi0heLFzLl0zvu3+lEzNzPjns918ubJwz/jXZm3QH4BhvLly3Hi6AFehT5nYP++yASBZStXU6hICew6OhAQ8FxuvjLDufMXKVm2MpFRUeTOnYs6tbNv09/tO3fjcdKTqhZVmOI64dcD/gCuXksLrjRsUF/pvq9dv8GsOfMAOHL5Nkv2nSQkKhYLi8rMmTWN1+EvOO2ZFhx4HByeLptRb9N6rpgUKqQY0QpEV1eXo4f2snnDGmSAc+/+tOvQJVOB0ujoaLo59UZbW5szXh7kzKnH4PFzcV+25avrKn3aaAwMDJTDHSiPwMBAcubM+VUj1uqW1ejt7MT5M54E+N//kkG5e8cWejn3IDI6lprNnZRaNuxtXNppXoN8uZXmUxn4PXzGh8QkHB3suXzhNFGvgpkzaxolShTH544vffsPQhAE3sUncPmGr6rlypWuAyYik8nYs2vrN++JRCKGDx3Eq9DnDB86iPcJCfTp50L5ypZcuCS/3lLZmZHDh6ChocHS/adULeW71KpQivpVymJjUQ4XO1tWjurN7Q2ziT25gdiTG4k4uoZnu5eweJgTAGu3Zbxp9K8IDn0FwKt0ZmSmhx3704LnDgpag8P/AyrVrethZFKMyW7TefYsAJEoLRR1eeVUAvcu5dDs0Qzq0JRCBvkUpuXfWJQyJ+FDIgkJ8gtWyZu2zW3Yv94daapAo2Ez8HnyQtWSvkEmk7Hm6BlK2A+jr/taIt++o3NDK4IOLGfPtOEYG+T9ZkzvVg045j4WXR1t3I6coPOqDST8ouSeGvkgFovZ0qcHyGTYTVzw5XVBEOg8eTFTNu4nb9683L5xGftOyuvD9DfzueH53DnTVaxEjTyZPCWtt2+Txo2IjX2LnZ2dihWpUaMmuyGSKaLgr4qJjo4mJSVF1TL+OmQyGU2bNMHcrOh3NxyyyrIVq3CdMh0NDQ3Cg5+RM2dOuftQBnFxcVS3qkdUdDRDBg1k9sypCvGz/+BhZs+ZR+CLtAajxYuZM2H8WLp07qgQf/8lMjKKo8dOsGzFakLDwtDQ0CB/vnxEv3mDWCxGEARs6telbJkymJqaYFa0CCVLlKBkyeIqO+kTEhaGRTVrdHR0eP7kfrZJm8+RIwcfP35UmH3nPv05dPgYcW9eKTxgmZSUxPadu9m9Zz8PHj4iOTntAVxfX58K5csxccJYGtp8HeR5+fIV5SpVw8XOljkDHX/po9VYd64/ek7cm1cKuQdlER8fT4fOjty67UPOnHps27yBJraN0jVWEAQsqtciODiEPTu30rJFM97ExGBd24ao6De0a27DthX/f/DLW6oBNvXrcexw9u2T8F+MTYtTyNgIX5/r6R6zcdNWRo4Zh0G+PDy5egBtBZyg/i9te4zk0g1f4gIuKNyXMukxZArHPC9y/+7Nb8o8JiQkMHfBYrZt28nbT43v9XPmwLa+FROH96ZMSTOFz2uKYuOuo4yasoiO7e3YvHHNL69PSkpi+Mix7N1/EEEQKFeuLBvXrqJixfJKUKs62rbvzIWLlzkxdyx1q5RTtZxMIQgChq37U750Ma6e2JRpOyHhr9m85xg3fB4QG/cOkUhESFgEH5OS8di5hLpWVeWit0H7Afg9ekZsVLhcf8uTkpJYu34T23fuJiDgOTKZDA0NDSyqVKJf39442Hfi4uUrtGtvz/ju7RjfvZ3cfKeXTR4XGLV8GxsWT6ZzG1ul+/9Meua1Szd8seuZ1nfw2Jwx1KlcVhnSfoogCMzdeYyVh7xJ+JiEjpYWTs3rMaOffbozjSQSKQ5Tl3Lu7iN0tTRZ6tgZ2/Kqv7e/gWlHT7Lt2k1c7GwZ3LEZTUbMJiLmLVY1quNx/JBS1jpqQCKRYGxaHJPChXlw75aq5ciN33W9Ji/exMRQonRFLKpUpkSJ4jx4+JizZ89+OVSgRo2a3wstLS0KFCggd7vq4IoaueHr60vr1q05uG9XujcA08u2HbsYMmwUOtraJEskmJubcevaxd823TYxMZEateoTFhaOU/eurFBgmayAgOf8M2EyFy5eIjU1FW1tbcqULs34f0bRpnVLufi4dduH9Rs34+vrR2RkFO8TEr7UEdfQ0KBVy+YsW7yA/PnzsXrNeiZNmYb0Ux+C7yESidDU1ERXRwfdHDkQhFTKlC6FkVFBjAoaYWJSmMKFC2FSuBBmRYtSqJBxljcSQsLCsGnQlNi3b/H0OEJtJZXVSA+KXtQ6ODpx0tOb+FjFNDQPDglh5ap1nPLyJiwsHJlMhkgkopi5GS1bNGewS39MTAr/cLyvrx82jZsxrltbJvT49Umhmv0mEfbmLZEvg+V4F6pj85btjBk3kZSUFNq2bsWWTWu/ytb4HgMHDWPXnn30cnZi6aJ5X16XSCQ0btoKv/sPKF+6OOcPrUFXVwejik0xNzPj1vVLir4duZHXsBB1atfOcHnIRUuWM3X6LNq3bMiWZVMVI+5fWLd05kXIS6IenVa4L2VSuHJz9HLmJPDpz3v1REdHM3f+Yg4fOUb0m7SSbAb589CxtS1jXLphVMBAGXLlQlJSMmaWrRFraBAW9AwtLa10j42NfUu/gYM5fSat6XaN6pa4z55ODRWVY1Q0ERGvqVA57d5OLRhPjXIlVKwoc9Qd5Mbj4HAiH3pnaIPyTWwc81dt59CJc0S9iQVALBKho62FTCYjSfL1c4q761AGOHXI0lqmUKVmFChQUC6behKJhI2btrJ563aePgv4bkDl31oFQSB/QVMsSppxbtnkLPvPKG/evadkl+E42DVj7YKJSvf/mfSu127dfUQLx6EIgsD+6SNoXL2SEtR9S7Ikhckb9rLN8zJJkhT0c+gyqH0TxnVri4aGRqZs7jt3gyGLNiGRSmlUrjQru3dB+xdrFjVZQxAE6rkv4vW7919eGzFsMNOnKv+7+Dczc85c5s1fzIqli3Dq8evDYL8Lf3twxWXwcHbu3svWjevoO3AwEyZMYMCAAaqWpUaNmkyiDq5kAHVwRTWMGTOGy5cv8cD3VqYX5N/j6NHjOPXuj75+Tnx9bjBv/iLWbdhE4cKF8LlxOdtkF2QUiURC7XqNeBbwnHZtWrF960aF+ktKSmLu/EUcPebBi6AgZDIZ3p7HsapRPVP2JBIJY8dPYu++gyQmppVh0NXVwcDAgKJFTClTpjTWVjXp1MHuhxsSgiAQEfGa54EvCAoOITQ0lFevIoiMiiYmJoa4uDgio6L5+PHjl2yXH/E5IKOtrY1ejhzkzKlHnjx5yJ8/P0YFC2BsbIShoSF58+QhT9485M6dCy0tLTQ1NDh5yotlK1YjCAIzpk1h+NBBmfpMFIWiF7W9+7lw4OBhuWWuCIKA9+kzbNy0les3bxEfn/awp6uri0WVyjh27UJ3xy6/DBB8ZvvO3QweOpL14/rTueGvg15lHUeSItIgKOBxlu4jOxEdHU27Dl14+OgxefLkZvfOrdStXeu71x46cgzn3v0pXaokPje/3/Og34DB7N1/EOOChtz22ko1226IxFo8f/pAkbchNxITEzE2LY6jgz1rVi3L8HjLmnUIeB5I5fKlGDmwGx1aNlSAyjTK1unIx4/JhNw9oTAfyuaY1yV6DJ7MkEEDmD1zWrrHBQQ8Z/bcBXifPsP792m9kYqYGNG1fTNG9u+Gnl72PjDRdeBETp65yppVy3B0sM+UjeCQEHr3dcHnzl0AjI2McBnYj6GDB6Z7TvxduHLtOm3adUImk7H+n350bGAlF7upqQIJH5N4l5BIXEIib98nkJgsSdvgz61PsUIFKZgvt1x+z3Z6X2bwos24uw7FxbnTT69NTpawcvN+tu07QdCnsl96ujrYWlbEpUNTrMuX/HLSdfKGfSw/4PnVeF0dbTq1acysiYPJmztXhnSGvYqkYn37TM+JkPbbvW3HbtZv2Myjx48RBOGnAZX/UtGiBm+ionh1ZHWm/GcVozb9MTcz4ZbnNpX4h4yt1/weBWDbyQWpVMr2yYNpVbuagtX9n3cJiYxZuYPDl24hTU373vzj2IYB7Wzlcho7Nj4BuwkLuB8YSg5tLSa2aoajtbr5syJxPXSc3Td9AJg/dxYD+vVRsaK/D/OS5Un6+JFXYYG/VenyX/E3B1cEQcDYtDi5cunj1N2Rtes34ePjQ65cGfuNVqNGTfZBHVzJAOrgivJ5+/YtNapXZ8zoEYwdPUJuds+eu0BH+67o6Ojgc/MqRUxNAHCbNovFS5dTwNCQO7eukDfvtzWAfwcEQaChbQt87/nRsIENhw/sVspiLCDgOTVr26CpqcmVi6cpU7p0uscKgsC0GbNZuXodEokEAwMDOnZox9DBLpgVLSJ3rWP+mci6DZt4+ugeRkYFvwRjXr56xevXkURFRREV/YaYmFjevYvj3bt4Ej58IDHxI8lJSaRIpaRnmsufLx/79+7IlqeIFb2oHTtuEmvXb8T/wd2fZpD8jPj4eDZs2sqBQ0d48uTpl8ykAgUMaWBTn0ED+mFpmbnSJ4OHjmD7zj3471yYrvrtxe2HoZNTn6eP7mXKX3Zm6fJVTJ0+i9TUVHp0c2Dl8iVfvR8ZGUX5ypZoaGjw5KEv+fP/+POaOWsu8xYuJn/e3OTOlZPX0W+JehWs4DuQD/5PnmBVuwEjhw9lmtukDI9/+fIVXbs743f/ATKZDF0dbZo1rMXi6aMxyJ9Hbjrj33+gaLWWVK9SgTMHVsnNrqqp3ao3j5+94FXo80yX6Lxz15cZs+Zy9eo1kiUSRCIRZUqa0a97e5y7tM52gQbfh09pYNefcmXLcPPaxSzbi4h4zcTJUznhcYrk5GS0tLRo2qQxc2ZNw9zM7NcGfhPu+d2nWcu2JCUlc3X1VMqb/3+dkCSRsO/cDbxu+vH8ZSSx8QmkCgIymQyZTEaqIEOamkpqqkCqICB8ej29iMUidLW0yJlDh1x6OciXKycGeXJhlC8PhQzyYlIgP0UKGlDCxAjTAvm/ezBIKpVSoE1/alWvwqnd3wYtpFIp2/Z5sHHXUR4/fYEgk6GlqYF1hVKMdmhFg6oVvquts+tiTvs8wHezO2ZGhizdf4pVh7yJfvcekUiEtWVF3F2HYVExfeuzOUs34758C8ePHMCmft10f0aCIHDw8FFWr1mP7z0/UlNTEYvFlC9fjn69nenp1C3d69LPp3vvbJxDCROjdGuQF1V7jScyLp6IB15K9/2ZjK7XngQEYWPXn2SJhM0TXbCrp9gAxOuYOEYs24r3rfsIMhmFDfMxtXcn7Bt9/7BGVtly8gLjVu8iOUVKTh1tGpQpRa861lQ1L/rNtS+io9l/+x6nH/mTKhM4/4/8nif/ZARBoP/W3Zx/8uzLawP792We+0wVqvr7OHP2PB06d8WpRzdWLF2oajly5W8OrmzcuIWRY8fzz5iRrNuwGXt7e9zc3FQtS40aNVlAHVzJAOrgivJZs2YNc+fOxf/BHbn9od667UOzlu3Q0NDg2qWzlC5d6qv35y9cwoxZ7mmN+q5fwsiooFz8KhtBEGjb3p5Ll69gaVmVs14eSgmwnDzlhWMPZ7Q0tbh4zovy5X9dE33FyjXMmjOPD4mJ5MuXjzmzpmX69G56GeAylN179xMbFZ7pzTaJREJISCivI6OIffuWd3HveJ/wHqk0FWlKCrnz5KZPr57Z9pSRohe127bvYsjwUWxcv5rOHduna4xEIuH4iZMcOHSE27fvEBWd1pRXQyymVOlStLdrw4C+fX66uZ9eKlnUJPJ1BK+PrU3X9WYdh5AnvwEP/W5n2Xd2JCLiNS3bdiAw8AVly5bhwplTXxq3V65mRXBwCIf278a28a+zMZatWI3rlP9nHiiqNJy8OX/xEu3a2zN7xlSGDB6YaTuJiYksWryc7Tt3E/H6NRoaGgzp1Zlp4wbK5fRunxHTOXDiLPvWz6FZw9pZtpcd8H8WhHVLZ6ytauJ96lim7Xye12Qy2Zf+XJ83dzU0xFQuX5pBvTph37aJHNVnnnJ1OxER+Qa/Oze+6TGTFQRBYMPGzSxZvorw8JcAlCpZgn/GjlJajzRF8+jRY2rXb4xBHn2e7VrMtYfPmLJhP74BwV+CJTraWuTWy4GmhhiRSIRYJEJDQ4yOlha62mn/5NDRRk9XBz0dbXLm0EU/hw76OXKQS0+HHDq6iEVpJ/IjYuOIjH1HdFw80XHxxCUkkpicTLJEijQ19Yc6xSIRWlqa5NDRJlcOXfLo62GQOxcX7z1GLBYxZ9IQdHV0iIp5y/1HAfg+fMKr19EIggyxSESFYqa4tG+KQ+Nav1xP1Ow3iWdhEUQcXU0OHZ0vr5+/+wjX9Xt5FBQOQGHjAvS0b82Q3vbo6+v90J6NXX8ePA4gJp39Vj5n7N72uUNKSgoikYjSpUrh3LMb/fr0ylSPhnt+96nfsCl92zRiweDuGR6fVXrOWsXRyz68vHfqp5+VIsnMeu1FyEtqtXQmJUXKjbUzKFWkkNx1PQ9/zfClW7j24BkyoERhI+YOcsRWCeXIpFIpc3YcZZPHBd6+/wCkZZt//u7n1NEmKUVK6qfsdBEgA65NGo1R7twK1/c7E5/4kbbL1xIW+5aa5Upwcv44qjiP41VMHDeunKNcud+z39XvSJ36tjx89IiQQP/f9tDnj/ibgyvlK1sSGRnFzOlTmDDJjevXr2NqaqpqWWrUqMkC6uBKBlAHV5RLamoqderUoZZVTTasWykXm48f+1OvYVMEQeCslwfVqll897rVa9YzbuJkcubU4+qlsxQvVkwu/lWBY4/enPA4Sdkypbl2+ZxSTu16e5/B3tEJTQ0Nzp05ReVKFb973Z59Bxg/YTKxb9+ip6fHhHFjlFY6q2t3ZzxOev42m76KQNGL2s8N4/v16cXC+XO+e01IWBj79h3k7LkL+Ps/+dKkGiBPnjxUq2pBr57dadumlVyDVJGRUZQqV5k6lUrjMX98usYU6TAYg4IFuX/3ptx0ZEf6DxzCnn0HMDQ04ObVC8yYNZct23bQy7kHSxfNT7cdTy9v7Ls6ATB61HDcXCcoSrLc8PY+QyeH7iye706fPs7ysXn6LAMGDSUmJpa8eXKxcs4/tG5aP9P2XgSHY9mkO0VMjbl/fo9cNGYHarXqxeOnL7h353qWfnO/N69JpVI2bNrCps3bvvR5yKWfkxH9HRjt0kNlzUNXbNrHpNkrM/zdyigPHz5m4uSpXL58hVRBwKhgQU4cO5Ch7NLsim2zVty6fefLxqkIqFiiKH1aNcC+US30dHV+YUF+vE/8yItXUYS8jiY8OpbwqFhex8YR9fYdsfEJxCUkkvAxiSRJyqfs1+/byamrQ1mzwnRsYEW/1o3Q0kr/us26vytBr6OJ/MGhgbCoGCat24PnDT8knzJBzYsUpmPrxgzr1+WbsmFGFZtibGz809+9i5eusGjJcq5dv0FycjIAxYuZ083RgcEu/b8E6bNCwcLmFMyjz/2t8359sZzZcvICI5ZtY/1CV+zbqSYom9n12u17j2jSeTD5c+UkYM8Sua2j7geGMGzJVu4FBANQqXgRFg9zonpZ1fRAComIZtPJC/g8CeTqg7RMi2KFCmKYR5+KxYvS1bY2D4PCGbV8Gyu62dOi8vczv9TA45cROKzdxIdkyVcBzSehr6g1YDLGRkY8eeSrbrqtBD4/q9SsYckZLw9Vy5E7f2tw5f6Dh9S1saV1qxb4P3lK+fIVWLNmjaplqVGjJouogysZQB1cUS5nzpyhZ8+enD51HCurrKezB4eGUtO6HhJJCkcP7ftleYNde/bhMng42tranPX2+GGA4Hfgc0kFs6JFuX3jErq6iq8/f+78RTp07oqGhgZnPE9QtWqVL++dPnuOYcPH8PLVK7S1tHAZ2I9pbq5KzfBo296ei5cu8y4mQmk+sxvKWNTmNSxMjeqWnPY8jiAIXLx8hYOHjnLj5i1CQkK/bMSIRCIMDQ2oXKkSTW0b0cW+k1yyU36Eg6MTJz29Ob3ElRpli6drjEn7QRgZG3Pvzg2F6coufG7O/rknkbm5WaaCSouXLMdt+iwA2tu1YfOGtdk2kwv+H1xZOH8O/fr0kptdmUzGbPf5LFy8DKlUSsWyJdi5eibmRTJWLk8mk1G2Ticio99w7uBaqlUuKzeNquTcldu0dx5DE9tGHNy3K0u2fjWvJScnM9t9Pus2bObDhw8UMjJk33p3Kpcv9cMxikAmk1G4cnNEYg3Cg5/Jtafcj0hKSsJ1ynTWb9yMSATj/xnD+H9GK9yvInj58hXtOzvw5F8la7ra1mZGX3sM8/4ep9LjPyQS+DKSN+8SSJJIMM6fl4rFTb/KOMkoRTsOJpeeLo+2/7x8jCAInLjmy+oj3tx5GoQk5f+BliF97Onj2I7A4HCqN+2Bs1N3li1Z8NX42z53WLBwCRcvXSHx0/fN1NQEB/tOjBg2mNxyzgxo2qItN2/dJvLoWrS1lVva73NTe/t2TVi/0FWpvj+TlfXanGWbcV+2hUHtmzB7QNcs6QiPjqH79BXcCwgBwLp8SZaNdKZ0Bn/LVMH956HUHzKVgQ3qMbaFrarlZDskUikzj3uy6+ZtRIhYkRFdRAAAIABJREFUPtKZbk3rfXXNpHV7WHnIm4H9+zDPfZaKlP49fO5dedrrRKZ7mWZn/tbgSss2Hbhy9RoH9u6gU5fu7N69m/r1M3/oSo0aNdkDdXAlA6iDK8plwIABBL0I5Nrlc1k+HRMZGYVF9VokJiayc9tGWrdqma5xaSWueiEWizl6aB/16v6+5VfGT5zMqjXrMTIy4s7Ny3J/8P0eFy9dwa5jF0QiEQvnzaFK5Ur0dxnCs4DnaIjFOHTpzOKFc5US7PkvjZu2wvfePWKjXirdd3ZB0Yva+Ph4ipWqQEpKCkZGBYmKiv5XqRZtihYtgrVVDdrbtaNRQxulbbr73X9AvQZNMDMyxC8Dp2BLdx2BINbiRcAjBarLPuw/eJg+/VwAOOt9khrVM94U93M5l89/awULFmDn9s3Z9iHx8pVrtGrbgRnTpigkiy4+Pp5efQdy+kza71qnNo1Z5T4u3aVyBoyZxZ4j3gzpY8+sCYPlrk9VlKndkeiYtwQ+fZjloGp65zVBEBg/cTJr128CZPTq2o6FU0cobR7yvnCDzn3HMWbkcKZMVm5W18OHj2nboTNv3sTgYN+JdWtWKNV/Vpm3YDFz5i4gNTWV9nZtKFe2LLPd5zPZuSOjHVqpWp7KeBr6Cqv+rrSta8k214zND54377HioBc3Hj1HmpqKXg5d8ufNTXhEFBfPelG1ahUePnzMvIWLOHv2Au8TEgAwNjamY/u2jB41HEMDA0XcFvD/MqMz+3dhSIdmCvPzI1Td1D6r67XiNdvx/n0Cr4+uydQcJ5VKGbF8O7u8ryDIZNSrUpaVo3tTtKBhpjUpG0EQyN+yL03Kl2VNz6wFmf4kPB88Zs2Fyzx6GYEgk2FskJejc8ZQpui3ATOZTEaFHmOIiInjxtXzlCv7ZxzwyI4IgoBRYXPy5cvHM38/VctRCH9jcCUhIQFT89KULlWSbl27MHvuAh4+fKiSvRA1atTIF3VwJQOogyvKIy4ujqpVq+LmOoGhQ1yyZOvdu3dUqmpFXFwca1YuxbFrlwyNv3b9Bq3bdUIQBHZu3UirVi2ypEeVzJm3gDnuC8iXNy8+Ny8r5Mv/X65cu077jg5fZSi0aNaENauWqbR2bO16jfD3f8Kd21e/ee97D56i/7wmFv344VQsEiHIZAgy4SfX/Hz8d18Xi79oE4tF39UlpKb+MBj5+drPvnPk0OXjx6T/+BD957/F3/08hE81rAVBQJqaikwQkEhSOOnpxZGjJ/C7/4D4+Pgv1+fIkQOLKpVp2KA+Dl06qbSxsql5aeLj4zk4azSNLdNfGqLRsBn4BYbyNvrvCcgtX7mGSZOnkjt3bp4/uZ/hxb9EIsHQuCidO3XArGgRFi1ZhiDIqFe3Dls3r1PoZlxmePrsGTWs6zNi2GCmT52sMD/3Hzyke88+BAeHoKurw5xJQ+jdte1Px5w6exWHARMpVbwoPt7bFaZN2azfcZgxU5fQy9mJpYuyXvInow/rzwKeY9ehC+EvX2JUwIDDWxZQoUz6stmywthpS1i3/TD3fW+qZD6USqXUa9CER4/9adWyObt3bFG6hozy+LE/Xbv3Iig4mHz58rF7x2Zq17JGEARMipYEIZWwQyuzdXacIuk+fQUnrt3l9vpZme6vIZVKWbzvFIv3epCYLAGgft063H/wkLh37wAoYGhImzYtGTtqBCYmyslYEAQBA6MiFCtUAJ8Ns5Xi899Y9BpH5Nt4Xj/0VrpvyPom5PINe3B1X828Qd3o37Zxhsbu8r7K2FU7+JCUjGmB/Gx1HYSlEuZIRVCgdT9KFjDkxAjllCDOrjx+GcHi0+e4GvCCZKkUkQjKmZkwrFNzHGzr/HTsk5CX1Bo4hULGRvg/VJcHUxQrV69lwiQ3Zk53Y1gW90KyK39jcOWf8a6sWbeBnds2sXb9JrS0ddi2TTVBezVq1MgXdXAlA6iDK8pj27ZtuLq68uShb5Yayn/8+JHKVa2IjIpi7uwZuAzslyk7Dx8+plGTFiRLJKxYtoge3X7fE0+f+8no6+tz/ep5zIoUUai/c+cvYt+1BxKJhDJlSnPkwB6lPYz/DKs6DfD3f6JqGX8sRkZG1KhuSYvmTWjTqkW2acK4ZdtOho0YTeva1dgxZUiGxk7bfJDFez04sGcHTZv+PSUl1q3fyJhxk6hXtw4exw5meHw+w8LUrFkDr5NHiYh4jWMPZ+7cvYdYLKZNqxYsWuCulEBvekhMTMTYtDg9ujmwcvkShfvbsm0n4ya48vHjR8yKFGLHyhnfLU/19l08ZWp3RCbIeHL1AAb5s8f3KaukpqZiatESGSJehgTIpSdYZh7WZTIZE12nsmrNOgAG9uzInElDFLpp1NZpJJeu+6q0NKUgCNg2a43PnbvY1K/H0UN7s2VgwtPLm4mTp/H8eSAA3R0dWLFs0VdaFyxeyvQZcxjfvR3ju7dTlVSVIZFIMe04CIPc+vjvXJQlW1KplPI9xhD1Nv6r19u3a4PblIkq60PYrGU7rt+4SfCBFeRVcmP5z03tw3w9yJ1LX6m+IeubkFKpFMNytlhXKMmpBenLlLvxKACXBRsJiohCR0uLqb074dJeNT1n5EUJ+2GIBBk3J/+jailK501CAstOX+Dk/Ue8TUwEoJBBXhxs6zC6Syv09dJ/eGbCmt2sPnKawS79mTNruqIk/9WUqWBBTEwsUa+Cs+Xvsjz4G4MrJkVLItbQwP/BXcxKlMXNzY1eveRXhliNGjWqQx1cyQDq4IryaNumDQYG+Tiwd2embaSkpFC1Rm1CQ8OYMG4ME8aNyZKm4JAQatdrTEJCwm9/imT7zt0MGTYKHR0dLp7zVFha99Llq5jsNh0tLS02rluFXbs2CvGTGfyfPGHX7n3pulYmfD2dCf+a3mT/yU75PPWJRCJEIvGXLJbv2v1BZsuPpk/hkw6ZTPblms//FmQCFy5cIvBFEP379v7xvfwro0ZTQxNpqvSHfr/4+Nf9CzLZl8wa0acsF7FYjIZYA5FIhKVlVTrYtU13mSNlIpFIMDUvjUgmELJ/RYbrtsclJFKs81AsqlTm4jkvBan8ObGxb/E45Ymf3wMCngfy8tUrUlNT0dXRwdDQkPDwl0ya8A+dOtrJ1W/jpq247XOHS+e9sahSOUNjCxUpQcGCBfD7V6+ay1euMWjICEJCQwGoUrkS48eOyhaZgbnzG9OiWRP27lZOdkhKSgqDh41i774DyGQymjeszealbuj9a6Ojfru++D0KYOvyadi1aKAUXcpg+sL1LFy9A/fZ0xk0sL9cbGblYf2x/xPad3Qg4vVrTIwLcGTrQkqXUExWSc3mToSERxL1Klgh9tOLIAjYdXTgwsVLVLesxhmvE9liI0cikbB67QaWLV9F9Js3iMViGtjUZ9GCOd/d3JfJZJialUKaIiH80Eql9LDJTnze/F85qtc3fRIySut/5nLl/lPGD3XGxbkTji6TuHrLDy0tLdasWkbnju3lpDpjeHp5Y9/ViRH2LZnau5NSfW/3vMTQJVtYM38CXds3V6pvkM8mZClrO1KSJQTtX/7T656GvqLf3HXcDwxFJBJhV686q8f0QTcbrusySq0Bkwl8GYn/LMVlpmYnJFIpW67eZPfN24TGvAUgl54uLawtmNSjPWaFMrcJJJPJKN99NK9j33H7+iVKl1Zuz7I/nds+d2jctBUd2rdly8Z1qpajMP624MrncsvDhw6idi1rujg6ceXKFYqp6MCCGjVq5Is6uJIB1MEV5fD8+XNsbGzYsnEtHdpn7vShIAhY1bbh6bMAuZ6qiY6OpkYtG2JjYxk5fCjT3CbJxa4qOHrcg569+qKhoYn3yWNYWlaVq/0Fi5YyfeYc8ufPx5ULZzE1VX22yp9OvwGD2bv/IPGxr9N1/d+2qHXu059Dh4+xfIQzPZpnrnGgzeBp3H8RSljQU4X3LUpKSsLT6zSeXqfxuetLaGgYSUn/L+MmEonQ1dVFLBYjlUq/lN4D0NXVpWWLpsx3nyWXH/mw8JdUqGxJjeqWnPX2yNDYchWrkvAhkbCgp9+8d+36DSa6uuF77z4ymQxdXV1q1qhO715O2LVtrZJN3nwFTKhR3RLvU8eU6jcoOJiu3Xvx+LE/2lpaTBzRi5EDunH45Dmch02jaQNr9m+Yq1RNiqZ0rQ7EJyQS+TJIbjazOq/JZDLGjp/E+g2bARjez4GpYwfIPYulkk0X4t4nEh787NcXK4Gu3Z3xOOlJ8WLmHD2y/4dZrSkpKdy+c5eQkFDCw18iFono3q1rlrKMP/P8eSAr16zD+/RZwsNfIpPJ0NHRoYt9J9xnTUNf/+cZAytWrmHi5KmM6tKKKb06ZlnP78LDF2HUHeRGmSKFuLk+a02mZ2w5yMI9HtSvVY3j2xd/ed37/HWchrrxMSn5uw3ulUWBQkUxzps7Q/3S5EFcQiLmnYaorKm9PNZrLR2Hc/22H7GnNn7zXnh0DIv3nOTE9btExqaVf2tQtTxrx/bF6A/JlAToMmUJXrfuEzDHLVsEkRXF6Yf+rLlwhfvhLxFkMjQ1NKhVsRTjHNtQt0o5ufjwDw6ntssUChcujP+Du3KxqSYN+6498PQ6zdNH9yhUyFjVchTG3/YcWq1GHYKCgogIf8HW7TuZ6DqV4OBgVctSo0aNnFAHVzKAOriiHNzd3dm2bRsB/n6Zau4lk8loaNuCu7736N7NgVVyLu2SkJBAdet6vHoVodIHTHlw7vxFOto7AnBw3y4aNbSRi93PdWILGBpy7851cuXKJRe7an5O/4FD2LPvgDq48h0CAp5T3boexQoV4O4m90zb8bx5Dwe3ZQwa2A/32TPkqDBN494DB7lw4TJPnz3j3bv/l2TR0dHB1KQwFhZVsG3UgAY29b8pr+cyeDg7d+/FsUNzzl/1ISLyDSKRiK5dOrNi2aIsl1yqYV2f54GBxESGZWhToknzNtz2uUPcm1c/vCYhIYF5CxZz4OARwl+m9bTR0NCgbJnS2HfuSL8+zr/cWJUXBQubY25uxq1rF5Xi778cOnKMYcNHE//+PcYFDUn4kEiyRELoHY+vsll+d16EvKRqY0dat2rJru2b5GZXXvPa/YcP6dCpK1FR0RQ1MebItoWUMDOVg8I0StdqT6pMxItnj+RmM6sMGT6abdt3IhKJMDc3wyB/PqpUqUxwUAjPX7wgIiICieT76+C8efIwZtRwhg1Nfy+D1NRUDh85xrYdu/C5c5eEhA8A5NDVxcKiCl0d7HHq3jXd841MJqNosTJIkpP+muwVQRCo4jyO8OhY7m6cTbHCRpm2te/cDfrPW4dxQQMeXdr3zW9GXPx7GnUYSGBwOHXr1ObE0QNK36D+XBrs1ZFV6Cm5AbBRm/4UMzPhpgqa2stjXuvSbzye568T55k234ZGxrBwz3FOXr9HdFzaeiOnrg51K5dh9oCulDDJ/N9SdsV1/V5WHPTi9JghFM8m5UjlxdOISBZ7n+NyQCBJKSmIgDJFCzPQzhan5vUV8l39Z+UO1h0/99s/D2c3Ro0dz4aNW7h57YLCqktkB/6m59AXQUFYWNaiYQMbjh7ay/Yduxg8bBShoaF/xVpFjZq/AUUFV/7coyBqFIogCBw8eJCO7dtlKrAC0LZ9Z+763qNt65ZyD6wA6Ovrc//uTUqWLMGWbTvoN2Cw3H0oi0YNbfA+dQwNsZj2nRzYuz/j/RT+y/mLl5gwyY28efPic/OKOrCiRNRNJX9Mf5chyGQydrkNzZKd5lYW5NLLwe49+7NkRyqV4uFxiv4Dh2BhaY2BUREsreoyb/5ifO7cIYduDprYNmKe+0wC/O8THRGCr891Nm9YQzdHh+/2Lbp12wcdHW1Wz5vAk6sHObV7GWamhdi1Zx/mJctx+cq1LGl27GpPamoqHic9MzTO2qoGgiBw6MiPM0H09fWZPnUyjx/c4VXoc6ZOmUSZMqV48vQZbtNmUrhoSazqNGD7zt0IwvfL6ckLXR0dEhISFOrjZ3Swa0to0FP69e3F66g3JHxIpEWj2n9UYAVg1pK009OuE8aqWMn3qVyxIgH+9+nVswehL19TvUl3Zi3+9sR3ZklOTkFXR0du9uTBiqULuXjWi3LlyhAUFIzPHV82btrK2fMXePny1ZfASvFi5qxfu5LTXsc5sGcH7e3akCJNwdVtOiXKVOSU1+kf+oh4/ZopU2dgWbMOBkZF6N3PhQsXL6Ovn4tujl24fOE0ka+C8Tp5FGenbhnaEBSJRIwdM5KPyRLm7jqe1Y/jt6DDpEWERcXg3MImS4GVkIhoXBZsQC+HLldPbPpuMD5v7lz4eG+nUd0aXLl6jWYt22ZFeqbo3csJgA3Hzyvdt7FBXkJfRirdr7yIT/iASCRiyOJNlOwynMo9x7L11CU+JktoVasqpxdP5OWR1eydPuKPDKwAVP5U5tE3JFzFSuRDbMIHph7xoMb0ubRcsorTj5+QN5ceI+xbEnZoFTfWzcS5ZQOFBUHnDe5O8cIF2bJtBw7deip8ffa3cOPGLUQiEYWM/9yslb+N8RPSShG6z54GQI4caX3D/pbgkho1ajKPOnNFTaa4fPkyDg4OnPY8gVXN6hke79ijFyc8TtHAph7HDmdt8/NXCIJAnfqNefTYH7t2rdm2eYNC/SmS54EvqNfAlg8fErPUTyYyMoqKVaojyGTc9bn2w7IiahTD58yFuDev0vUg9becGBIEgfwFTalgbsLlVdOybG/40i1sPXWJ40cOYFO/brrGREZGsXf/QbxPn+XR48fExMR+eU9XV5fixc2pZW1Fxw521La2ytSDsKFxUYoVLcSt/5yqXbZhL1PnryU1NZUunTuydvXyTNl/ExND8VIV6Na1C6tXLk33uMTEREzNS6Ovr0/w88cZ8i0IAoePHGPVmvXcueuLIAhoaWlRu5Y1E8aNpnYt6wzfx68oU8GC5KRkggP95W47o1SyqEFIaBh3vLdTsnhRVcuRKyZVWqCjq0tQwGO52lXEvObre4+O9t14ExNDMTMTjm1dSFHTQlmyaVyxKUXNzLh9/ZKcVMoXqVTKPb/75M+Xl1y581ChUjVSpFJ2bN1Iq5bf9pxITU1l0pRprFu3EWlqKsWLmdO3jzNVKlcmLDycg4eOcvu2D3Hv0koOaWlpUaF8OTp1bE9v5x5yy0yTyWTkMUj7f/P5hP6fiCAItB0/nyv3n1K/SlmOzc18g26pVEq5HmOIfhvP6f2rqFm1wi/H2Pcbj9f567Rr04rtW+UXdPwVn3/PKxYz5dLKqUrzC+DgthTPm35EPz6t9L5ymZ3X3sTGsfPgKTzPXefabb8vr+fSy0HDquUZYd+SamX+nnr/IRHRVOk1Duc61kxuq/oeb5lBKk1l6/Wb7Lp+m+BPa8mcOXRoYWXBJCe7LAVZM4NEIqXF2DnceRpEyRIluHTeS2mZxn8iIWFhVKpSg1rWVnidPKpqOQrlb3kOlUgkGJsWw9TEhPu+twA4ecoLh2498fPzw9DQUMUK1ahRIw8UlbmStdojav5a9u/fT4kSxalZwzLDY10GD+eExyksLaty9FD6GpVnBbFYzNVLZ2lo24IjR0/QpWsPpTVAljclSxTnns8NrOo0wHXKNF6/jmT2zKkZttO8VTuSJRL27d6mDqyoAPGnBvNSqTRbNpRXFU+ePEUQBBpU+/WGUXqY7NyRracuMdt9/neDK4IgcPPWbQ4cPMLV69d58SL4q14pBgYG2NSvRxPbRnTp3FEuvQqCQ0ORSCRYW1b85r1hfbvQuU1jWncfwd79Bzlz7gKHD+zOcGN6QwMDxGIRoWEZO/Gpp6fHqJFDmTd/MVOnz2L61PQ3khWLxXTsYEfHDnZIJBJWrl7H5q3buXjpMhcvXcbQ0ID+fXszZtTwLJc9+0wuff2vSrKpivETpxASGoZdC5s/LrDiff46CR8S6d7NUdVS0kXVqhYEPLnPkOGj2blrD1UaOTJpRC/GDHLKtE1JipQ8Cu7blBU0NTWpblkNAKvaNiQlJ7N98/rvBlYgrYyf+6zpTPhnNEOGjeK4xykmuk796hpDQ0PatWlF3z69qF+vjkKyLUUiEQULGBIV/QaZTPZHZnQKgkCTkbO48zSIRpYVODRrdJbs2U1cSPTbeMYPdU5XYAVg33p3bNr14+hxD5YuX8XwDJSDywpisZiSJYvzOFB+fZrSi1X5knje9OPyzXs0rldT6f7Tw5Pnwew97M2F63d4FhhCwoe0jcvPXwNdLS28Fk+gSklz1YlUIZ8buAdFv1GxkoyRkJTMvtt3OOr7AP+ICFIFGZoaYupUKs1YxzY0SOf3VhFoa2tydulkhizezA6vy5StWJXzp09RqlRJlWn6nRk7dgIA8+dmrX+WmuzDvIWLkUpTGTtm5JfXoj/NQXFxcergiho1an6KuiyYmgyTkJDAyZMncXSwz/DD8LgJk9m5ey9ly5bmrJeH0h6mxWIx58+cwqpmDU55naZte3ul+FUERkYFeXjvFkWKmLJi1Rp698tY9orbtFkEvgiiRzcHmjdrqiCVan7G5797dVr+14g+BZ005VTT1jBPLkoVMebWbR+kUikJCQls274Lh249KVuhKvkLmtKsZTvWb9xMQEAghQsZ49ClM7t3bCE2KpyggEccP7KfYUNc5BJYAdi3L62kX/sWjb77fiEjQ+6c3sH4oc68fRuLTaNmjJ+Y/iDHZzQ0NDNVMmviuLEYGORnxao1xMXFZXg8gLa2NiOHD+H+3ZsEPn2AU/euJCR8YLb7fEzNSrF6zfpM2f0v+vo5VZqlKpFI6NrdmVVr1lHUxIhNS9xUpkVRzFyyEZFIhOvEzJ+2VzYaGhqsXrGEM14e5MmThxmLNlK9aQ9evo7KsC1BEEhNTaVw4exf8mPn7n34P3lKu7ataNeuzS+vz5MnD9u3buTN61A2b1jDzOluLFuykPDgZ7x49pDtWzdiU7+uQtdpZcqUQSwS/ZGBldTUVOoOcuPO0yBa166a5cCKIAhcffAUgHbNM9Z37/T+leTLm5spU2dw7fqNLOnICHZt2iBNTeWsz0Ol+QRoYW0BwPkrPkr1+yMEQeCW7yPGTF1CjWZOGJZrjFXznixau5N7D5+RRy8H7evXYPvkwUQfX4emhpgKxU3/2sDKZ3S1tXgZ907VMn5IfOJHTt1/xLSjJ+m0cgNV3eZQxW02s0548fhVBKVMC7FwSA+ijq/DY/54lQZW/s2Kkb1YMLg7798nYFWnQYZLyKpJ61nq6X2GYubmVK707WEpNb8nGzZuRU9Pjx7dun55TUc3rSzsgQMHVCVLjRo1vwnqzBU1GcbDw4OkpCQcunTK0LhZc+axeu16zMyKcvXiWaU31xSLxXidPEobu85cuHiJ5q3sOHn8kNJ1yAN9fX387tygfqNmHDh4mKioaI4d3vfLewkJC2Pp8pUULFCA5UsXKUmtmv8iFqcFD9TBla8pZm4OwP/YO8uwKLcuDN8Mw1AKKCCpYKEiJgZ2F3Z397G7u+sYx+4u7EIRBRMUEFEJERGlBBSQZoDh+8GRc/wMamDAM/d1eSnOu/deM8Ab69nrWT4BwXmeKz09HbfX79DWKM6bwI/o6Jf55vPW0CiOZe1atGjWlD69e2BmVjHPa2aHO3cdUVBQoFnD2r88bt6U4fTp0ppOg6ayc/c+btje4uqV89muNFMSColPSMhxfAKBgL27ttOzzwCGDB/DlYt5qy7U1dVl+7bNbNuyiV179rFi1TrmzF/Epi3buHLhLObmVXI9t0ikXOC/Q3Fxcezeu5/rtna8fPkSsTiFGlXNuH12+2/X6PLR0+d4eL6hfr26aBTiyo2fUa+uJf6+rxg7fhJnz12gWrO+LJk5himj+2c9+G/e+AcCYGpikl9hSoX09HTmzluIsrIy+/fszNFYoVBIzx7d8imy/ybJYjENxi3GPyScvi0bsGf26DzPKRAI2DxpCNP/OkbjziO5fPRPmljVytZYkUjEHZud1G0/lG49++H10g0dbe08x5QVY8eMYP2mzZy8/ZBWdQouAVnZxAiBggJuL3wKbM2vpKen4/Lci2t2D3B2e8kb/w9ERsfw1YVbJBRSzlCXJjWq0KeFFXWrlP9GXEwWp5CaJqGsgXQ2dBRlNNXV+CTDvmqpqWn4RUTgFfKR1x/DeBfxmZDoaCJi4/mSmEhKWlrmsQIFBXS1NGhQ3YxeLazo3qSO1Kp084NRnVtibmpM9/mb6D9oGPPnzWLurLwJwP8VAoOCM3qWampy5XL+WpvLKTjs7zgQGRnJ8GGDv/n/fn16ceXKdW7cuMGsWbN+u3t9OXLkSI/Ce9WXU2ixsbGhSeNGlDY2zvaY7Tt2s27Dn+jpleLp43soKSnlY4Q/RyAQcP3Kebr36s+duw60ateRO7euF0mBRSgU8tDxNt179cfB8R4t23Tg7m3bX76XHj37I5FIOHPyaJF8z78LCv+yBZPzDyoqKmgUL47H2/c5HhscEcn5e09xfOaJZ0AQEdExSCT/tBQrWbIE9evVxbpDO7p37Swzn2kfn9foamtl6/evfNnSeD6wYdqiTRw+c42ateoze/Z05s2emeVYJZEo1/7IbVq3pFbNGjjeu4+bmzuWltlL4P0KgUDAhPFjGTt6JPMWLGHfgYM0atqKA/t306Nb7potu7i6kfav5EZ+IpFIGPvHJGxsLiBJT0cgUMDYQI/p4wYyvH/BN4suCAaMXwiAtk7+J2HzC0VFRfbv3cmI4UPoO2AIi9ft5tSFW1w++id6uiWzHO/kmtH7oLDvTN2xay9fYmKYMW0KysrKsg4n24R+/IiySDb3g/lFfGIy9cYsIDgikpGdmrNpYu4t6f6fYdbNqVa+DO2mr6HnyNkEuV/PtrVo+bKl2b95EcMnL6VZi3a8fP403+8DdXV1KVZMHSfPN/m6zo/QLKbG24DAfF0jLS2Nx64vsL3zGJfnnrx9F/SNkCJQUKAjeYOBAAAgAElEQVSkZjEaVK2IVdWK9G5Rnyqmv352cn8TAEDlMob5GntRQL+kFl4B+dvQPiwmBvf3QXgGh/D6YziBkVFExMYRm5xEatr3mzdEQiHF1VSoYmpEFVMj6lWpQGtLi0wbs6JEw2pmuB9aQ7OJy1m9ZgMvPF5y/OhB+fNhFsydvxiAq5fPya21fyNWrVmHgoICyxYv+O61aVMn0aqtNTdv3qRjx44FEk9qaipisZjk5GTEYnHmv5OTk0lJSaFs2bJoamoWSCxy5MjJHnJxRU6OCAwMxMnJid07t2V7zNGjJ5i/aCklS5TA7clDVFVV8zHC7HHx3Cn6DxrG9Rs3adCkJY/u2RfqHUY/QyAQcPnCGQYPHcnlq9dp0boDDvY/Fli279zNGz8/evXoJpVkqZzcI7cF+zkVKpTDw+PlL49JSEri2uPn3Hr6HHffAIIiIhGn/CNUaWlpUsfSksaNGtCta+cc9yzJL8RiMVHR0TnygBcIBGxdNYuBvazpM3oua9Zu5PiJ05w7c5wqlSv/dJyCgkJmgic3HD96EIsadRgyYjSeHtKzVhEKhWxYt4oB/frQvlM3ho0YQ2hoKBPGj/3h8ZGRUVy5dgNXt2dER0Wjr69Hj+5daNjACrOKFfD2eS212H5Gamoq9Ro0xe+tP6ZlDFkyYzTdOjT/rRMQyzftI/pLLIqKity4cZMmzdtgf+takUrc/5uGDawI8PNmxOjxXLx0BfPGvVg5bzzjh/X+5bj7zu4AtG3TqiDCzBUSiYS16zeiqqrKogVzZB1OjoiIiKBkcXVZhyE1Pn+Jo/7YBXyKjmVK7w4sG/nrn6/cYFmpHJsnDWbSlsOs2XaYJTPHZHtsD+sWPHF7ye4j5xn3x2T27t4u9fj+n6rm5jx1cUUikRToObOMng6e76SXmBeLxdx96MotByfcXvgQ8CGEL7H/VFV8FVIaVa+EVZUKdGpUmxoVTHJseffMNwCAGhUKd7VcQWBioIPH2/ekpqYhFOZ8t7hEIiEwKoqXQSF4h4Tx7tMngqOi+RQbx5fEJJJSUvj/uyRlJSW0iqlR1UAXU0NdKhjpYVbagNpmZSlvpPfbXfcNdUrieXQj7Weu4dqNm9S1asJ9BzvU1X+f87I0SUtL4+YtOwwNDahRvZqsw5EjJRISEnB/7kHVquZoaWl993rdOrVp0rgRc+fOJSIigqSkpB8+Y0kkEhITE0lKSsr8OykpKVMU+fe/vwomKSkpmX9SU1Mz/53V5rGOHTuyd+9eqX0GcuTIyTtFL5ssR6acP38edTU1unTKnmpvd/sOk6bNpHjxYrg43y9U1iKnjh9mzLiJnD57Dst6jXny2BEVFRVZh5Urjh05wJDho7h0+doPBZbPkZEsXroSjeLFC+RhWs6vUcy0Bct98vt3pUnjRjxz98DdN4BaZqYAhEVGc8LuIbeeeuAZEExcwj9N51VVVSlXvjz16tSmU8cOtG7VstAKpTdsbwHQtnn9HI+tV6sq/k8vM33xnxw+cw2rRi0Y0K8P69as+OF5VSKR5Kl0vbSxEYMG9OXYidPsO3CI0SOH53quH1GrVg1ePHtCvQZNmbdgCQIFAePH/WOd89jJmekz5+Ll/b2ty979B1FRUUGpgL7PPXr3x++tP8P6dmLrqlkFsqYsefsuiM27T6Crq4OvlwfDR43j0uWrVLaoxb27dpQpnf2q1cKEoqIiRw7uZfiwwQwaPIK5K7dz4vxNLh3ZhE7J7x+mAV56+6GsrFyo7l3+nw2bthATE8ucWdOLXOIvPj6B8uV+j52/wRGRNBi3iJj4RBYM6c6sAVn3vcktg9s3ZdpfR7n70DVH4grAukWTufPAhdNnz9Gta2esO7TLpygzsO7QjidPXbB1fk7HLOwwpUm18mXw8HtPWMRn9HRzVn2XlJSM3T1n7BydcX/5mveBocTG/2OzKVRURFerOLVrmdOwWiWsG9TE3NQYBQUFVFVVc101CuDzPsMW1bJyuVzP8btQqYwh4Ib3x49UMzb64TEhUdG4fwjCMySUt+ERBEVGExEXR1R8ApIfJD+VFBVRV1XGSE8bY92SlDfUw7ysMbXNylKjQpkidw6VBiKRkLvbFjHxz0Mct3tApao1cbS/SYUK5WUdWqFj+849pKSkMGXiH7IORY4U+XPzX0gk6cyYNvmnx8ydPZ0u3fuwdOlSVFVVM88VX0WW9PR0FBUVUVVVRVVFBRVVFVRVVFBVVUFFRQV1NRVKltBERVkZZRVllEXKKCuLEAqVUFISIhKJUBIKESplfK0sEqGsooKySIRIWZR5vEikzIRJU3PdF1OOHDn5h0J6Xra2FlIiIiJk2uT2dyU9PZ2mTZpgVb9utipXwsMjMK9uCcAzl8eFNiEzY/Y89u0/hKGBAa5PHsjMLkgaDB0xmouXrlKzRnUc79zMvPC3aNMBNzd3LticpHWrHzfSllNwzJw9n737D/L29Ut0dbO2Esjrw3pR4sXLVzRu1hqLssaoKovweh9MfGIykFGNYWCgT62aNWjbuhVdu3SiZMkSMo44+4wYPZ5z5y/y9unlnyZzs8Nrv/f0GjmbD8EfAdArVYrq1S2wbteWnj27oaWlhVGZCujq6vDcLffNi1NTUzE2NUMikRAU4Jtt+5mcEB0dTfXaVkRHR3P+7Ek0NDWYO28Rbs/cUVBQwKpqBYZ1aEZLSwt0tTR4FxLGgWuOnHFwIiIqBsjYGT1m1HAGD+ovdWHt9BkbxoyfRMM61bE9/ZdU5y6MpKenU615XwKDw7jvYJdZ9bVp8zaWrViNkpISNmdO0LJ50zyvJcvzWkpKCkOGj+H6DVuUhELmTh7G9HEDv0usGVRrh56eHh7PnsgkzqxIS0vDoHR5lJSUCHz3ukglBtPS0iiha0TXxnU4srBoJ6reBofRZMJSEpKSWf/HAMZ0aZ3va5brMwllVVV8Hp3P8dhPkdFUadwLBQUFXnt65Ot19NPnz5SrWJW+rRqwZ1bee89kl7N3nRmzfi/bV89mcJ+fbwhLSkrmpsNjbjk48+ylD4HBH4n/1wYOJaEi+iW1MDc1oknNKnRuUPuXFlB5Pa91mr2Oxy99ibQ9kOs5fheuP37GwOXbmWvdlvK6Ori9D8Q79CPvP3/mU2w88WLxd7vHRUIhGuqqRMbGoaSoyMhOLTE3NaRmxbJULmNQaDffFBb2X73LrJ0nUFQUcOzwATpat5d1SIUKsyo1iIqKIiwkoEhdb/PK7/4cWrFKDWJivhAWHPDL4wq6AvNnjJswmTd+77h06ZKsQ5Ejp0iipKSUrRxcTpHfYcjJNq6urvi/e8e2LRuydXz3Xv0Qi8WcPXW00AorAJvWr6F4sWL8ueUvqteuj6vzwyKVsP03Rw7uAzIElq8VLDbnLuDm5k6L5s3kwkoh4euNmbxyJYPAoGCOHT/Jbfs7ePv4AvDqXRACBQUMDQ1oX78efXv3oG2b1oXipja3uLo9Q1VVJU/CCkClCia8vHeGm3cfs3Xfabxe+3Pb/i637e8ybdZciqmrExcfT5okDS8v71w3jRcKhaxdvYLJU2cwcfL0fKl609LS4tH9O9S0tKJnnwGZ/9/AoiJHF05AV+vbioGyhnqsHNOXlWP6cs7BmTXHL+Pt482U6bOYNnMOlrVrsWrFEqzqZ9967WfExcUxaepMVJRFnDuwPs/zFQWWbthDYHAYw4cN/sZOb8a0ydSqWYPe/QbRvWdfli9dxJRJRTchrqSkxKnjh7h95y7DRoxhxZ/7WbX5AMWLq6OnW5IyRgaUMzEkITGJ0qWNC80D9f+zctU6kpKSWLJwXqGM71d4e2dY+pU30sv2mNP2j0hMTmFoh6aF5v2+CfpIkz+WkCxOYdeMkfRv06hA1hUqKpKamrueUzoltTi4ZTGD/liEdefuOD9ylG5w/15LWxuRSISHX857qeWFtvUyzl8PnjzPFFckEglPnnlyydYRJ9cX+AcEfVORIlISYqCtRfMaVWhWy5xODWtjqFOwzwPBEVGoKkt/I0NRIDImjjtur3B+9YaX/h/wDwkHYO0Nu2+OU1UWoaNZnJr6OlQ2McKirDF1KpfH3NQo87zQbMIyPAOCWD22X4G/j6LMqM4tMS9rTPd5GY3u586Zwfw5v3/FbnZwdX3Gx7AwenbvWmiuP3LyjpeXN2FhYXTr2inLYwvL911ZpExycrKsw5DzHyUyMhJNTc08OWT8rsgrV+Rkm9mzZ3PvniOvnrtkeXG5e9eRbr360aZ1S86fPVlAEeaNrztzNTU0cHF+gL5+9h/4CxtfLcKaN2uC8xMXAAL8vFBTU5NxZHIA5s5fxM7d+3jt+RwDA/0sj//ddgz5v3vHseOnsL/jgO8bv8z3JhAIMDQ0ICgoGEWBgM/hQYXmRlYalCxlTOUKJjy6dlDqcyclJXPl1n2u3X6A2wtvgv5OSkCGSGJsbIRl7Vq0ad2SLp2sc1ShV61mPT4EBuL1wg0jo/xpsnvk2AkmTZmBklCRV0c3oJcDAUosTuXAdQeO3bqPV0CGpYqhoQHr1qyka+fcN57s3K0X9+4/ZP/mRfTunP870WXNG/8P1G03BF0dHd74vPhhr4CADx9o0rQ1X2JiKF+uLO6uTrleL7vnNYlEgkQiybcdxxKJhN179nP56jUC3n8gKiqKpKTvH1pVVFTQ1NSklK4uxkYGlC1rSuXKlalqXpka1avlS2XXr/hataIsEvHh3esc93aQNcdPnuaPiVPZP2csvVpkbZUYGRtP+T6TSE/PqCZoXsucJcN7YSFDW7HAsE/UG7OQJHEKB+eNo3vTugW2tvnAGSSlpfHO9Wqu5xgxZRnnr99lxrTJLFk0X4rRfYtFzbp8jggn+OKufFvjR+h2Gg0o0Kh+DTxf+/Ppc3RmpYOiogCDklpYlCtNi9oWdG9ah1Il8t4cOK/3a2V6TkBTXY2XR7O3ka2okiQWY3PXmYv3XXjpH0hUbDyp/+oxIBAI0FJXpZiaCjUqmNLAoiKNq1XGopxxtu4Lp207yqEbjrw8uoHSpXJmCycHQj9H0WziMsKjYrBu35aTxw//VvfjuaGtdRecnZ/i88odQ0MDWYdToPxuz6H/pm//wdjeus1zNyfKlS0r63Cyxey5C3G8/5A7d+7IOhQ5/zFu377N8OHDadGiBYcPHy6yAkt+Va7IxRU52SIxMZHatWszZvQIFi+Ym+Xxdeo3xu+tPwF+3mhp5f1hpaDYd+AQM2bNQ11dHaeHdzE1KboNJTt06s6jxxmJr907tzGgXx8ZR/RrUlNTCf0YRkhoKB8/hhEeHs7H8HD8fP0oVkyd+IQEkhKTSPxB0uvf/CrB9OvXcj5GkIu1BIqKeLx4SXBwCAvnz6F2rZqUK2dKmdKlf5o8LMo3tRKJhHsPHnL+wmWcnZ8Q8P4DYrEYyOiBUNrYiIYNrOjbtxfNmjRGIBAwbOQYLly8gv8bT3S0f4+H4te+vtS1asqYwT3YsGRKgazp4u7FuWv2PHzynLcBQd/87qipqVKmTBkaNqhPr57daWhV/6cPzm5u7rRo0wHr9m05ffJovsXbrWc/7jo4snXKMIZ2yJ3tVFhkNPP3nObSQ1fS0iQYGxlx9tQxLCzMczTPzZt29BkwhHq1qnLbZmeuYilKpKenU7VpH0I+RvDA0Y7q1X7eqDUuLg7DMhUAsLCoyl2769nqV5acnMymLds4feYcQkUhpUsbY2JSmsqVKlGjejVq1ayeuQEgJiaGHbv3cv7CZfz83iKRSNDS1KRKlcp079aZcWNGSeeN/4T09HSq1qhDUFAwgwb0Iyw8nMDAIMIjPhEXG4v4B/eYCgoKKCkpoaqqSsmSJTDQ16d8OVOqVK5Mp04dpH4/sWTZSjZv3c66NSsYP7bg7JakxaIly9n6105c96+mgnHWmwz+2HSAk7cfMbx/F+zvPSEwJAyAJtUrc3LpJIqrqeZ3yN8Qn5hE1cEz+RKXwKH54+jWNO/Vcjmh9oi5hEXHEvLiZq7nkEgkVG7Ui/BPkTja36RWrRpSjPAfviavwq/sRSTKP9OET19iOe/wBDuXF3j4vefTl9jM10oUV6dSGUOa1KhMj6Z1qWKaPxX1eb1f07YeRe1KZbm9eYEUoyocXH/8jKM37+P2+t1335syejqYmxphVdWMlpZV8yyIfLUUWzO2P+O7t8lr6P9JUlJS6TBrLa4+/pQvX5YHDreLtHV2XoiLi8PIpCJVqlTC+aGjrMMpcIryc+ivkEgklDI0RVdXB++Xz2QdTrZZtGQ5V6/b8uDBQ1mHIuc/gq+vLxMmTMDLywstLS2io6M5cuQIrVsXzc2HclswOTLFzs6OmJgY+vftneWxERER+L7xo1GjBkVKWAEYPXI46urqjJ8whXoNmnHv7k2qVK4s67ByRUfrdpniyp69B+hk3T7fm/JKJBKCQ0IJCHhPYFAQoSGhfAwLJzwinM+fo4iOjiYmNpb4uHgSk5IQi8WkpaaSJpFke43CsjtXGrr0ytXrvvn6a3IuY4e0BtolS2Kgr4eJiSkmJsaYVayIRVXzbFW7yIq4uDguXLzCDdubPHv+gvDwsEz7M2WRCFNTExpa1adf3140bGD1wzk6d7TmwsUrnDptw6QJ4woy/HzjzNkMX/xenVsV2Jp1a5lTt9Y/okJkdAxXb93n7gMXnnv64v/2LT4+rzl46CgCgQB9PT1q1apBJ+v2dO/WJTPRrSjM2JVikM879U6fOIxpBXNm7jiGdYOa31mCZQe9klocmDeOrQlJzNxxnDN3nWjUrBVbN29k2JCB2ZojJSWFEWPGoyQUcnbf2hzHUBSZt2o7waHhjBk1/JfCCkCxYsWIifzI8JFjOX/xMpUtavPA8Talf9Jw+MEjJ1asWsPTp65IJBJEIhFCRUXe+vt/dx5VVFREXV2NmJiMxJtQKKR6NQt0dLR5+dIT5ydPcXJ+gqeXN39t2SSdN/8DFBQUUFdTRygUsuOvzd9ddyQSCYHBwbg/e46Xtw9+b/2JiPhEVFQUkZFRhIdH8P79Bx47ZfQ8mr9oKSoqKphVrECb1i0ZMXzoTz+v7JCens6efQfQ1NSQubASFhbOrt37iImLxcLcnD69e+D/7h1/TJyGl7cPrVu1YGD/vjRsUP+bB5nAoIwqs7K/6F/xlaRkMTYOzpTSLsGWFTMACAgMYfT0lTxw96Rcn8nMGtCZWf07F8g9Qnp6Oi0mrSA6LoG14/oXuLACoCJS+manf24QCATYntxKnXZD6NKjD29fv5R6BdYjJydc3NwB2H7hFtP75ayaMEksJjougS+x8XxJSCQmPpHPX2Lx+RCKX1AogeGRhEd+ISounsRkceY4rWLqCBUFpKZJ+HBuBxrFClZ8yw3xiUmkSSSUMygl61Ckht3TF2w7Z8tT77eIU1KBDDGlRW1zujauQ5+WVqhlQ5zPKa3qWADwwMNHLq7kEiUlIfZbFjJ162EO297HrEoNrl46h6VlLVmHVuAsXb6a9PR0Fs3PeoOpnKLDiVNnEIvFjBw+VNah5AhlZeUfVljLkZNfHDp0CF9fX1q2aM5dB0cANDWLVp63IJBXrsjJFoMHDyYuNgb7W9eyPHbS1BkcOXoC22uXaNTwx8nTws7VazcYPGwUioqK2N24UuRuJN3c3GnZ1hpNTQ3q16vLLTt7lJSUGD50MIsXzs1SZJFIJISFhfMuIIDAoGBCQkIJDf1IxKdPfPr0mejoaL7ExBAfH09iQiLJYjGpqam/FBwEAgWEQiWURSJU1VRRV1dHXV2d4sWKoaWpgZaWFiVKlEBbuyS6urro6+ly6MhxbG/a8cbnJXqlpK8uy4qhw8dw8fIVTh47SGBgMMHBIYR8/EhExCc+R0ZmiFAxsSQmJv70XPZ1h7SGRnF0tLXR1ytF6dKlKWtqQqVKZgUmwvi/e8cZm/PcvXsPbx+fzKQogIaGBlUqV6Jly2b079s72zu3ExMT0TMqi5qaGh+D/PMr9AKlZRtrnrk/57PPnUJlrfD2XSCnL9vh8NAVH7/3xMbFZ76mV6oUjRpZ8eFDEK5uzwqkZN7+jgM9evennGEpXPevzvNn5fM+mDbTVhObkJjtCr4hw0dz6fJV1i2axLihvfK0flHgpbcfTbqMQl9fD59X7jlKTm/eup0ly1YiEok4f/YkzZo2BiA6OpqVq9dz9tx5oqO/AFC5khlTp0ykX59eCAQCVFVVCQwMxO3Zc1698sLb5zX+794R+vEjxkZGTJ44no7W7b/5GZBIJJmVsatXLmPiH2Ol+2H8i1KGphga6PPczTnXc0RHR/P0qStXrl3nwSMnPnwIJO3vhHjx4sUxNjKkjmVttvy5HiUlpWzPe+nyNYYMH8XM6VNYvHBeruPLK+np6ZiUr0J0dPQPX9fUKMaXmLjMr79+34VCIQkJCaSkpBB9M2ubxD6Lt2D39AX7/1xE7/9rFn/99kPGz1nDl5g4iqmqUNXUiO5N6xGXlEzvllaY6Onk7U3+gAFLt3HD+TmD2jZm+/QRUp8/OzSbsAzvDyFEeNvnea4dB88yf/UOWrVswcVzp/I8X2RkFKvWrMfm/IXM33+A7k3rcmj++J+Oe+Llx+Ebjtz38CEsMprUtKw33igpKqKuqoKOZjFqVDChY8PaWFvVREVZxM4Ldszfe5pTSybRoUHB3MfnZYf3Aw8fOs9Zz5IRvZjWx1rKkRUcDs882Wpji9OrNyT/fQ9roqdDn1YNmNSzHRrqBWNRbNRtPDpaxfE4/N/omZafHLG9z/S/jiJJT2f61En5aiNYGClTrhLpknQCA3xlHYpM+F0rV+paNcXPz4+wkIACt3bNCxs2bWHXnv14eHjIOhQ5/xHu3LnDkCFDMr9WUFAgKChIhhHlDbktWA6QiyvSJTw8HEtLS/7cuJYRw4ZkebyekSmKikJCPvgVQHT5x13He/TsndFg+eolGxo3aijjiLJHwPv31LNqSkpqKs6PHKhkZsbVazeYOGUGUVFRAGhqavDlSwxGRoaIRKIMkSQxieTkZFJTU37ZaF1BQQEloRCRsjJqqqqoF1NHUyNDHNHR0aaUrg56enoYGxtR2tgIkzJl0NMrlask6YjR4zl3/iLRn0IKVUI6r/TsM4Db9neJifyYreOjoqNxc3Pnta8v7969JzAwkI9h4Xz6/JmYmBgSErISYVTQ0NCglK4OpY2NqVChPObmVbCsXRNTE5Nsf7YJCQnY3rTjuu0t3J65ExQUnLmuQCBAT68UtWrWoKN1e7p37Zwn+wCNkvq/lbhibFoRdVVlfB6dl3UovyQuLoFz1+y5ZHsPtxfexMT+I7aULWtK717dmTxhfL5WwU2ZPotDh4/Rt1UD9szK+6780M9R1Bk1n4QkMQf37aJnj24/PfbVKy8aNm1JpQomPL2ZfxZohYX09HTMGnQn4nM0T5zuUdnMLMdz2N9xoO+AIaSmptKvby9evvLE09Ob9PR0NDSK06NbVxYtnIuuzrdJ7tw+rMfHx2NezZKo6GjOnDxKh/ZtCQ39yK49+3j0OEMIUVBQQFFREYFAgESShq6uLsePHMicw//dO0rp6v70HOXt40P9hs0ZMngg27dKt0LmwcPHHDpyjIcPH/MxLCwzXiMjQ1q2aMbokcOpUf3X1UNt2nfiqYsbQQFvKF5cdjYtT11cad2uE/26t2PF7HHYP3jKLQcnVFWUmT9lOGWMDXj7Poh7j9zw8PTlzbtAPoZ/QpySSnBoOBJJOq+ObcBY9+cWQLN3nmDvlTvUsqiE46W9PzxGIpGwavMB/tx9Asm/Hmuqly/D/R1Lpfqelx08x+azN7A0K8udbYukOndOaDVlBR5vP/DZ565U5mvbZwJPnr1ix1+bGTywf47HSyQSzp67wOYt2/H28QFAQ12Vbk3qsmBINyoNmE7rOhacWzn9m3GRsfEsP3SO845PiE1IAkBNRRmz0gYY6ZRAq7g6xVSVUVNRRl1FheJqKmiqq1K9vAlmpfV/2YvpXUg4tUbMZXTnlmyYMCjH7yk35CUJuc3mJosPnOXympk0q5UzK0tZ89DDm81nbXn00pekv61fS5fSplcLK6b07oBWsYLv+Wg1ZiH+oeGEX/3xeUNOzthmY8viAzYAdGjfljP5aBNb2ChnVhWxWExQwBtZhyITfkdx5dPnz5SrWBUrq3rY3bgi63ByxNZtO9i4eRteXl6yDkXOf4iXL1+ioaGBsbFxke218hW5uJID5OKKdNm9ezfr16/H19uDElq/bjL88LET1p26A7Dlzw2MGDa4IELMN564uGDdqTtpaRLOnjxK27aF21cwNPQjtes1IiEhgZNHD9KxY4dvXr95y47tO/fy3OMFMTExQIbFi6qKCurqamj8LZJoa5eglG4p9PVKYWRshLGxEWVNTDAw0C9QkaNPv0HctLPPtghRVGjTvjOubs+IigjO1vHZvakNCwvH08sb3zdvePv2HYFBQXz8+JFPnyP58uUL8fEJpKamfjdOJBJRrFgxtEuWQFNTE2VlZYRCIUpKQpKSkgkLCyM4OISEf8WgpqpK2bKmWFnVo0e3rjRqaCXVn41WbTvi9sydyN+gqX1CQgL6xuXo0Kohp/eskXU4OcLX/wN12w7OFFW/9powNTVhQL8+TJ44PtM+TJrUsWqCr+8brqydRdOaVfI83/uwT1j93Xj6+JEDdO70413B1p178PDRYzwcTmFa2jDP6xZ2Js5bxzGbG0yfOomli3Pv8R/w/j1NW7QjOjoaBQUFLGvXYt7cmbRp1fKnY/LysP4hMAjLeg1J/pcNEICiQICCQJBZRZmeno7kb9vJrl06cezwfuzs7OndfzAqKircd7hFpR8ISs1bteOZuwcuzvd/+Lo0ePHyFY2btaaciRGldErywusNCYkZyWUVFRXq1bXkj3Fj6NC+7TfVRBKJBB39MpialOGZy+N8iS27BAYFU7W6JeOG9WLdwkk5Guv63ItWvcbTp/H0QO4AACAASURBVGUD9s7+XkQN/RzFmPX7eODhg0lpA57dPv7LRDpkfDa3HJxIT09n6qJNJMQnEHhBej2TviYXDXVK8OLweoRC2T1ctp++GpfX/kS+dpDKfAkJSZS36opYnIqvt0e2+535vfVn6bJV2Nnbk5SUjECgQJ1K5Zg3uBstalfNPM6g6ziMdErgeiDjGnjb5QUrj1zkhd970smw8erdoj4Te7bFRF96tlja1qOoVMaAx7tXSG3OX5GX89r4jfs5Zf+YD+e3F1h1R15w9nzDn6ev8/CFDwl/n4uNdEvQvWk9pvftSEkN2fbnGLt+H2fuOuF/dpvMYynKeL0LYsjKHfgFhyESKWFoYEjA+/d069qZo4f2yTq8AmHazDkcOHiEbVs2Zdti9nfidxRXvn5Pr1yyoXnTJrIOJ0fs2rOfpctW4vf2raxDkSOnSCLvuSJHJqSnp3Pu3Dk6tG+bpbACsHZdxg5PdTU1pk6fRWxsLFMm/ZHfYeYb9evW5d4dO1q0bk/v/oM5dGAPPbp1kXVYPyQyMoq6DZoSHx/P7p3bvhNWANq3a0v7dm1lEF3uiItPKPKJ9R8RGxeLUhZJotygp1cKPb1StGzR7KfHpKam4uv7BvfnHnh7v8bP35+goGDCIyIIDg7hXcB7JBJJZnJSQUEBkUiEvr4e1S0saNGsCV27dc73RvNNmzTCxdUNF7dn1K9bJ1/Xym8uXcmwU+zQomhUv/2bq7fuA3Dk4F66dO7I9Rs32b5zD65uz1i9dgNr1m2kXZtWHD28P1tNzbOL7dULmJnXZNjqXfid3pLn84CJng6Pdy2jwbjFDBo6EptTx74TyyUSCU7OT6hYrky+CyvhEZGoqapQTAa7eb9ie/cxx2xuoKOtnWeLD1MTE3xePePajZt0sm6fL4LbvylT2phH9+6wYdNWzticA/jpA3JCQgK16jbk8pVrGRYQb9+Snp5OYmIiDZu04vqV81jV/6dnxsTJ03jm7kH7tq3zTVgBmDt/MQCXjm7CxCijn5Gv/3v2HLnALQcn7j94xP0HjxCJRNStY8nkiePp0L4tp86cIzU1lcGDcl5dIG2M/u7D9D4wJMdj69Q0R1e7BJcfuLBj2nCUlIQkJonZYnODk7cfERj+GYB6tapy/cSWLIUVyKig7NCqEQCHTl/FztGZlJRUlJTyfr1de/wya49fRlujGI92LZepsAKAggJIcXucmpoKx3esoMfwWbRsY81zV6efnnfFYjFb/9rJwUNHCQ7J+N7ra2sxrGd7pvbtgMoP7FW0NYoRFhXD5jPXWXbofOZbqGlmyuKhPWhhaSG9N/Mv0iQSvAKyt5FF1viHhCMQKBRqYeV92CdWHDqP7ZPnxCdmeP4baGsxtENTpvfrlKteaflFi9rmnLnrhK2zOwPbFq3kaWEgNj6Rkev2YPf0BQoKCnTr2ondO7ahpqZG42atuXT5Krdu3aZdu9+/p8261Ss4eeos02bMpkY1C2rVqiHrkOTkkfMXLqGhoVHkhBUAZWURyWJx1gfKkSOnQJGLK3J+iaenJ97e3ixbknXiRSKR8NjJmbKmJty5fYO69ZuwaMlyYmJiWLSg6DaAs7Awx+mhA42atWb4yLHEx8UxeNAAWYf1DQkJCdRt0ISYmBg2b1ibrb4CRYHExN9TXImPT5CZt6tQKMTcvArm5nmvBshPevfszqbN27h48XKRF1du3LgFQPeOLWQcSc45d/UOigIBXTp3RCAQ0LmTNZ07WSORSLh05Rpr1m7kpp095StV48qFs1LrT6Wrq8u0KRPZ+OdWFu+3YeWYvnmes6yhHg92LKXxH0vpM2AINqeP06b1P5UVL195kpaWRsc2jXM8t0Qi4dFTD/w/BBMZ+YUvsfEkJiYSG59ISFgEoR8/8Skqmti4hG+qLRQUFBApCWlQpzqblk+jgmnpPL/P7JCamsrQiRnJ/XNnTkilCbiamhp9evXI8zzZxcysIvv2bCc8IhwHx/vMnb+YBw523/UuUVNTw/vlM7r36o+D4z0UFBS4Y3eduPh4evbuT/uO3Th2eD+dO1mzfOUajh4/hZlZRU7no+VJQkICj52cqVTBJFNYATArZ8KmZdPYtGwa0TGxbD9wFpsrt3n02IlHj51QVlYmOTkjofnHuDH5Fl92EQgEKCoqEhkVk6vxC6eNZMrCjfRY+CeRX+Lweh9Meno6IpESLZvUZcGUEdSpmTt7pEb1amLn6Izjc2/a1P21zdqvSEtLo++Srdi7vqJUCU1c968qFMlvKfzKfkerJvUYPbAb+05comOXntheu/jN6w8ePmbl6nU8dXEhLU2CSElIB6uaLB3ek0omRr+cu4y+Do9f+mYKKzUqmHB57ax8t4syK22Ab2AoyWIxyoXcUz/kcxTqKsqyDuOH7Llsz44LdnwI+wSArpYGA1o3Ynq/jhhol5BxdD+mvVXG/YjDMy+5uJIDJBIJq45dYttZW1LS0qhqXoXjRw9Svtw/PfeuXzmPaQVzpsyYjU87dxlGWzCIRCKuXDpLe+tuNG/dnhHDh7B21XKUlQvn76ucX/PYyZno6C8MKWT5nOwiUlJCIpGQlpZW5O2Z5Mj5nfj9spZypMrZs2cpVUqX1i2zTgoeOXqc1NRURo4Yio62Nh7PnDEw0GfDpi3Mmpt7u5HCQIUK5XF98hB1dXUmTJ7OgkXLZB1SJmKxmDpWTYiI+MSiBXMZOXKYjCOSHvEJidnarVrUSExIRLmQPkAXFszNqyAQCHB1K/oPbc+eP6eYuhoaMuyNkBs+RUbj/cafmjWrfydyCgQCenTrgovzfTZvWEt8fDyt2nXk5i07qa2/eOE89EqVYudFu8xd7HmlYmkD7m1fjFBRQO9+g7C/84+lTnh4OABG+tkvE37q7kmTLiMpWaklnQZNZfL8DSzduJfNe06w++gFTpy3xfGRGwGBIQgUFChvYkTrZvUZOaArA3u2p0WjOhjq6+L42A3L1oNoYD2Mp+6eUnmvv2L0jJUki1NYvHAutWvXzPf18pPLF85SrlxZvLy82bX7xxYlAoGAyxfOsGjBXC5dOEPdOpa0aNYUxzu3EIlEDBo6kl59BrLxz60YGOjz0PF2vgr7y1euRSKRsHDayJ8eo6VRnIXTRuLhcJoP7teZ8ccg9HT+SWIam5plJMBvSu93LjdIJBLU1VRzNXZYv86UMzHigYcP3h+CqWlhxsEtiwn3vM3FQxtzLawAdP47mXrb5UWu53gfGoH54JnYu76ivnkFXh3ZUKDCilicmmlr9/8oKChIs3Alk43LptGycV0ePXaicbPWJCQksHffAcqUq0THLj1wcn5CeUM9tk8bzsfLuzm1dHKWwgrA6M4tKaOnw/KRvYm8sZ9725cUSB+O4R2bA2DrXPgb/0bGxKNdiOyrHr/0pe/iLRh2HcecXScJ/RxF6zoW3N++lDent7BhwqBCK6wAaBVTQ1mkxIu3H2QdSpHh+uNnlO87hU2nrlGseHFOHjuI00OHb4QVAE1NTXr16EZISCi370in71Nhp37dujx+cAcDfX0OHDyCvnE5evUZiP+7d7IOTU4OWbl6HZDxnCEL0tPTEYvFxMbG8fnzZ0JCQnn/4cNPr/f/j+hvUU8sr16RI6dQIe+5IuenpKSkYGlpSf++vVi9Mmsx4avdRnhIQObO0aSkJOo3bMa7gPf069ubvbv+yu+w85WIiAjKV8rYATnxj7HZ+lzyE4lEQv2GzXnt68vkCeNZuWKJTOORNtVr1+fTp8+EfPCTdShSxdi0IiVKlOCl+9NsHf87et1mhzLlKqOmqoqPZ9EWWEroGlGtSgXu/aQZc2GlRot+BASGcv3KBZo0/rWl2atXXrRo04GUFDHnzpykdSvpVOm4ubnTok0HzE2NpOqZ7/UuiOaTl5OaJsmsYPnaxHzc0J6sWzT5l+PPX7vD0g17+RD8EQUFqFG1EtatGmJeqRy62iUooaWBZvFiaBZXR1U1a7u0134BTF+ymUdPPUhPT2f1vAlMGJk/FYiOj1zpOnQGlc3MeOp8P1/WyA7SOq+dPXeBUWP+QEdbG88Xrqiq5izR/7VvCECJElp4erj+tNG9tDA2qUh6uoSg5zdyPDbicxQ7Dpzl/PW7fAjO6Ef21TpswvjRdLTuIJVKpOyiqW1Ai0Z1uHh4Y67Gx8cncuLCTQb17ICamvSsBQFKVmpBjfIm3M1F4/mtZ2+w/PAFJBIJ0/p2ZPHwnlKNLSuCIyKpMWwOQqEiwzs0ZcmIXt/YbXWctRYnTz+ifKXTc+X/GTpxCZduOmZ+raosok9LKxYN64mOZvF8WTM/iIiOoWK/qfRpYcXeOflf7ZWX81rJDiOpb14B202ySfhBRmP6redu8ujF68w+KnolNRnUtjELhnQvctXktYbPISzyCyGXd8s6lEJLWGQ0x2895MxdJ3wDQxEKhUybMpEF82b/8vsdHf0F0wpVKFeuLM+ePirAiGXP6bPnWLN2I+8CAgAwq1iBRQvn0bVzR9kGlk/8Ts+hqamp6BqYUNbUJE9968LDI1i5eh0xsbGkpKSQnJxMcrIYsTjjT7JYjDhZTLI4mRRxCsnib1//EfPmzGTenJlZrn35yjUGDxuFp6cnWtmw7ZcjR863yHuuyClwHBwc+Pz5MwP6Z23HEh0dzWtfX+rVq/ONJYeKigpuTx/RuFlrTp+xISYmhtMnjuRn2PmKrq4ub3xeUrFyNbbv3INQKGT50pw/tEsDiURCq3Ydee3ry+CB/X47YQUgOSlZZvZZ+Ulyshj1QmArUtjR1i5JaEiorMPIE+7uHqSlpdHUSjp2WQVFQGAoAYEZn31Wwgpk2Cc+vHebRk1b06vvQC6eO02L5k3zHIelZS06Wrfn+o2bHL7hyDDr5nmeE8C8rDGO2xbTfPJyevcbxOEDe+jWtTNCoZDHT3+8010ikbB5z0n+2n+aqC+xKCoK6NKuKRuXTkVPN289iCpVMOX6ia0Eh0bQqNNw5q/ZQXxSErMnDMnTvP+PWCxm4B+LEAqFXL1sI9W5ZcGDR06MGTcBNTU1nB855FhY8Xvrz+hxE4CM5IHzI8d8F1YuX71OTGws44bmLlmvq12CpbPHsnT2WKJjYvlr/xlsrtpnWoeJRErUsazN+HFj6NyxQ74nQzU1NfNUbaWursqYwd2lGNE/6JTUwj8kPEdjXL3fMmTVTkI+RaGprobNiqnUM6+QL/H9iq7zNpKaloZAIGDXJXv2XrlLK0sLNvwxEBMD6T8Q/j+71s/juv1DUlJTAXDZtxLjUjr5vq600dXSQEWkhKuPv6xD+SVRsXFI0tMpa1CqwNd+GxzGisPnsXN5SUJShu2gvrYWg9o1YVpf60JdnZIVVcuW5l1oBAlJSahJsS9cUSc+MZm5u09y8b4LcYlJQEaFZ/u2rTmwbxfFi2ctoGppadKyRTPs7zjwzN2D2v+hPiT9+vSiX59eePv4MHvuIh48fMTgoSPR1NRgxLAhLJg3+7d8fv0d2Ll7L2lpaUz4Y2ye5nnq4srho8epV68exYoVQyQSoaGphkgkQllZGZFI9MM/X19TUlL65utFixYR8elTttb+6n7x1SZWjhw5hQO5uCLnp9jY2GBhURWLqlnbMqzfuBmA2TOmffeaUCjk8YO7tO3QmRu2t7Du3J3rVy4U6M5KaaJXSpePQf5Y1m/Mlm07iImNZcum9QUeR/de/XFzc6dTR2t2/LWlwNcvCJKTk39L+6zU1FQ0iheepp+FFS1NDT58CJR1GHnC5nyGZ32vzq2zOLJw0X3YDADu3s7+zvpKZmbYXrtIq7Yd6dqjD299X6Grk/dk3JGDeylTrjKzdp6kW9N6UrOSMS9rzP3tS2g+eQVDho9m84a1GBoa4Pf+25+56JhYlm/cx4nztiQli1FRUWbM4O6smDMeFSmfn4wMdPFwOIVlm0Gs2nwAJaEi08YOlNr8A/9YRFx8AhvWrUZPT09q88oCX983dOvRB4FAEcc7tpQqlf2k5MPHTsyaPR9PL28AmjRuhM3pY6ip5b/ovWr1OgQCAYumjcrzXFoaxVk0fRSLpo8iJjaOvw6c4exlex47PeGx0xOUlJSwrF2LcWNH0a1Lp3wRWnr26MaBg4fx8vXH3Kyc1OfPC5UqmPLA6RkSiQSBQEBYZDTaGsV+aDca+jmKbvM28fpDhoXfcOvmbJo4SCY79TeeuoZf0Ed69+rBgb07uXDpCitWrsHO5QV2w19QwVj/b9FD+uYDYrGYp8+9GThuQaawUrdK+SIprHylrEEp/P6u8iqseL0LBqBiaf0CWS8mPoENp65x9q4TYZFfgAwhasjfgopeyd9jN3TTmlW49vgZ9q6edGlsKetwZE58UhIz/jqOjaMzaWkSdLS1aW/dnn69e9G6dcscn++2bt5A1ep1mD5zNo53buVT1IWXKpUrc/WSDQkJCSxdvprjJ0+zeet2tm3fReuWzVm3diXlypbNch45Bcfe/YdQUlJi+NDBeZpHSZSxmXjXrl3o6+f9vP3nn38iTs6ezZeySG4LJkdOYaRo1fbKKTCioqKwt7fPdmP0MzbnUVNTo22bVj98XSAQcPvmNVq1bM7DR040bdmOtLQ0KUZcsKipqeHh5kz5cmU5eOgoo8dOKND1h44YjYPjPZo0bsTJYwcLdO2CRJyS8ls2C0xLS0NLUy6uZIVIpJxt/9nCysNHj1FUVKRG1YqyDiXbXLl1D//3wTRq2IA6lrVzNLZuHUsWzJsNQJNmbUj9OzmXF0QiEQf37SIlNZW+izfneb5/U9nECJd9q9BQV2XarLkoAAkJSbx++555q7ZTtUlvTGp34sDJy6ipqbJ8zjhCX9xkw5KpUhdWvqKpURy328fRKanF0g172brvtFTmvWb3ADtHZ2rWqM7Y0SOkMqesiPj0iWYt25GamsrFc6epXKlStsY993hBXaumWHfqjpe3D40aNsDF+T7Xr5wvEGElMCgYn9e+NKhTjWJS7jehUbwYC6aOxMPhFEHuN5g3eTilDUvh/OQpw0aMQVe/DG3ad8Lm/EWpnlerV6sKgNfrwuc736BONdIB096TKNlhJJUGTEe30xh83gdnHhMTn8DgFdsxHzST1x9CAOjerK7MhJX3YZ9YfewiJUposW/3dgB6dOuCu6sTzg8daNK4Ee9CI3j/8RMSSd7EFRd3L1r1HI9pnc6UqtqGEhWbo2veho4DJhMdEwtkWELZbpiT5/clSxpamJGSmoZfUOGthH0dmPGzV7G0Qb7ML5FIeOrlx8K9Z6g3egEmPSfy17mbxMQn0rlRbZz3rODN6S2sHT/gtxFWADo2yKgatnd9KeNIZEtCUjLjNu6nTM+JnL7zGL1Sehw7vB//N54c3Lebtm1b5+p8V9rYmLp1avPM3YOAgPf5EHnRQE1NjfVrVxLywY/dO7dRurQxt27foaZlA+pYNeHqtZxbgMqRPh8Cg/jwIZCmTRrn+fouUsqoTJKWwCESiRCnZFNcUc5YW165IkdO4UIursj5IZcvXyYtLY0+vXpkeay3jw8REZ9o1/bXO7MVFBS4eO403bp2xsPjBfUaNivSFwWRSISL8wMsqppzxuY8/QZI177lZ0yZPouLl65So3o1rl4q+rYuvyI1NRWV36yM/2uyWe6RmjUpKSlFtsLtK2/83mKoX3R2/EokEibOW4+SkhI2p4/lao45s6YzbcokQkJD6dhFOn0KrDu0o0njRjzxesuBa9Jtnlq6lDbPD61DR7M47/+ulKrXbgg7D9nwKeoLzRrWxmbfWt65XGHK6P4FknD9KrCU1NJg8bpdbNufN4ElISGJUdNXIBIpcfnCWSlFKRuSkpKwatSc+IQEdu/cRrOmjbMck5qayuChI2naoi2+b97QoV0b3vq+wvbaRSqZmRVA1BnMW7AYgNXzJ+brOsWLqzN38jDc75wk+LktC6aOoIyxPk9d3Bg5ejw6+mVo1daaM2fP5VloefTICYAmhdD6cGBPa4oXU0NVTZX6lhYM6tWBdDIqQ+ISkpi85TBl+0zm6qNnlDMxYue6uRgblOK841NMek3i4v3s9UWTJt3nbUQiSefs6ePfnWvMzatw/cp5IkLfY1axQp6ujzZX7WndezxuL7xRFilRrowRja1q0adrG2ZPHIJVnYz+gmeXT/1hpU9RonuzugCcvess40h+jujvzzhFChsSJBIJLj7+LD14jvYz1lC+z2S0O46m7fTVbL9wi3ch4dSpXI5TSyYRenk3xxZNpLKJUZ7XLYwY6ZZEqKiIu2/hE38LgvjEJMZt3E/pnhM4bZ8hqhw/cgAfT3e6dukklTU2/5nh3jBl+iypzFfUGdCvDy+ePeHJY0eaNW2Cn99bBg4ZQdsOXWQd2n+e5SvWALB44dw8z/VV4JCquJLdyhVluS2YHDmFkaJ9tywn3zh37hxtWrekVKmsfZ1XrMq4qVq0IHsXqqOH9jFpygyOHDtBrToNeep0L989zvMLoVDIw3v2tO3QhRs37ejYpSdXL9nkW/JtybJVHDp8jArly3Pv7q0i11gyp6SmpqKWjWbQRYnQj2FARj8ROb8mJiYG0b96OBU1oqOjiY+Pp3WTOrIOJdss2bCHLzFxzJs7M0/n5WVLFvDc4wUOjvdYtmI1SxbNz3NsVvXr8uDhI2bvPMnAto2/ae6cV0pqFMPr2CasZ6/B1ScjCbP/z4X07tJGamvkFC3N4rjZH8ey9SAWrd3FlZv32bxiOtWq5Lz/Q69Rc0hMSmb3zm2UKFG4hd0Jk6bx1MWVtDQJaWmppEkkpEvSESoJmTdnJouXrCAi4hML58+hf9/eWc736fNn6lo14fPnSKpUqcy5MycobVzwiUSJRILtTTsM9XWpaVFwgk6xYmrMnjiU2ROHkpCQxM7DNpy6eAtXN3dcXCcyfuJUalSvxuiRw+jXt3eO7isSExO5dOUaJTQ10NMtfNc0E2N9gp7bfvN/V2894NIDFy7ce4okPR093ZJsWTET69aNABjYswObdh1n7bbDDF+9m202Nzm7Yiq6Wvlfbbpw7xn8Q8IZ2L8v9ev+/LohFArR19fnjd/bXK81a9lWlEUiXG4fxcTo+2qJ3TWt0dXSoEYFk1yvUVhoaGGGQEEBx+fezB+SP/198kp54wxbmXehETkaJ5FIcH8TwLXH7jh7+uIbGEpkTDzp6RlVTQIFBbQ1itHAoiINLczo3Kg2NSqYSjv8Qk2J4uqEfo6WdRgFxvvQCC49cOHMXSe834eQnp6OoYEB69etpEsn6Tdcr25hgZlZRRzvPeBzZCTaJQvftUAWfLUMe/PGD8v6jYv8ZrHfgeu2tujoaFOrZt77A33tqSMtcUVJSQlxSkq2jv0qrshtweTIKVzIxRU53+Hn54e7uztHD+3L1vF37t5FX0+PCuWz77X919ZNaGppsu2vnVSrVQ8Xp4fo6BTNmzGBQID9rWt07dEXB8d7tGzTgbu3baUufGzeup3NW//C0MAA50cOv72wAhkPjaqqv1fj9+DgDDsSHe28NcD+LxAZFYV6MXVZh5FrLly8AkDH1k1kHEn2iI6JZcdBG3S0tZk3e2ae57t47hSVLWqzafM26taxxLpDu1zPFRcXx5ZtOxAoKJAmkdB9/iZsN87Lc4z/RiQSYr9lEdodR5GWJmHc7DUoCoX0sG4h1XVyQkktTTzv29B79BwePnlO484jUVFRxthAl/KmpalqVg7zSmWpVN6EKmblUFL6/rbu1MVbPHr6nIYNrbJt9SlLjp88TXp6OurqaggUBCgIBCgoKBATE8OYcRkVH9OnTmL2zO97vP0/wcEh1G/YjJjYWJYsnMeM6VPyO/yfsvWvnaSkpDBldH+ZxaCmpsLMPwYz84/BJCQksefYeU6ev8kz9+eMmzCFCZOnU6N6NUaNHMaAfn2yvM8YMWocYrGYnWsLv22Uj18Ak+at50tsHAAVypZm+exxdGzzfeXTjPGDGDu4B4MnLubuQxcqD5jOtL7WLByadTV3bnF092T7hVsYGhqw46+s7Q9r16rB/QcPcXjkSotGORfwv8TE0rBujR8KK8nJYmLi4mlTt1qO5y2MCAQCSpXQ+MYOrrBh9rcdWGDY558ekyQWc8f1FQ7uXjx7/Y6A0HCi4hIyhRSFv4UUq6oVaGhhRqeGltSoUOY/8bzwK/RLamZa/v1uxCUkcdbBmauPXHnlH0RkTBxpf1cjKioKqFHdgrmzZ+bp/is7rF+9gm69+jFz9nwO7d+dr2sVNZYsXw3AujUrZBzJf5sbtreIj09g+P/YO+uoqLY+DD8zNCKKoIiKgGJjgEHY3V0Y17x2XbsDu1tsRWwRVFBSUVQQxUBsLASRDgEREGa+P1Dv9RNlgMHBe+dZy2XM2Xu/B2fOnLN/8Q6VTqcRaQdXVFRUJK5EUVGWtwWTI6coIg+uyPkOBwcHSpQoQccO7XI91tnlAh8/pjF29Kg8r7PcZhHapbRYbLOCuvXNuXH9MhX1K+RHcpHgnNNJBg8ZifP5C1g0boHfNW+ptVI4aHeYxTbL0dbW5vbNa1+/0P/tiEQiNIr9u4Irr16HAFDhN36v/yoSE99jUqumrGXkG3cPTwC6tf89gitDJy0mKyuL3Tu3SWU+oVCIzyV36pg2YvDQkdwN8MXQIH9Z0MNHjuHTp08c3rGU/cfOccX3DltOuTKlXyepaP0nvZs34pS3PwKBkOGTl+DocolD25bIrDWOuroqF45u4XXoO9bb2nMjIIjwiBhevH6Lx+Ub3xyrUUwdA309po8dTO8urUhMSmby/HWoqariePKoTPTnFbFYTOdOHTh+xO6bf3d182DJshXYbtsskRfQq9evsWramtTUVLZsXMfwYQUzLy0otrv2oKKsxOg/ikbmvLq6KlPHDGLqmEGkpaWz+7ATRx3duBd4n/ET/2LylOnUq1eXcWP+pHevHt9s0J467cSMWfNITEykRhUjSBxzqwAAIABJREFU+nb7eVtYWXLF7w6zl27l6YsQAMxqV2fziunUrfnz6iENDXXO2K3nmv89hkxaxPrj5znieZ3jiydjWtVQqhrjk1KwXrwVRUVFLnlckGgzfNKEsWzeuoMFq2zxPZ83772MjAxEIjFly+Sc5OHu7QdAS9NaeZq3KFOnckU8Ax6Qlp6BqkrRu4fW1syuFI38XGERFh2Hm38gvg+e8ehVGOGxCXz8R8sYBaEQ7RLZgRTzmlXo2tgM0yqG//lASk4YlSvDg1dhZGZm/vYt7gDCY+JYfcQZ1xv3iEtK+frvpbS0qGdaF7N69WjZoikdO7RHQUHhl2hq1aoF5crpcfacC7bbNqGmpvZL1i3qZGZm4u7hib5+BerVrSNrOf9p1q7fhEAgYO7s6VKZT0XKwRVlZWU+pCRLtvZnz8fg4GAsLCyksr4cOXIKzu9/hyFHqmRlZeHk6EifXt0lMhLftGUbAoGAmdPzlw06dcoktLS0mDJ1Bg3Nm+Dj7Un16r+uXUZ+yMrKQiAQ5PgAc8R+P+MmTOHo8ZOYNbTi1o2rBfYMcTrrzJRpM9EsXpwA/6u/bQu1/PI7Vy7kxJMnTwEwk0JJ8r+ZN2HZD8JmZvVkLSXfBAY9QLO4Bmq/QWs7v9tBXPG9g55eWdq2aSW1efX0ynL61DG69exL63adefYoMM+bG0EPHuLhdQmT6pXp1r45nVo3xti8BzZ2jvRqYY7+DzYI80vflhac8vZn6pRJuHt4ct7rGlUsenL20Ebq1qoi1bXyglHFcuxY/Xf7zaysLB4Hv+bh0xc8e/GG+4+CefH6LU+CXzPiLxtm2mxGu1RJMjI+cdR+N8WKFf1r6RdPqhKa37dg6tSxvcTZt3fu3KNDlx5kZGSwd/cO+veVjvdPfrkZcJuoqGj6dG1dJDc/VVVVmDJqAFNGDSA9PZ1d9k4ccXDlzt17jBw9njHjJ9Ogvhnz5s7E3/8WK1evQ1VFmSH9OrNhyV+ylp8jThcusXjtbkLDoxAIBDS3qs+mZdOobJC3xIamFqa8vHmOuSu2s8feiZaTl9K1sRn7Z49FWVk6j1Htpq0kLeMTdgf2UL58OYnGlC5dms6dOnDB1Z09h50Y/YfkVTU37z4CoHplwxxfv3DxOgD9WltKPGdRp03DOngGPMDVP5BezRvJWk6OCAUC3G4GotP5TzKz/vZCUlVRppx2SWoaVsDKpCqdLU0x0Mu9bbOcbGoYlMf5+h3uvQilYXXJuywUJcJj41l9+BzuN+8Tk5gEgKamJu3btqZH96707tVD5h6VC+fPZdyEydgsW8XqlUtlqqWosGbdRjIzM5k5PfdKWzmFx8ePHwkMvI9JrZoUL15cKnMqS9n3RElJiU8StgWrUL48Hdq3Ze7cuTx8+JDFixf/Fvf4cuT82yl6T3hyZIqvry/vIiIYYN0/12MzMjK4FxhEzRrVC7ThP2zIYOwP7CU9I4PGzVsTcPtOvucqbNLT06lZuz4ldcrh7HIhx2N27tjCmFEjCXkTSl0zC5KTJctCyImLly4zfOQY1NTUuOF75T/VSiolJTsbS0NDOjdBRYUXL18BUDkPbfT+i5w7dx6ADu2Kbkb0zxCJRERHx1D9N+lXP3r6CgAiIiIxqduQx4+fSG3u5s2aMHvmNGJiYmnfqXuexopEIvoN+AOBQMDRndkaFRUVcdi3FpFITJ/5G6Wm8wstTWsiEAi4dt2X6z4XWTh/DolJKTTvMYol63ZLfb38oqCgQO0axgzo2YElM8dwxm4DD3xO8u6+O2OG9CYhMYngl2+ob2ZK1y7Sr/ApDGJiYgEK9PDrdNaZ1u07k5mZyTH7AzIPrAAsWLgEgJXzJshWiASoqGQHWgI8D/PuvhsLpo6kYnld/G/eoluPvqxcvY4yOqV4fN2BbStnFalKWpFIhO3BUxjW78LwKUsJj4yhR8cWvApwxtl+Y54DK18QCoWsWTiZwCvHqW5sgIvvXQz7TsThcsEN0qdssePF20gGDehPrx55Mzw+dGAPxTU0mLtiOzGxCRKPW7nlIAB9u+fsKfU4+DVKigrolPj33H/1/hxQcb1xT8ZKfozi5yqDWkb6DOvYHPsFE3h31pbIc7u4e2A1RxZNZHyvdvLASh6pXy37fjvg8QsZK8kb0Qnvmbv7ODUGTaPW4Bkc9rhGWqaITh3b4+3lytuQYBxOHmXQQGuZB1YABlr3pUQJTewOHUYkEuU+4D/Ann0HUVdXZ8hg2bUDlQPrNmxBJBYzbeokqc35xRNU0oBIbuSlLZhQKOTkMXs2bVjD0aNHmTRJeuclR46c/CMPrsj5BgcHB4wrV6Zhg9xbbmzbvhORSMTE8WMKvG737l0563QSkUhEu47duHjRu8BzSpvE9+9p2qItEZGRqKmpMXjoSGbPXZhjOei6NSuYMW0KEZGR1DEzJy4uPs/r+d+8RV/rwSgpKXH1sodMDHhlSWxcdt9pTSllmBQV3r4NR0lJqUhmLxclrl3Lzpxt1bKFbIXkE/+btxCJRLSwqi9rKbmy57ATYeGR9OzelUED+hP29i1NW7bjWXCw1NaYN2cmnTq0I+D2na++GZIwYNBQ3r2LYOzQ3hjq/+0N0NC0Jj07tuRZWAQnLvpKTSdkB290tTR59OgxADOn/8UtPx/KlCnNpt3HaNB2MNGxeb+m/yrU1FRYu2gyLkc3oagg5M7de5w95yJrWRIRHZNt5qylVTJf4zds3MKwEaNRVlbGx9uDzp07SlNevkhKSuJWwB1MqldGt/TvlSChrq7GjPF/YNHgW++NBVNHoJ3P/6PC4tDJ8xjU78LcFTtITUvnz8E9eHvPlUPbbCglJTN6g/J63HS3Z9Oy6WSJxYxas4dmE5YQHpO/64Hz9TsccrtKJSNDdu7YkufxysrKHD60n8zMLHoOz90nKzU1jc6DpuAXcB8LM5Nvrqn/5F1UDFr/sqph7RLFUVNR5vazV7KW8kOqVtRDSUEBn+2L2TxlKN2a1Ee9CGya/+40qmkMwMPXYTJWkjvxSSks2neKWn/MoOqAqew840Viajrt2rTmspcb4aEvOHH0kEStMX81AoGACePGkPrxI7v27JO1HJnj6uZBQkIC1v37yJ/5ZMzho8dQVVWlV4+8JXj9DBUV2RnaQ/bnTb9CdsJIy5ay84aUI0fO38iv9HK+kpKSgpubGwMH9EMgEOR6/MFDR1BWUmKAlAxyWzRrirenKwoKCvTuPwhHp7NSmVcahIe/o12HrkRERnHw4EGeP3/OsmXL2HfAju69+pGU9H11yqIFc7FZvIC4uHjq1rcgIiJS4vUePnxMp669EAjAy82FalWLdqu0wiDu8+alpua/K7gSHRODxr9s06IwePT4KcWLFy9SWdF5wdHpHAD9fpAZXFTIzMxk8drdqKupsX/vTnbu2ILzGQeysjJp3rJ9nq5buXHsiB3Vq1fjxKnTrF67IdfjN2zcgpuHFw3q1mT1gu+zsvZsmIeykhIL956SmsYvmFWtRFJyMqmpqQBUrVqFZ48Cse7Xl+evw6jZpC9HHN2kvq40adLIlJtu9qipqjB0xGgOHS76nisxn4MrpUpp5XnsxCnTsVm+Cm1tbR7cu0Wd2ibSlpcvFtksRywWs3h63r3pZE1ScgqNOgzlmKM7xsaVuXPTl2LFijFlwQYu+96WtTwA4hOTsOg4jMnz15GensHUsYMID3Rjw5KpqKsXTt//EQO6EXL7PPVqVSXoZSgmQ2ay8cT5PM0RFh3HiFU7UVVVxcs9/8HPVi2b06ljex48ecGew04/PM7Zw4dKjbpx/WYgTczrceHYj4M5SUkfKKtdtIJn0sBQr3S+A2G/AvOaxnzKyuLmb1ZhUdQpqaGOUCjkZbj07mekSWJKKjYHHak9ZCaV+k1m62l34pJTad2yBS7nHIgKf83pU0epX99U1lJzZca0KaioqLB+Q96DxUWR+IQEPL0ucdLBkT37DrB+4xa2bd/JQbvDODiewd3Ti6AHD7+pXkh8/55ZcxYwdvxkILuFkxzZ8eTpM6Kiomnfro1E+1uSoqws3bZgysrKZKRLHqiJT0hg4uRptGzZksGDB0tFgxw5cgqGPLgi5ysXLlwgLS2N/v1yb6ERHv6O0LAwmjZtLNVsDFPTuvhd80ZNTZXhf45l0+ZtX3uwy4rHj59g2bQVSckpuLi40K5dOwQCASNGjMDBwYEHDx/TvlM3YmNjvxs7dcpENq1bTVJSEmYNrXgdEpLreiFv3tCqbUdEIhHnnBwwNf1venPEJ2S3uChZsoSMlUiXmJgYSpT4d51TYRAVHY2BQUVZy8g3fjf8UVJUpEqlon0O81fZkvoxjYUL5nz1QmnerAn79+wk9eNHzK2ak5SUJJW1hEIhV709KFO6NCtXr/tpAP2yz9XsjfJSJXA7nvNDurKyMgN7tSfmfTIX/O5KReMX2jXKztR3ufB3AEUoFLJn1zbOOp5ESVmZCbNX0/WPqaTn4WHoV2NcSZ+bbofQUFdj0pTprFi1VtaSfkpMbHbFYl5bYPbtPwj7w0epYlyZJw/uoKtbpjDk5ZkPHz5w5OgJSpXUpF3L38u/4s79J1Rv3Jvgl28YaN2XOzevU6VKZa56e6CoqEifkbN4EizbKgC/gPvUaNyHJ89f06NjC94GurJkxmiUlArfUjLw0TMePn0JZHtiLLVzosHIuYRFx+U6ViQS0X7aSjKzRDieOkbp0gVr82R/cO/X9mCx8YnfvJaamka3IVP5Y8IiskQidq2by4WjW37ofSUWi/mUmYlB2X9f66maBuX5lJlFWhG9Zs8c0AUAm4OnZazk30dxNVXCootOYC0iLoF5u09QZ+gsDPtMZNPJC0S/T6Z5s6Y4Ohwn+l0IZxxP0LxpU1lLzROKiopY9+tDbFwc512LTgJKVlYWz1+8/PpsGRcfz3VfPzy8LuLu6UVaWtp3Y2yWrcSwcg369B/EqDETmDt/Mdt27GLV2g38NX0WI0eNo5/1HzRp3oZyFY1p2aYjEydPw8KqBUePn6SCvj56enosXb4KX78bv/qU5XzGZtnK7N8XzZPqvF8qV6TVFkxZWZmMTzl/N4nFYjIyMkhJ+UBcfDwREZFMnDSNj2lprFu3TqpBIzly5OQfuaG9nK84ODjQtEnjryWGP2Pl6uwNmnlzZkpdR9Uqxty95UeN2mYsXrqC7ba7uXf7hkwqGBLfv6ddp+6UL1+eU6dOUapUqW9eb9iwIc7OzvTt25fO3Xpz6MAeqlev9s0xI0cOo1hxDcaMm4S5VXN8LnlQo0b1HNeLiorGskkr0jMyOH7EjqZNrArpzIo+fwdX/l3Zk5mZWYSEvJG1jCJN2NtwPn36RAOzop+l9yNevX6NfvmiscH7I5KSU9h35CyldXSYMO7b9o69e/UgJjaWWXMW0NCyGQ/u3ZJKFZGqqir+fleoVacBf46ZQCUjo+8CyBERkfTtPxglRUUun9n903VXzZ+EvYMrC/edorOV9NpktP7cBikg4M53nh2tWjbnVfBDevax5uqNW1Rq1J1Te1fRuFE9qa0vTQz09QjyOYlFx2GsWbcR+yPHePYoUNaycuTlq+zNev2K+hIdLxKJaNW2I3fv3cfSwhy382eKTPuNR4+e0Ll7LzIyMli3do6s5eSJHQdOMX+VLUKhkF07tjBwwN8+fFWqGON89hSdu/amZe9xBF46Rtkyv77d2Vm3KwyfsgShQMjBrUvo1enXtcW47Hub3sNnIhAI8Di5nUamtRgzcyWnznlRd9gsrmxdTB3jHwfWh66w5V1sAlMmjZfKfZ6ysjKHDu6lV98B9Bg6nesu+4Hsn9GYmStJS0vH3MyE0/vXoFlcMo9EWSc2FQaaGuoAvP+QiqpK0auKLautRbWKevg/es7H9HTUPhsmyyk4FXW1efLmnaxl4P/oOTN2HOHhq+wWZaoqKjRpbMmkCePo2KGdjNVJh1UrbDh89DgLFi2lSyfpt+ZMfP+eN29CqWRkRPHP17Nr131xPu/Ko0eP0SyuyeuQEHR1dTEyNCAxMZHLPtdITExEU1MTK0tzvC56k5WV9XXOnTu2MOjz99yb0FBOOTixYdNWAHx8fChfvjyqqqpfN7FFIhEfP34kJSWF0NBQgoKCuH//Pnfu3aeeqSlLliyhfPnyiEQiOnXqhM2yVXi6OUv9ZyHn54jFYi5eukz5cuWoVCl3r1OxWExmZibp6RmkZ6TzKeMT6RnpZGR8IiMjg/T0v/8tLS27YkVabcFUVFQIC3tLHTNzMj6vn56ewadPn35YHbNt2zb09HJu7ylHjpxfjzy4IgeA0NBQbty4wS7brRId73zelZIlS9CwQeH4CejoaGNQUZ+QN6HExMbSvVc/nE4fR+sXbrSLxWImTp5GUlISx44d+y6w8oUqVapw4sQJBgwYQMeuPQm6e+vrzd4XrPv1oXixYgwaOpImLdri6er8XXl3UlISjaya8+HDB3Zu30ynju0L7dx+B94nZmdflvoXBVfehGU/TPXMo2ntfw1nl+z2Ku3btpaxkvwRExPDx49p1K9bU9ZSfsq42avJzMpi66Z1Ob4+dvSfREfHsH7jFqyateaWn49UNq51tLVxP3+WVu060a5jV27e8KGSkdHX19t26EJGRgYn96zCoPzPHxrU1VVp1aQhF6/e5FnoO6pVLFdgfQD6ZbQRCAQ8fZaz74y6ujoers7s22/HzDnz6TRwCkP6dWbL8hky29yPiIpl/qodnPe8hlWjupy1+7v1WqmSmjy4cpwytdoRERFJn36DOH2q6LUJc3Q6h1AopKEE/eTT0tIwt2rB65AQunXpzBH7/b9AoWRs2LSVpctXIQAWTR9Fny6/x7VMJBIxaPwCXC/6UrJECbw8cm5L2tjSkv17dzJ85BgsOw3joc8pihUrnBZcOeHu7cewyUtQUVHmsuMualbLfdNEWnhevkH/MXNRUFDA69QOTGtnJ8vs3bCAkQO709F6En0WbuTp0Y05XgsOXLiCi+9d6tapzTKbRVLT1aZ1Szp1bI+rmwcbdx3h4tVb+N66j7KyErvWzWVAzw4SzSMQCFBQEBKXlCI1bUWF1++iEQC6pYrufeWsgd0ZuXoXq484YzOyr6zl/Gswq2bEg1dhhEXHof+Lg8EZGZnsOX+JPecuERoVi0AgwMrSgoULZtPY8veqaJQEDQ0N2rZphYfnRe4F3se0XsE7MIjFYtw9vNh/8BBeF70Ri8WoqakyZdIEfP38uXbdFwMDA2rVqsX79+9p0LARcXFxBNy5h4qKCiNGjMDExIQTJ04QFR2DjY0NTZo0QUNDg1atWnHx0mXS09M55eCE3w1/1NTU6NWrFyNGjMDY2Pg7PUKhkGLFilGsWDF0dXVp2LBhjrqFQiHjxo1j/PjxREREoqdXtsA/CznfkpaWRmxsHDGxsSQkJGJkZEhSUhKXr/jg4XmRjIwMRGIxHbv0+Bw0ySAjPT3794xPZHwOYmRkZP8Si8V5Wl9aSaDdu3cnJSUFJSUllJSUUFZW/umvMmXKUKdOHamsLUeOHOkgEOf1CvIbEBMTI7USvf8KmzZtYqetLc+fPsjVD+KG/03ad+rOsCGD2bp5faHombdgMbv3HuDcuXMIBAIGDhxAhQoVOOd4Ah0dnUJZ8/+Zv3BJdvnvqlUMGTIk1+NdXFwYO3Ys3bp0Zv9eW1RyyDi77HOVXn0GAHDO6RTNmjYGsrMe6piZ8+5dBCuXLWHihLHSPZnfkLXrN7F85RoueV4otCBeQUlLS+Ne4H1u37nH02fBhIaGkpj4no8fP5KekUExdXVKlSqFrm4ZyuvpERERiYPTGQ7u20XvXj0kXkdNTY2PHz8W4pkULfoP+AM3Dy9iI0N/S8+VHTt3M3f+Yg7vWEq39s1lLSdH3oRHULfFAIwrV+LOrZ8bwk+cPBX7I8exMG8k1cw7T8+L9B3wB2pqatwL8ENPryzel33o0bs/1j3as3u9ZCX8L1+HYdZ2MK3MauG0crrU9FXoOR4dXV2C7t786XFvw9/RuWtPXoe8QU9XhwtHt1DZMPcKUGlx1u0Kq7Yc5OmLECB7c1QsFmMzawx/jR74zbEikYgO1pO4efchlhaN8HCVXSbl/1/XPDwv0td6MJ07deD4Ebufjk1MTKSBRVOio2MYNXI4G9atKmS1kpGZmUmX7n3wu+GPVklNLhzdTK1qlWUtSyJiYhNo0Ws0b99FY2ZaD/cLZ1HNxUx763ZbFixaioG+HvcuHkVBQaHQdT578QbLTsNQVFTA3+0QlQx+XT97Zw8fhkxcjLKSIlfO7MkxqGOzfg8bdx2lZ7OGHJw37pvXnr4Jx2rcIooVK8bzJ0Goq6tLVV9GRgYGlarz4bNXlIWZCQ55qFb5QlmTdlTQ0SJg30qp6pM19YbNJiYxifCzOwttDWncr5XvMQ5lJUVeO2yTkio5F/zuMmjpdlaOsWZ8z8KvEMnIyGT/hcvYu1/lWeg7RGIxigoKdO7UgY3rVxe4FWBRJ+xtOLXq1KdBfVO8vfLeHiwiIhKXC65ERcUwZdJ4Vq1Zz46du6lbty7W1tbUrFmT1atXc+PGDUxMTJg6dSrt27fPV3uk8p89UYRCIU2bNqV379506NCBYsWk448ZGxtL3bp12bt7x3eV0L8Lsn4OFYvFJL5/T3paOqccHHn+4iUvX73i5cvXRETm7KWkpqqKSe3axMTEYGJigrKyMioqKjkGLlRUVFBWVv762j///uXPOf1SU1NDSyvvHoFy5MiRLUpKSoXyPSwPrshBLBbTtGkTLC0asWtH7pUrXXv0xefqNZ4/CSqUvubunl70s/6DxYsXM3r0aACePn2KtbU12qW0cD7jQNmyulJf95+cdjzLiFFjmTp1KjNmzJBojFgsZv78+Rw6dIjb/teoWrVKjsfdDLhNpy49ycrK4sRRO9q1bUNDi2Y8f/GCaX9NYsmi+VI8k9+XBQtt2LpjJ4F3bnyT1S4rgoOfs+/AIa5eu05EZBTJycnftc0QCAQoKSmiqKCIoqIiGZ+yy4hFItE3xwmFQqpWMaZjh3b8OXJYrq34ZH1T+6upVbcBCfEJvAt7KWsp+aJ7r/5cvuJD7JOLKCkpyVpOjrTpM46AwMdcvexJvbq5Zz71sx6Mu+dFOnVsz4mjh6Sm48Sp04weOxFNTU0C79ygfcduPH/xkjd3z1MyD60gzdoM4nXoO96dtUVVSgG5esNnE5uUKvH7cO78Rdju2otAIGDhtJFMG1u4BpNb951k9daDfEj9iFAowKJ+bZbOHoepSVWqWPQk4X0yDvvW0La5+Xdj+4ychZfPTVq3asmZ08cLVeeP+Od1TSQSUVrPAJFIxMtnD39qaC8SiTCp25C34eHMnTODubMk+47+FYwcPR6H0040tzLD6cC6H/paFDWu+N2h359zSM/IYPzY0axeuVTisbPmzGfXnv00qFeDS6d3FaLK7OBBVaveJL5P5tLpndSvW6NQ1/snDi4XGTVtOSrKSlx32f9TPy3LTsN4HPyag/PG0rNZIyB7s7XqwKm8/5CKj7eHRNfd/NC5W2+uXffF6cB6WjfLOZs6N4wadkNZAE+PbZKyOtlSvsc4SmtpEnhwTaGtIY37tUmbD3LY/Rrn186iSZ2c2wjLyRtpGRmU7TaWjub1OG4zWWrzZmVl8SgknBsPggl8EUJwWARvY+KJSUhCJBajoCCkTu3ajBw+lMGDrItM28pfQbOW7Qi8H8QtP5/vWmbnRGZmJs4uF9h/0J7rvn7fVRDMmTOHSZMmff17eno6r169onr16gXynPD09CQjIwNLS0u08+j3JimtW7emUQMztm/dWCjzFzayfA69fecu8xfacMP/5lctxsbGGBkZYWRkhIGBAWXKlEFbO7vi/M2bNxQvXpxGjRqhpvbrKmrlyJHz+yAPruQBeXAlbwQEBNCjRw9czp6mebMmPz32ywZI+fLlcs3mzQ/h4e9o3Lw1Zmb1sbOz++Zm6cWLF1hb90dNTQ2Xsw4SecPkhz37DjBz9nx69erFpk2bJM7EzMrKon///nxM/cDVy54/Pfbhw8e0bNvxm/LTIYMH/rY3XYXB5L9mYGd/hLchwWhqaspEQ3x8AouWLOPMWWeSU7JbZCgpKaFdqhR6emUxMjSkVs0amJrVpb6Z6Q/b1mVmZvImNJThI8cSeD+ImjVr8Pz5i6/XqeIaGpia1qN/317069v7u6qnf1Nw5f3797wJDePt23Ai3kUQn5hIYysLLMwbfX3o1NbVp2oVY25cvyxjtfmjcjUTMj9lEHLbRdZSciTg3mPa9B2HpYU5Hq7nJB7Xqm0nbt+5K/Wqxf377Zg6cw5aWlokfPZaev/CJ09zOJ6/xIi/ljKxV3uWj+6f+wAJ6DRzNf6PXpAYK3mf9nv37tOjd38SEhOpXcMY58MbKVWyhFT0/D/12w7mxeswxg3tzeIZY1BT+/u68erNW8w7DCMrKwuXI5ty9IPpOGAyfgH3ad6sKadPHsmx2rIw+ed1bf3GLSxdvooF82Yza8bUn44bM24Sx086MHH8WFYuX1L4QiUkKysLbV199MvpEnTlhKzlSMzqbXas2nIQJSVF7A/spXPnvPfIHzB4GBdc3enSrilHbZcXgspsug2Zio/fXZbOHsuUUQMKbZ3/59DJ80yevw51NVVuuNphqP/zdoWJSclUs+xFVlYWD+3XoVuqJB2mrcT/8YtCr07OTk6IJ/x+/s2k67ToT3z8e8KcdkhRmWwRi8WU6jiS5qY1Obuq8AKy0rhfi0lMoor1X5jXNMZjo3RNmP/LlO85Hu3iGgTZr5Xo+Nj3ybx4G8mbyBjCouMJj4knOuE972ITeBeXQGJyKun/t9+goKBACU1NDA0rMmzoEAYP7P/bBNmlRVZWFkEPHnLs+Cl2792Pvn4FHt2//c0xYrEYVzcPjhw9QaXKRtQ3rceylWt4+fIVlpaW9OnThw50keNDAAAgAElEQVQdOuDs7Ex4eDj9+vWjcuXfowo0JxYtWsTFi148uHdL1lLyhSyeQy95X+HsORcOHT5KjRo1KFasGBYWFowfP54SJQrnvlqOHDn/DeTBlTwgD67kjTlz5nDZ25uH9wNyzaixsz/K5L+ms8xmEVMmjZeqjszMTDp3603Im1A8PT1z9DgJDQ2lX79+CATg6uJERX3JTG8lZd2GzSxbsZpRo0axaNEiiTOMUlJSmDVrFi4uLjieOkbrVi1yHfPi5SvMLZvxKTMTNTU1osJfF0z8v4zhf47F0eksibHvfnmm16dPn5g0ZTonTp1GJBJRSkuLLp078ueIodQrQO/gpi3a8vjJU+Kisr1XfP38OWB3iGvX/YiMjAKyq1/KldOjbetWjBs7ihrVqxWp4EpWVhZRUTFEREQQGRlJRFQ0UVFRxMTGEh8fT0JCIomJ70lOTuZDaiofUz9mmwJ+yvyuguefCAQCtLRKYmhgwN17gXTs0I7jR+x+uyw/kUiEVunyWDWsg+sxyTysfjWmrQfyOvQdj4PuUL685B4lIpGIRpbNCH7+gulTJ7N4ofQ2fbbv2MW8hUsAaNWkIWfs8h680TftBCIRoY7S2RAcv2E/x7x88xzgzcrKYsiwP3G54IaykiJbVsxkYC/J/A7ygovnVQaPX4iSkiIlNYvjemwrVSv/nU1/L+gZbfqNIysri+ljB7Nw+qhvxotEIjoPmoJfQBBqqqpsWL+awQOtpa7zR/zzula2QiUUFBQIe/3sp5/52Lg4Klc1wcCgYqEkeBSEWwG3adO+CzMnDGHB1JGylpMrmZmZ9B4xiyt+dyhdWofLF92pqJ//pJXqtUx5FxFB365t2LdpoRSVZvMlKNygbk0uORZeW6f/Z6fdaeYs30ZxDXVuutlTXk+yhzEvn5v0GTkLQ73SWLe2YvWRc7Rq2YKzjoUbeNPWrUC1ygb4nj+Q7zmadvuTp8GviT6/R4rKZEtoVCx1hs5ibPc2rB43MPcB+URa92tWYxfy5M07np/YjE4Jyas45fwYq7ELefE2ipcntxDw9CV3g1/zOCQcJ59bCASgVVyDj+kZZHzKJOsn96uKiopoFi+Orm4ZjIwMqVGjGg3MzLCytEBLq+j6+RQ2YrGY8xfcWL5yDU+ePvvmtZu+V6hSxRgFBQUueV9h6fJVBN4PomLFioSGhgLQqlUrZs2aRe3atWUhv1Bxd3dn5MiRPAi8hUHFH1c9SsqX7buCVOzkhV/5HBoREcmM2fNxOX8BNVVVps+YwejRo39J21E5cuT8Nyis4Mp/K5VCznekp6fj4uLCyOFDJNrEtN25GwWhkHFj/pS6lhWr1nIr4DaOjo4/NI+vWLEijo6O9OzZE5O6DXF1caJJYyuprO/scoFlK1Yzffp0pk6dKvENS1JSEoMHDeLZs2fs32MrUWAFwLhyJW5cv0KTFm34+PEjO3ftZdzYUbkP/I+QkpwM8Ms31zdv3cHKVWtJS0+nor4+27ZsoGWLZlKZOyk5+Zvs8MZWFjS2sgDg48ePHDt+CgfHMwTev4+d/RHs7I+grq5O9WpVMW/UgK5dO2NlYf7Tn4lIJML7sg9Hjh3nftBDYmPjEItEiMViRGIxIEYgECIUCBAIBf/4sxChUIBAIEAoFCJAQFJyMoqKiqSnp/HpUyZZWVm5nqNQKEBRQRFlFRXUVFXRKqVF8eIalNAsgZaWFjo6pShTujR6urqUr1AOjeLFuXr1Or5+/jx7Fsy9wPsAuLl7olW6PFpaJalibIyVpTldu3SivpnpL3uYyA/el30Qi8W0atJI1lJy5KzbFV69CadXz255CqxA9mfR75o3dczM2bBpKzo62kwYN0YquiZOGIuH1yV8rl5j5KDu+ZpjaL8ubNt/khMXfbFu07jAmmp89nK4fecerVpK7p2joKDA0cMHcXXzYPifYxk3axXX/O+xc+3cAmv6J13bNWPs0N64eFwlPDKGI6ddWTr774x40zrVuOV+iA7Wk1m/8wjOHlc5f3QzuqWz214IhULcjm/jsMMFZizZzPiJf7Fq9XqWLlmQJ0+ognLa8QypqalMHD821+v9qtXrEYvFbNm07hepk5xXr7ITJKr+pF1UUSE6NoFm3f8kIiqWxlaWOJ85VaAWhkePnfja99zB5SJ1alVl8p/SqSD7wuzlWxEI4IjtMqnO+zPW2R5m+cZ9aJUoToDHYUrrSN5bvW1zc4b174LdyfOsPnKO0jo6nD55pBDVwp079/j0KZNmlmYFmqeUliafJPi+/524/fQVALWMpJuUVVisGTeIrrPXMnvnMfbPkc737H+dKhX0eBwSjn7vCd+9JhaDiroGpctqoqVVEh0dbXR1y1BOT4+KFfUxNDSgciUjdAqpbdTvzvMXL5k+cy5XfK7SrFkzevXuQ7NmzfD29sbW1hbzxi0QCoWUKV2ayKgoGjZsyOnTp7G0tMTf3x8lJSXq1y+a/prSwMLCAoFAwLVrvhgMyt89wocPH7jicw03d0/cPb1QECowbuyfDB82hBIy6vAgTUQiEYfsj7JwyTJUVFSYM2cOQ4cOlVn3Cjly5MjJK/LKlf84rq6ujBo1ioAbV6lWrepPj01KSqKCYVUaNazPRY8LUtVxyfsKPftYf9dP9Ue8fPmSZs2yN7wl0Z7rfK9e07lrLyobG3P8+HGJN28DAgIYNGgQSkpKnHM6iWk+qhpiYmKob96UxMREiVqi/Ffo2KUnN/xv5qklT0G45H2F0eMmERMTg4ZGMVavXMaQwdLNbmxo0YzQsDCJqpQePXrMzj378L7sQ2REJJmfNzoEAgHa2qWoYmxM3Tq1adzYEhVlJfxu3MTdw4sXL1+SmZl9rKqqKjra2igoKiAUCr9uXIpEom9+iUViROLPfxaLEYlEZH7K5H1SEhoaGujrV6CEpiYlNDUpqZUdJNEuVYrSOtro6elRTk8Pff3yaGlpSSXw8eDhQ85fcOe67w2ePQsmNi7ua9XLl/OvWqUKVlbmdO/ahTq1TYpMwOWL+fuDqyepWK6srOV8R6VG3UhK/kDY6+B8myknJSVR29SchIQE9uzajnW/PgXWlZmZiWHlGnxM+0j0I698BVXT0tKpYNqJ4mqqvDixucCBWf9Hz+kwXbJWVT8iJSWFlm068iz4Of26t2XvhgUF0pQTYrEYnRqtMTbU56b79344IpGI0dNX4OByEUVFBdYt/osRA7p9c0xaWjoT5q7hjOtlsrJEFFNXp1GjBowaOZzOnToUyufrSyZkvfoWvAkNJSLsVa4G6sbVa/PhQyoRRdCPac26jaxYtZaLp21pWK+WrOX8kMCHwXSwnsjHtHT+mjyRpUsK9p5ctGQZm7fuoFixYlz0OE/nbr2Ij0/A89QOzM1MpKI5PT2DsrXbU93YgBuudlKZMze+tM0rra3Fba/DefKA+idGDbsRn/CeHds28cegwm1lNmXaTA7aHea25+GfesLkxsS5azjs4MqrU1sppakhRYWyY8oWOw65XeX2vpUYVyi872ZpZnjXGDSNuPcpRDrv+u2qeIsiLr53+GPZDmrWqM7ggdY0aGBGvbp1cv3ekfM975OS2L5jFycdHAkJeQNkJ0AuW7aMNm3afHNseno6J06cIDQ0lLi4OLp27UqrVq2KzH37r6JDhw7UrFGNvbu2Szzm3bsI3D29cHXz4Oo1X9LS0jA2NqZt27YkJCTg5OSEsrIyw4cOZvzY0XlOmpKUwq5cefs2nFFjJ+Dr58+AAQNYsGABJX/QaluOHDlyCoq8LVgekAdXJGfEiBFER0Xi4+2R67FfDMZPHbenQ/t2UtMQGRmFVbNWmJjU5vDhwxI/QERFRTFo0CDehoVx9YoXlSvl3fQ8Kysru1Jh9Tr0K1TgkL09lSpVkmhsQkICJibZGweSmkL/eK5EGlg0ISYmlqlTJmKzWPobcL8bLVq358HDx19baBUWb0LDGDx0BPfvP0BBQYExo0awYtmSQik/btO+C7fv3CU++m2eHpTV1NS4e+8eZ866cPWaL8+Cg4mPT/jO7FFRUZGqVY3p0rEjo/4cjq5umXxrzcrKQqt0eTp3bM9xKRqY5wexWMz9oAe4nHfF18+f4ODnxMXHfz1/oVCIjrY21apVpUljS3p060yNGr/O6PifNLBoypuQEKIfX5TJ+j8jJCyCui2tGdC/L7t3bivQXFFR0dRrYElqaioOxw/Trl2b3Af9hB07dzN3/mIWTR/F9HH5N4Jfsm43m3Yfk0rrl8zMTHS6jKZ7184cPrQ/3/OIRCKsmrXi8eOn/DmoBxtspB9Ar9W0L9GxCcQ8+fH77rLvbQaNW8CH1I+YmlTDyW49pUp+mxGYlpbOkvV7OOt2hYioWABUVFRYbrOIMaOl2+pKTU2NgIDbWDVrTds2rXA8deynx4e9DadWnfp06tieEzK+JuXEmPGTOX7iFO+C3CmmXjRNVJ3dfRg2eQli4MC+XfTq0S3XMT9jxqx57Nl3gLJly+JzyR09vbKEh7+jVt0GaBRT4+HVk5QoXvCWRut22LN8035s18xhUO+8e8LklT4jZ+Hlk912LjzQDQ2N/AWiASKjY6nVrB+KikoEPw4s1A0js4aNCQsLI/qxV4Hm2XvkDDOWbObIool0sSpYFUxRofqgaSSlpPLu3K5CXUeam5C7z11k9s5jzB3cndmD81fRKedvRCIRpbuOpnq1ar+tp19R4PwFN6bNmMP79+/p1bs3R48eBeDZs2doaPw7grGFweLFi7l06SL37/j/8Jjk5BRevHyJm7snbh5e3L8fhIKCAo0aNaJt27a0bdv2m32KqKgoDhw4gL29PampqfTp1YPhw/7AwryRVINXhRlcuX3nLgMGDUNRSYlNmzbRuHHBK8/lyJEj52fIgyt5QB5ckYz4+HjMzMxYvnSxRG2+jKvXJiXlA5FvX0lNQ1ZWFt169iX4+Uu8vLzQzmO5dVRUFGZmZpQpUxq/q96UKZO3D8mceYuw3bWH0qVL4+PjI7FB2sePHxk/fjxeXl5cvexJ3ToF7w/74cMHGpg3JfzdO/4cMYyN61cXeM7fmUZWzQkJeUP0u5BCmT89PZ1xE6bgeOYcYrGYli2acXD/bkppSd72I6+sXL2O1Ws34ORwnDatW0o87kc3tS9evuLyFR/EIhH1zcyoX99UmnIprWeAkaEht27kzVz8VyASibhz9x4u513xv3mL4OcvSEhI/BpwUVBQQEdHh5o1qtG0SWO6d+tCFePCN8MsrWdAxfK63PY8XOhr5ZUvLW7OOp7MU5urH/Hq9WvMLZuTmZWFu+s5zBs2yPdcFStVJ/XDByIeuBfI/FUkEmHSvD/hEdEcnDeWns0K1p6tTJfRVKteHd+rBQuWZWZm0sC8Ca9eh9C+pSUr503AWErtaTIzM9Gu3hqT6pVz9VlIT89g0PgFePncpLR2SYJvnPlhoDcp+QPmHYfyLjIGgLp1auN46ihlyuQ/aPtP1NTUaN+pG96XfQgKvIVhLn3Iv2TlX/Zyk/q1Thp07tYbX18/Ep5fkbWUHFm+aR/rdhxGVVUFjwvOmJrm3z8sIyODzt16c/NWAIaGBtzy8/km+3v/fjumzpyDnq4Otz0OFyg4AWDSrB9RMfFEPfIs9Ax+6zFzcbvkB4CykpJU1nQ8f4kRfy2lVs0ahbqpa2hcA2VFBZ75OeZ7DteLvqzZZkfgo2AGt2vC9mkjpKhQNngFBNF34Wa6N23AofnS9Yv8f6S1CSkSiRi2YifOvndQV1Eu9KDQfwXz0fN59S6GuOi3spby2xEVFc2M2fM453yeNm3asGrVKsqVK8etW7eoUqUKWoX4/PRvYN26dZw4fpzgJ/e/+fe0tDSuXvNl9979eF30BkBTU5OWLVvSrl07WrRokWtQPiUlhWPHjnHgwAHCwsIwNDTAul8fBlj3w8jQoMDaCyu44uh0lnET/6JWrVocOHAAHR0dqa8hR44cOf9PYQVX5DXG/2GcnZ0Ri8X06ZV7NtSz4GCio2No17aVVDWsXb8JXz9/tm/fnufACoCuri7Ozs6kpaVT3cSUmbPnSxxYO2R/FNtde1i0aBGBgYESB1aCgoLo168f165d5djhg1IJrAAUK1aMwDs3MDIyZN8BO0aPmyiVeX9X0j5+LFAP+J+xact2KhhW4bTTWYwMDbh2xYtzTqcKNbACMHL4UAAO2Uun77px5UqMGjmc0aNGFspmo5ZWSaKjo6U+rzQQCoU0bFCfpUsW4unmQsiLJyTEhON2/iwTx4/BtF5d0tPTuXzlKkuXr6J+o8ZolS6PvlE12nXsxqYt23kdEiJVTWFvw0lPT8dCSq1wpM2rkOzNBAvzhlKZr5KREV4e5wHo0q03sXFxEo/NzMzE0/MiE6dMp1bdBiQmJjJxZL8CBVYg+31x6fRO1FRVGLFqN3auVwo0X3F1VaJjCv4ZUFRUxN/3CjVr1MDj8g3qtx1MWZN2tOo1lo27jhKX8D7fc3teyc6wb2qR+zVARUWZ0/vXMmfyMGLiEqls/uPv/4WrbXkXGYNJ9cq0adaI+0EPqFbLlKAHD/Ot9Z+kpqbi43ONSkaGuQZWAC64uqOhoVEkAysAUdHRqKgoy1pGjgwat4B1O7IDvvoV9Lng5k5ERGS+53vx4iU3bwVk37fcvvFdW52RI4cxfepkIqJiqda4NwGBj/O9VmJSMmHvomjcqG6hB1YWrtmJ2yU/GjYwY82qZWR8+sSS9QU3de/dpTU9O7bk0eMn2CxbKQWlOSMUChGLf2zE/TP2HHbCqEFXBoydR+CjYACev83/e6QoMXWrPQpCIdv+GiZrKRLxPCyCaoOm4ex7B6FAQGp6Bn4PgmUt619BB4t6fMrM5JrvDVlL+W0Qi8UcOXqchpbNuO57A1tbW+zs7ChXLrsFVaNGjeSBlVzIysrC29sbE5OaAMTGxnL02AkG/jECI+Oa9Ok/iODnL6lZsyZHjhwhKCgIW1tbevToIVG1o4aGBqNHj8bPz4/Tp09jYWHJdtvd1DUzp0v3Pri6eUjkm/mrEIvFrF67geF/jqVTp06cOnVKHliRI0fOb488uPIfxtHRkTatW0oUtVu2fA0AC+fNkdr61677snrtBqZNm4aVVf5N6evXr4+vry+zZs1i9979dOne56s/w4/YbrubSX9NZ8iQIYwaJbmJfGRkJB07duTu3btccHaic6cO+dadEyoqKty5eZ0a1atz4uRpmjQvWKud35n09AypB1cuXbqMcbXaLLZZjrKSMrt3biPwjr/UAmS5oatbhlKlSnHR+8ovWa+g6OjokPLhg6xlSIxQKKSxlQUrl9vg7eVK6KunJMSE43zWgbGj/6Rmjeq8f/8e/5u3WGyznLpmFpQqU4EaJqb07jeQLdtsCXnzJt/rnzp1GoAenVpI6YykS1JK9v9lfr1WcqJe3TocsdtHeno6rdp2yvXaC+B3wx+dshXpYz0Y+8NHiYyMpEHdmiyclnsFpSTo6erg67IfDXU1/tpqT+/5G0lJTcvXXNolipOUlCQVXaqqqvj7XsbX5xJD/xhImTJluPfwGTbr91CpYTcqmnXGevRcAh88y9O8G3dlB2uH9e8i8Zi5k4cDEJ+QxKWrt757feGandidPE8VI32untuL44F1nLVbT1ZWFnv25r9F2j+ZNWcBWSIRSxbNz/XYxMREoqNjpBYYLAwS4hPQKCa9z1ZByMrKwt3bj8nz12Fs0YPzXtcoX74cxpUr8er1a9au30S1WvWoYFCFrj36cOTYCTIyMiSeX/3zeQ607vfDgMfihfPYsnEdH9PSaNt3HJPmrSUtLT3P57LLLrsKY/QfvfI8VhIOHHdm0dpdPH3+mm37TqCnVxYv9/OMGzMKLa2S7Dhwitj4xIKvs2URuqW12bh5GwG370hB+fdoFi9O4vuUPI0JCYvAtM1AZtpsITUtg1Ejh/M2JJiSJUsQ8rlq7XdFLBaz7bQ7b2Pi6dPSHM0i8vn8GTucPDAfs4DYxGRmjv+D4BtnAFi0/5SMlf07GNWlNQAHDxa91pJFBZFIxEG7wzSybIZmqbKU0NZj/KSptG7dmitXrtC9e/f/nF9KfhGLxTx8+JBRo0YRFJTd4qtth65Urlab8ZOmEhEZxeQpU7h8+TK+vr54eXnRsmXLfD//CoVCLC0t2bBhA4GBgWzbto0PqR+xHjQU04ZWbLfdzXsp3dPml+TkFEaOHs/K1euYOXMmW7dulfseyZEj51+BvC3Yf5TXr1/TpEkTDu7bRe9ePXI9Xre8EZqamjz/v1LW/BIXH0/jpq0xMDTk5MmTUvO3OHToEPPmzaNG9WqcOGb/XSmsSCRi0ZJlbN2+k4kTJzJnzhyJbxDDw8Np1aoVKSkp3PS9Qo0a1aWiOSdEIhH6RlVJTk6hTJnSBD++/58zszQ0romKsjLPHgcWeK6Q0FD+GDKS+0F/+6qsXG4jk5/pYpsVbNqyjb27d9C/b2+JxhS2keCP6NqjD9eu+ZIYF/HL1y4MvrSq2W27FZ3SOri7e3Hr9m1evw4hKSn563GKioro6pahVo0aNGvWhO7du2Cgn3sLp05de+Lr50/8M+8i+XkdMcUGxwveJMVLPxt56ozZ7D9wCOt+fdiTi1lnP+vBuHteZM6kYQzs0wGD8npS1wOQkpJK58FTCHwYjKKCAvWrGWEzoi8WJlVyPD4jI5PHb97y+HU4wW8jeBMZw5mrAQCF8jOD7Gu9m7snx0444O9/k5jYbJ+TkiWK0619M+ZOHk65sj9OgBCJRJSu2QZD/XLc8cpbRVxMXALVG/dGTVWFkNsuX6uG1tseZtnGfVTQK8O9S8dQVv77IV+7WitMTGpx9bJnPs72b46dOMXY8ZPR0dHmVfCjXI9fu34Ty1eu4fjhg3TuXPieG/mhUtVaCBHz3P+MTHVs2n2UZRv3f81SVVVRYeiQwaxbswLI3uy54nOVQ4eP4et3g6io7MosgUCAhUUjzjgczzUA+6VFm5fH+VzbAb4OCaFLt96EvQ1HKBTSxLweK+aOp07NnD+H/495hyG8eP2WmCcXC+W6WrJKi2/8y+7cvE6VKsYAeF30pne/gZTQ1CD07oUCr/XqTTgN2g5GvZg6L589lPqGks2ylWzYtJVd6+YyoGfuyT+b9xzDZv1eRCIR1v36YLt989frQPNW7Ql68IC4C/ukqrEwCQ57x9mrt7ke9JSnb94R+z4ZkVhMcXU1nh3bgPov2MDL7/1aWkYGPeZuwP/Rc0poauBsv5F6JtUAaNb9T4IeP+flya2U0pR7WhQU/V4TUC9enOdPgmQtpcjx+PETpkybxc1bAXTr1g1nZ2cAjhw5QsuWkrczlgMBAQH06PHtHouamhrNmzenXbt2tG7d+pdVawQGBrJ//35cXFxQVlJi4MD+TBw/VuKWYdJ6Dr185SoTp0wjLi6ejRs30rVr1wLPKUeOHDl5Re65kgfkwZXc2bhxI3t27+b506BcH6IvXHBjwB/D+WvyBJYuWSiV9ZevXMPO3fvw9vb+WlYsLS5cuMC8efNIS0tjx9aN9Pxs2JqRkcH4SVNxOO2EjY0NI0dKbs6blZVFixYtePXqFUftD9C1Syepav5/5i1YzHbb3V//XrdObXy8PYrkhm1hUd6gCtqltAi6931WtSSIRCIcHM+wfccugh48/Oyr0hy7/bvR0io8Q9ncSEtLQ0+/MkaGhtwN8JVojKyCK4OHjMD5vCvv4yL+FVlqffsPxsPrItHvQr7b1MrMzMTb+wpunl7cvn03O+CS/G3ApayuLrVq1qB5syZ0794V/Qrlv5nDsHINFIRiXtw890vOJ6+Mm7WKY07uJMa+K5RrSSPLZjx9Fpxr4LBipeooCMW8uuUsdQ054eJ5lcHj//7uUlJQoHgxNVSUlIiISwBAKBQgEv34dqiwgiv/z5uwMFavXs95Vzfev8/OLqxQTpdBvTrw1+iBqKt/+7519/aj/+i5zJsynNmThuV5PduDDsxdsZ0h/TqzbeUs9h09y/TFm9DRLsl97+PfVWJUsehJZpaYkJdP8n2OkB2IiI2Nw9LCnF22WzAyNPzp8VZNW/Hk6TPiosKK7PdgI8vmvHr1ipgnBfPnKQhOrpcZPnkJWiVLMnnSOHr16I6RkeFPx6SmpnL02EnsjxzjftADypcvx+OgOz+85otEIoyq1OLTp0+8C30hubazzqxcvY7g4OcAlNMtzbjhfZk4ou8P/09FIlG2n1C1ylxzkf4mv+tFXwaMnUfx4sVJTk6mdauWnDl9/JtjKhhUISk5mWnjBrF4+ugCr7n/6FmmLd6EeaOGeLm7FHi+f5KRkYGefmUUFYTcv3wc3dI5t9uNT0yi2x9TefDkBSVLluCMw4nv2u19CZjfP7gGAz3pP4BKC5FIhMWYhbwMjyLrc+WkAChZvBhVKpSluWlNpvbr+EsCK5C/+zX/R8/ps2ATKR/TaNG4Pg57V6Os/HeLQZ8bd+n2x1QGtm2M7XTJn13k5Ez3OevwCXxC5NtXUq3k/d0Qi8Vfr/OpqamsXb+Jrdt3YmhoyOrVq7G0tOTBgweUKFGCihK07pTzLba2tqxYkZ3U0L9/fzp37oyVlRVqamoy0xQVFcXhw4ext7cnISGB3r16MHXKRExq1fzpuII+hyYlJbNgkQ129kewsrJiw4YN8veUHDlyZIbcc0WO1BCLxTg5OdK1ayeJbirXb96KQCBgxrQpUtOgo6NNamoqfn5+UpvzC507d+b69eu0bt2aoSNGM3vuQvYdsKNth66cPeeCra1tngIrAAcOHODVq1cst1kk9cDK7r370SxVls1bt5Oens66DZvZbrsbff0KxEWF0atnN+4HPaChRbM8te343fn06VO+sjpvBtymR29rypQzZNSYCQQ9eEhtk1qffVVOyjSwAtmtgZo2acyLly8L1ILqV6BZQhPIfuj6N3D/wQNKaGrm+L5SVFSkXRCZQu8AACAASURBVLs2bFq/hmtXvHj75jmxkaGcOm7PiOFDsluKJSXh4XWReQuXUKtOfbR19alZpz79rP9g246dxCckYFLdWAZnJhnF1LLPOy4P3ih5wdPNGTU1NcZNmPzD93ZMTAyJiYk0bph/M+280ql1Y5SVlCitrcX44X2pXtUIZVUV0j5n9qupqmBevzZ9u7Vh1sQh7Nu0EH9XO+KeXqK4hjoGv/AB0EBf/3/snXVUVNv7hx8aDERCVMQEW2wxQWxRwe5uzGt3N9cObLERFUVFEMVEAUHBJgRBkVAQaQcYZn5/cEW9hMQAfu9vnrVYrHXOPnvvYYY95+zP+35e9u/bRWhwAC7ODnTt0omoL1/ZsvcElRv3oG2vcdhcvpHZ/rsNm4Z6wda1aeMGUa5sGRxdHnH5+l3mrdqBatnSeN04ma3FVc1qlfkaG0tUVOHsgg7s203NmjVw93hM42atadSkFctXruFzVHS27f38A9DXq/XHCisAfXr3JDUtjR0Hz5bYHNZsPYS8vDyvnnsxb87s3workGETOGniOFzv3WKaxWTCwsLZtGVrju3N+g3m69evjB45LF9z69/XjCcerrx87oW5WW+iv8axYrMVFRp0xWLhJoRCYZZr7BzuIBKJGGReNBapuw5nvFe+L59y/7YzdufPZGkzYXxGrbT3HySTwTlhRF86tW/JY08vtu/cI5E+v6OoqMjhg/v4JkihXe/x2dqw3bjjRt22/XnpG0jvXqa8C3idbR0j0x7dAbjwT02nPxWRSERAaAQqSopMMe/C1c3zib5+mOALe7i5YxnLRvcrNmGlIKw4fJ4e8zbxLTWVHWvncuXE9l+EFQDjNs3Q0ijPpfueebLelJIz6enplFJWAmDnHqsSnk3xIhaLeez5hLETpqBTTZ9yGpWoU78JYydMwbBdR/btP8ScOXO4efMmbdq0AaBRo0bSTfACYmFhgZubG6GhoWzfvp3OnTuXqLACGbVq58+fz+PHj1m7di3uHp607dCJ3uYDcbjuJPG6LGKxGEcnZ1q368gFu8ts2rQJW1tb6WdKihQp/0mkmSv/D/Hx8aF3795cuXQek45GubZNTU2lQuXq1K1bG4+H9yQ2B6FQyKw5Czh9xobp06ezaNEiiVmDfUcsFnPw4EG2bduGQCDA0NCQRYsW0bJl/jzbv0eejB09kl07/pZoBP/jx1507fkjJVZTU4Po6C9oaWry8plnpvg1Y/Y8Tp46g65uFbzcH/y/iLTS0NalYYP63L/j/Nu2oR/D2LBxCw6ONzLrI1TV1WXUyGHMnjntj/NyffPGl9btTTDt0Y1zZ0/+tn1JZa7MmbeIo9Yn+PDOL08FFf9kRCIR6hWq0KJ5U1ycC27vkpqaisvtu9y4eYsnT30ICXlPYuIPj3t5OTn0a1alQ+smDDbrRsumuUeDFSf7jp1n6cZ92J0/S9cunYpkjEfu7pj27o+Wpib+b55lruvRX76wYZMlN2/dJjT0IxePWtLV2LBI5vBvtuw5zsZd1mxZMZOpYwbm69rytU1o2aK5xCPM84NYLMb+qgO7du/j2fMXiEQiSqkoo6ZahvBPGWLE3CkjWLWgYFH1QyYt5sZdd+Tl5FBQkOepy2l0KlbItu0ZOyemLdpMqVKl+BgSkGkhVBBUVFTw9vZm0dJVuHs8JiUlYyNYU0OD5s2a0q+vGQMH9OWRuwfm/QYzf+5sVi5fUuDxihqRSETVmnVISkrG586ZIrO7yw3Nep2pU7s2bq53CnS9WCxGW6cGFStq88I766b6q1dvaGvUCRkZGeLyaBf5c3T0z4hEIv6au5DjJzPs7BQVFRg5oCebls1A+Z/Nz/7jFnDb1ZOw505FUs+mYsNuiJHhc3hItuddbt+l/6BhaGtp8Mb1fKE+7z8jFArRa92PuLgE3FzvUL9+PYn0+51t23exZv0m6upVw93xeKYouWjdbg6csENRUZETRw/marEnEokor6VDq3q1cN6+VKLzkzQ1B89CRgaCbHeX9FTyfL/2JT6RXvM34/chnMramtw4vzfXNWPb/tOs3XYYy2kjmGzWWZJT/n/B569xLD14jqsPn5L6j5DbsGED3B7cLuGZFR3vP3zgsecTNDU0+BITwz6rg3j7PKNG9eoMGDgQTU1NFi/OqKVqZGTEhg0bqFmzZgnPWkpxkpaWhqOjI8eOHePJkyfo6lZh0oSxjB41AvXy5TPb5fc5ND09HZc7d9m2fTcejz0xNjbG0tKSKlWqFMGrkCJFipT8Ic1ckSIx7OzsqKitjVGHdr9tu9fqICKRiOkWUyQ6B3l5efbt3s7G9WvYv38/EyZM+GWDUhLIyMgwdepUXr9+jb+/PxcvXsy3sHL79m02btzIjGlTJC6sJCcnM2X6LJo3b05ISAjOzs6kpGRkpnh5uP4ioOzdtY0Z06YSGvqRxs1aExtb+OKqfzrp6em5RvgkJiayfsMW6jZsSgOD5pw9dx45WVnGjB6B/+tnvHruxaIFc/84YQWgfv16VNXV5abLHQSCghXaLg6E6RkPoH9ytHheeezphUgkwtioQ6H6UVRUxLRnd3bv2Irbg9uEfwgkOvIDZ04epWuXTlSrVo3AkI8cOnWZLoMsUK9jQiPjISxYu4uIT9lH5RcXDetlZNW8ev2myMZo16YNC+b/xeeoKAYPG4VIJMJi+mz0ajfk6LEThIZ+BGDBmp3E/lTnpqgQi8XsO3aBUirKTBmdtxpH3wl+H4ZIJKJx40ZFNLu8ISMjQz/zPty7fYPP4SEsWjAXJWXlTGEFQFOj4OLnhOHmAAjT01kxb2KOwgrAiAE92bBkWqaFSGGpV68eVy+fJyriPVcun6dH964I09NxvuXC1Omz0KpUDfN+gwHo+U8k/Z+KrKwsF86dJj09nQHjFhT7+F++xpGWJqRhw4ILujIyMlSuXInPnz9ne75evTooKCggFou55uCYbRuhUMhFu8sMHjoysxhydsjKymYKK6uWL6GcqirHbK5SyaAHPYbO5JHnc548e4OWRvkiEVbWbjvCN0EKQwdnL7hGREQydPhoFBXkuXvpoMSEFci4B3Y4vQMxYNqnf7ZZO4Vh3tzZjBg2BL/A94yZuYpnr/wx7DGaAyfs0K1ShdfPn/y2dpGsrCyVKlbkdfBHic6tKGisV5UvcYl8S8maqfMn4uD2lPoj5uL3IZxBZl147Xrht2Ls7ElDUVCQZ6/d7wOOpGQgFos5f8edtlNXUHvYHC7ee4y6pgaWm9dTo3q1TIvC/1W+ffvGZfurHD5qjd0le759+8bX2FjOnb9IL7MBNGrSiomTp9F3wBAmTLKgdJmynDhxggeursyZM4dRo0axfPlytm3bho2NjVRY+X+IgoIC5ubmXLlyBScnJ1q3bsP6jZbUbdCUmbPncfvOPZKSkvLc39vAINas20j9Rs0ZNGQkyd8EnDlzhjNnzkiFFSlSpPznkdyTgpT/CVJTU7G3t2fUiKF5yhSxPn4KBQUFRgwbIvG5yMjIMGPaFGrr6zFu4lTMzc2xtraWeKqooqJilhT7vBAYGMj06dPp0b0r69eukqiw4uHhyfjJFkRHf8Ha+jgKCgo0bNiQMWPGsH//fl68fEVH4183gTeuX42qalk2bv6bxs3b8MTjQZEorn8KIpGIsmVKZzl2+sw59ljtx98/46FIWVmJHt26sGTRApo2LT6rocKyauVSJkyyYMy4SdjanCrp6WTLp8iMDTZVVdUSnknhuXQ5o77HoIH9JN63oqIifXr3ok/vXpnHfP38sDl3gXv3XfEPCODQyUscOnmJZgZ1Ob5ndYlEtTdtWBvIWNuKkuVLFnHvniu3XO5QXa8+sbGxVNWpyN7Ni6hZrTLLNlpx5cZ9GhoN5sGVI9SspvP7TgvIzoNniUtIZO6UEflewx1vZ9hWdjLpWAQzKxiKioosW7KQsmXLsnzlGgB2rZ/H2KFmBe6zy08ZRLqVtH/bvn3rDAsh14eStfU0MTbCxDgjmzYxMRGbcxewu2yPm3tGBkXnbqaoqKjQrGkTli1dSPu2bSQ6viRo09qQFs2b4e3zrNjH3mqV8T0ysH/h1rhaNWvw7l0wIpHoF2H9gt1lZs+ZT1paGgoKCjRp8uP7NjU1lfkLl3LL5Q7hERH8Oyn+fWgo1XR1fzn29m3GOiQnJ8e8ubOZN3c2l+yvsnnL37g/eYHp8FlAhm2f39sQ6upXL9Tr+pmHns/ZfuAU2hUqsHO7ZZbzIpGIlm06kJqWxok9q9EpgpojDevqsXLeJNZsPcSgoaOy1HopLDOnT+Xc+YtcdX7AVecHAPTvZ8axwwfyHDBhaNiSy/ZX+RwbRwW1chKdnyQx79CCu95vuHD3MaN75J6RX5KIRCImWx7m4r3HKCkqcMZqPb275S3gQ15enrYtDbjv5k1UbDxaav/792VFgVgs5o73a/ZevMGjVwGkpgmRlZXBsFVL1q9ZiaFhRpBdWFg4u/ZY8cD1UZ6CDUuayMhPfPr8mZo1avDi5UvsrzpwzvYicXFxKCgoZHHsaNOmDbt27aJVq1asW7eO0aNH06FD1s+ahYVFcb0EKX84BgYG7Ny5k+XLl3PmzBlOnz7NiVNnkJeXp2WL5rRr14YmBo3Q0FBHLBYjEokQicQEB4fw/MVLnvo84/nzF5QrV46+ffsyZMgQDAwM/hM1O6VIkSIlL0htwf6fcePGDSZMmIDHw7u/tSGIiIikToMmdDIxxt7Otkjn5efnz5ARY4iLi+fIkSMYGhaPXUxOhIaG0q9fP9TKqXLrhgOqqmUl1ndYWDh9+g4iMCgIBwcHmjb94XWdmJhInTp1gJwLKO/bf5Aly1ZRtmwZPB7dz1JU+7+CqnpF+pr35qT1EdzcPdi0ZRtu7h6kpaUhIyODWCxGX68WTz3zVhT+T6StUWdevXrNjev2tG3TOsd2JWELFhYWTr1GzYDiK+ZdlLQz6oyvnz8xn0smCtfN3YNVazbw2NMLWRkZFs0cy+JZY4t9Hmr6HenQvh0OVy4W6TgCgYCqNesiEAgYZNaFI9tX/HL++Lmr/LViO/Lyclw9uZ22RVCDJSUllarNeiEvL0eoj2O+M7BGWCzH4ZYrn8KCS9wn+2cGDRmB863blC1TmoUzxjBrYuGDH+au3M7Rs1cwqK+P69XcC4cbdBzC+4+RmPfpjfXRAwWO6M/Luhb6MYwGBs1p364N1apWxfWRGx8+hAJQtmwZ2rdry8zpU2nfrm2B5lAUjB43EfsrDnwNuFusWX81W5ohSBUSERpUqH7WbdjM39t2cs/lBs2aNcEvIIChw0bzLjgEBQUFhEIhZcqU5n2QH/Ly8tx/4MrwUeNISEikdOnSNGrYAHOzXowaMYynPs8w7zeYJYvns2Th/Mwxzp2/iMX02YhEIpwdr9DasNUvc/j0OYp5CxZz9doPC8fatapyeNsKmvwjEheU2PgE6rYdQFqaEO8nblSvVi1Lm8lTZ3DufMYaqVq2NB6OJ4pEYAHoOmganj6v2bnNkvHjRheqL18/PxYsWo6n15PMrFhZWVkqVNDiyqXz1KtbJ1/9OTo5M3TEGFaNG8icIZKtNyhJkgUpVO5rQcdm9bHfOP/3FxQhOa1r7yOj6DFvMxFfvlJXvzqOZ3ehkc8agN8L208264zltBGSmvL/PGKxmBuPn2N1+Saeb4JI+WcPQEenMqNHDuevWdOzfId/+vQZ/XoG9O7Vk7OnrEti2r8lJSUFRydnTpw6y917938RrbW0tBg8eDBDhw6lZs2azJo1C3l5eYyNjWnatKm0poWUQiMWiwkMDOTRo0c8efKE+/fvExMTk6WdnJwc+vr6NGjQgE6dOtGjR48/0jVCihQpUr5TVLZgUnHl/xkTJkwgPDyMh/du/bbtjFlzOHnahlvODhi2bFHkc/sSE8PosRPxeOzFpk2bGDYsf8VSJYFAIMDd3Z1ly5YhKyODs+MVKlb8fSRvXklJSUGrUsaD/Llz57JEEYnFYurXr09CQgKx0eE5RnucPHWWGbPnoqKiwsN7t9DX/3OLaBeEqKgoatVpRPnyagjThCT8YxlXvVpVxo0dzXSLybTv2JW3AW+JivwgUbuO4iQiIpL6jZqhVr48Qf4vc9yIKwlx5YbzTQYPG033rl24YHu6WMcuCipWqZlZy6gk8fF5zsAhI4iKjqZbx9ZcOLKlWMev2LAbOjpV8PYqelHy6dNnmHTtgbqaKm89Lmf5P7378AkDJy5EJBJxaNtyBvWRbNHqyfPWY3vlFns2LmT04F6/v+BfNDAazJeYOD7lUI+hJBg/yYKLdpdp1bQBTja7Jbr26TTuiZysDB98srd7+s7OQzZs2m2dWSxbS1OTNGEaVXV1mTN7Bv36muVJVMjLuva93tjtm9dp2aI5kPH9sG7DFq473SAqKsMaTVlZiWbNmjJh3Bj69zWTeA23/LBw8XIOHDrCqwfn0a0sufuH3LC5fIOpCzYxftxodm7LmomRH+7ce0Df/oNZs3IZSspKLF66EhkZGfr3M8dqzw6OWp9k6fJV9O7VExUVFS5cvIS8vByb1q9hyuSJv/T1o9ZVM1ycHQCwmD6bMza2lFJR4Yr9hRzvL5u2aEPQu2BOHjvEGRtbbrpk1JFZs3AKsycV/P6wZfdRBAR94Ojh/QwakDXL59nzFxiZdKNWrZrMmDqZOQsWU0pFmYdXj1Crhm42PRaO5GQB+m368k2QyjNvjywZPr8jLCycA4eOcOWqAyHvPwBQtaounTt1ZNrUSdSpXXAxSigUoqGtS9sG+lzfurjA/RQH+kNnkyZMJ+Ti3hKdR3br2pzdJzl54wHpIhEzJwxh/ZJpBe6/nJ4xsjIyxDgdLexU/+dxfvycPXY38PQNIjUtw1pPt0oV+pr3YfbMaVSokPvGSXW9+ohE6Xx4518c0/0t3759w93Dk3v3H+D15ClPvZ8hEAho0aIFw4YNIzw8nPfv3zNu3DgMDAz+E5a9Uv43UFdX58uXL3z58oW4uDhkZGQyf7S1tf+oACQpUqRI+R1ScSUfSMWV7ImJiaFZs2asW7OSaVMn/ba9bo06yAAfgovvpjMtLY0Fi5Zx7PhJJk2axPLly4tt4/zTp0+YmZnx8eNHdHWr4HjtEtUkGPmTkpLCytXr2X/wMNu2bWPo0KG/nBeLxSxYsAAbGxv27trO6FHDc+3vkv1Vxk2YgqKCArdvOWLQqKHE5locpKam8vLla576+PD6jS9BQcGEhYcTGRlJUlJyZjttbW16mXZnycL5aGv/qAVgffwUs+cuYP3aVcya8b+b1r52/Sa2bt/F5Enj2bplY7ZtSkJcOWZ9kr/mLcTmlPVvvdn/dOLj46lSvTb9+vbhxLHDJT0dhEIhPXv35bHnEzq0borD6Z3FNnZjk6F8jo4lMiyYwKB33LlzF9Vy5ejS2QRNDQ2Jj7dj115WrVlPp/YtuXx8a5bzfm+DMek/leRvApbPnciCaaMkMm7IxwiamAyjWpVKPL9bMLsdNf2OANy/40yTxgYSmVdhuHP3Pn0HDKGufnUeO52QeP9jZ67mstPdPIkCYrGY2cu3ctnxLooKCijIyxMZ9QWxWIyGujovfB5Ttmz2GZ9nz51nwaJluD+8S1Xd3D24q9asi1gsIjQ4INvzkZGf2L3XiqsOjpkZLXJyctSrW4fhw4YweeK4AtmCFobvwQ+7NyxgzJDexTJmzZZmJCR9I/xDYKFf7/cgkE4mxty99wCxWEzp0qVZvXIpUyZNAKB1u4688fUDoLa+HtfsL1KpUsVs+6vboCmJiYlYbtnAjFlzEQqF1NbXw8XZATW17CP3x46fwiX7K4wcPhSrvRnrY2DQOzp3M+Xr11iund6JUeum2V6bGzOWbOHUBUeGDx3MAausxc9FIhG16zUm+ks03l5u1KxRgwt2l5k4eRqKCvK4XNyPQX39fI/7O9y8ntNz2CwqV6rEm5dPc900DXn/npOnznL7zj38A96SnJxxv6SoqIhRh3ZstdxIzRo1JDY3vbqNSE1OKnHR4ncMW70bJ49nhFzYg1rZ0r+/gIz32zsghOtu3lx39yY+6RuKCgrIy8kiLyeHvJwcCnJyyMvLoiAvj4K8HArycijKy2f8KPzzIy+PsqICCvJypAjT+RqfQEKygMRvKQR+jCQyJqNOopPNHtq2LNx3STk9YwBibxwrVD//a0THJXDX+zXur97y6KU/78I+kZaeDkC1qroMGtifWTOmoZYP+7ox4ydx2f4ar188LTEXAF9fP27eus3tu/dx93hMSkoK2tratGjRghYtWmBiYoK+vuTXHClS8oO6unq2WStSpEiR8r+IVFzJB1JxJXusra1ZvXo1/q99fvth8njsSbeeZoweNYK9u7YV0wwzEIvFHDx8lCXLVtGhQwesrKwoV67ovZ5XrVqFnZ0dp44fpmmTJpQtW0Yi/YrFYryeeNOle0bk9MaNGxkzZswvbRITE5kzZw6Ojo7s272dUSNzF1a+c/OmC4OHj0ZWVhbHa5eyWGuUJEKhkNdvfPH2fsar128IDHrHx49hREdHk5CYmKWAq4yMDCoqKmhqaNCyZXP6mvXGtGd3FBQUsu0/5utXqteqh4KCAiuWLWLUiGFoFMHmcFFz9/6DzILNvi+90dGpnKVNSYgrf2/byboNm4stc60oCXn/HoOmhsyYNpWN61eX9HQyMes3iHv3XZkw3Jzta+cWy5hzVmzjmM3VbD26S5UqRfNmTZkzewZdOptIbMxuPc3weOzJ1tV/MWlk1kjxqOivtDYdS3RMLKMGmbJ306JCj2lkPpHnr9/y4MohGjfInxUOQNSXr+gZ9gUyNi0drlws0fVVJBJRrVY9khIT8XOzQ0ujvMTH8PR5TddB05g2bhCbls3I9/XJyQLWbDvEgRN21NbXw8vDNdvsy3oNmxEWHo5erVq5ZlA9feqDSdeejBg2hP37dv12/KSkJA4dscb2/EX8/AMya4YYG3XgyMG9xVajTCAQoK1Tg0b19H5rsSYJDp++zPzVOyW6vmlVqkbKP8XBzc16ccPZhZSUFCpVqsjlCzaoq6vTs3dfhgweyOKF83Lta/io8Thcd2TCuDEctT7BsCGDOLh/T7Zt09PTMe3TH3ePxzRq2ADXe7d+ERo+hoVj0LQVigryBLhfpmyZvBe6v37rIcMtllGrVk18vLKvF7Rg0TIOHj7KX7Oms3b1DyvDG843GTpiLDIycGLPGvp0k3xdj+WbrNhz1JbRI4exd/eOzOP+AQGcPnOOO3cf8DYwMNPuS05ODh2dyrRq2YLx40YXWQ2iQUNG4nzLhXD7/ZRSViqSMSSB/QMvxm7cz/rJQ5jRv3u2bXxDPnLl4RMevvDH7304X+ITs9QHUi1bOrOWQMZvESKxGHHmD1muyQlZWVnkZGWppluJR9eOoiyBv9/sZX9z3NaBp0c3UUuneDLjipPUVCHXPXxw8XrJq+BQPn7+QmxiMukiUWYbBQUFatWqSZ9ePZk1w6LAz4jfn3Utpkxky6b1knoJOZKUlMSFi5d5+fo1auXUcLjuiK+fPyrKyrRp25YOHTpgbGxM7dq1pXUqpPxRSMUVKVKk/JeQiiv5QCquZI+pqSmVK2lje/bkb9ua9RvMvfsPCHjzXKK2WPnh7r0HjBk/GXV1dY4fP06tWrWKdDxDQ0N6mXbn780bJNanSCRi4ZLlHDqcEWHWqlUrLl++/EublJQURo8ezfNnz9i/bxdmffJnX/PQzR2zvgMRi+HCudMS3RTNDZFIhJ+fP0+e+vwjngQRGhpGVHQUCQmJWf4HZWRkUFZWprxaObS1talevSp16tSmiYEBLVs0y/MCFxcfz9Ztuzhy1Jqk5GTKlClDulCIgqIiJ60P08nEuCherkQRiUTs2XeAPXv38zkqKvO4/+tn2Ub/loS4snffAZauWM01+4sYG7UHMh4MFy5ezus3vlSvXo2jh6xK1H4nr0R/+UJN/QaMHT2S3TuzZk+UFCKRiKYt2xIcHMK+zYsYObDoPe2FQiET56wnMCSUxg306dWlAzGxcdx99AT3Jy8Ji/gMgFq5clhu2cDQwQMLPaZAIECvTiMSk5LwvHEC/ZpZMwIFghTa9ZlAYHAoxm2bYX98W4EtL267etJ/3AI6tmvBlRMFCw44fcGR6Uu2YDFuIIdOXiI9XUR5NTVUVFRQUVGmbNmyVK5cCdMe3Rk+bHCRZ1h+t+lcOW8S8yxGFtk4avrGGLVpxtWTO37fOAcsFm3irN0NAJo0NuDOLcfMv0/ox480MGiBgrw8aUIhWy03Mnni+Gz7GTB4OLdc7vDmhTdVqmQVnXNDKBRy1saWvVYH8fMPQF5ejrWrVjBj+tQCv6780LN3Px65uXPJ+m86dyhaUa6xyTBCQsNxd71Dgwb1JdKnqnrG99CokcPYt3sH6enpLFi8jCNHj1O5UiX8Xvvkua9z5y8yeeoMmjVpjPez5wwZNIDDB/dlaZeQkEA7o86EvP9Al84m2J0/m+0Go43tBaZYzKRxfX0e5FG8Sk1NpWYrcwQpabz1fYG6elZx8n1oKI2bGlKhQgUC3jzLct7ryVN6mfVHIEhh8/KZWIwt/Nr4bxoYDeJj+Gc6mRgTHh7Bu+AQUlNTAZCXl0NXV5cO7dowdOhg2rY2LBZbIOsTp5g9ZwE7Zo1mnGnHIh+voAiF6Wj1mYxhvVrc2L6Ud+GfsH/wBNcXfviGfCQqNiFzg15GBtTVylFbrxrtWhhg2qU9R89e4YydE1dP7cC4TbN8jCsk+ZuAb4IUvglS0NbSRElRvsjem+9ZTjP6d2f95MLX2/oTSE0VYnvHjTM3H+Lp9w7RP++TvLw85curUVW3CvXr1aNVq5Z07Ngh39Z5uaFVqRoVtbWL1DJWLBZz8ZI9K1etIyIyMvP19e3bF3Nzc4yNjVFS+nOFSylSpOKKFClS/ktIxZV8IBVXshIQEICJiQmnjh/ByaJ+UwAAIABJREFU3Cx3mwqRSIRWpWroVK7EC5+SrU8Q9C6YIcNGk5CYiIODAxUrZm87IQmMjY3p3MlYouLKuIlTsbtkz4gRI+jYsSOmpr9unvr6+mJubk56ejqXL9rQroCRhz4+z+naozdpQiFbNq1j6r98zwuCSCQiKOgdnl5PMsSTwCA+hH7kc1Q0CQkJmQ/8P6OsrEy5cuWoqF2BatWqUqe2PgaNGtKyRXMqV65U6DkBHDh0hIWLlzNt2jQmTpyItrY2YWFhdOvWjV49u+cpwrmkiIn5ytLlq7C7fIWUlBSUlJQY2L8vG9atznaz5zslIa58t107e/IYvXubIhaL6dGrL+4ejzPbuN53Qa2cKjIyMsjKyGb8lv35d0bkJjIylC1Tptjteb4jEonQrFiVGtWr8dSz6GuN5Ie4uDjqNmzGt2/fuHf5EI0blKz9Q2x8Aht2HOWErQMpqWk0qF8PezvbXyz5CoK39zNMuvZEU70cfo/sshUjRCIRZqPn4urhQ81qOty3P4RqATII9Qz7EhMbT5CnPeXLqRZovt+L2b/3diAuIZE5y7fz2v8dKamppKWlkZKaRto/Hu/y8vJ07WzChvVr0KtVs0Dj5YaPz3OMO3dHQV6OJy5nqF5FMmvpv3F0ecSwqUtZMG0Uy+cW7juktelYfAOCAdCrVYsHd50pU6YMky1mcM72IrcuWNF37DwEglQOH9jLwH/VvhCJRGjr1EBTUwPfl96Fmsvd+w8YNWYC8fEJ1KtXl6uXzhf68/w7oqNj0K/XCC0NNfzdLhXpWFed7zNm5irk5ORwdLiMYcuWhe7zu7gSGx2euUl85+49+g4YiqlpD86dPp7nvgQCARUqVwdASUmJjetXM2nCuF/avA0MwqRLT+Lj45k8cTxbLbO3yPzO8FHjcLjuxILpo1g+5/efVdPhs3jk+ZwtG9dhkYMtbtOWbQkKesfdW040b5695VhERCSG7YyJjY1jzpThrF4w5bdj54cdB8+y+u+DACgqKFC9RnWMO7Rn+NDBOc6pqElISKBK9dqIxWKqVdRibE8jpvfrjqLin1frrvawv/j8NR55OVmE6T8yHdRUy1Czui6GzRrQu2sH2rbMWq8iJjaeGi360KZFI26cK7gFWnHcr1Vs2I1ypVXwO7O9SMeRNNGx8fgEhPD2YyQfPkXz/lM0r96F8jEqJjMbqLa+HmPHjGLggL5U1C764L7O3Xrx5Kk3X6PCCi2IxcbFoaKszLt3wdy978r5C3YEvQumTOnShIWHY2pqyvLlyxEKhVSqVIlSpfKeeSdFSkkiFVekSJHyX0IqruQDqbiSlXXr1nHu3Dne+j7/bXTMd7/wNauWM2d2/q1BJE1ERCSdupqirqHBpUuXiuxmdObMmbx88QIvjwcSiTjz9w+gZRsjhgwZwvbtWR+A0tLS6NmzJ76+vly6YFPojJO3bwMx6dqT+PgEauvrsX3rFow6tMuxvUgkIuT9e7yeePPq1WsCAt7+I55EER8fT0pKVvFESUmJcqqqaGtXoGpVXWrr62Ng0JAWLZpJNJIsN06fsWHazDmEhIT8Yhk2Y8YMIiMjcL5uXyzzyA8vX75m3sIlPPb0QiwWU0FLi1kzLJgxfarECj9Lmot2lxk/yYKtlpv4+PEjh49aY9LRGIfrTpQvX56vX7/mqz8NDXVOnzhaYAGxsJh07Ym39zOiIt6XmMiTEy9evsLIpBsqykq8eXgBNdXsa1UUJwJBChPmrsPhpitycnKsX7uS6RaF20jcbLmNjZv/podJW2wPb8qx3XfrsrJlSnP74n7q6FXL8xjfrXWmjR3IpuUzCzzX2m36802QQqjP9RzbCAQpWJ+7hpX1BT6ERQJQo3p15s+bzYhhQyTyPSIUCqlZuyFxcbGIxRkZgMP7d2f3hgV5zpaJT0jE0cWNOw+98A96zzeBAKEwnbKlS1FbrxpDzLvRuUNLOg+0wPuFHx+8HQokav2bT1Ff2LjzGMdtHVBQUGDenFns2LWHsqVLEeR5hRe+QXQbZME3QQqTJ05gq+WPwAa7S/aMmziVRQvmsmzJwkLPRSgUMn7SVOyvOCAnJ8eCeX+xZNH8IrVemTbzL06fOceZ/evp3bVDkY0DcM/tKf3HLQDgyuXzHD58jGVLF1K3Tt4t8Y5Zn+Sb4Bstmjena4/ev9Q7gR91VkICfXMNBsgOvTqNiP7yhdjo8CznLl2+wsQp00hPF/H3lg05ZjL9THp6OnXqNyEqOgonm720adEox7a7j9iyYrMVHdq34/pVu2zbbNu+izXrN+VqWfad+Ph4WrUxJjwigi5Ghtgds/ztfPPK17h4qjfvg3GH9ly7clFi/RYWzydPWLd+C27u7pmicm3dSuydO55W9Yo2qzw/DF6xg5teL6lVvQqd2rekV5d2GLVplucM21bdRxPw7gPeLmeoWa1gNTiK435t6JQlON12w23/WurXyL1uVUmRkprK1YfeOLh54/02mIjoWIT/1Ej5mVIqKhgYNGLIwP6MGDEUZWXlYp3n1u27WLt+ExdsTtG9e9dC9fVdlIaMoIuOHTuiq6uLjY0NixYtYvLkyYWdrhQpJYJUXJEiRcp/Cam4kg+k4sqviEQi9PT0SE1NxcCgEXNnz6CveZ8cNxUM2xrjH/CWz+Ehf8wm5MtXr+ne04y27dpx5MiRIrEi8vLyom/fvhw6sLfQVjgxX78yasxEAoOCcHNzz/bvuGTJEs6cOYPTtcu0bi0Z25C0tDTGT7Lg6rXrGUVoS5WiWrWqVK5cCZFIRFRUNBGRkcTEfM1MS/8ZJUVFVFVVqVBBi6q6VdDTq4VBowzxpEb16sViQfE7HJ2cGTpiDM+ePftlUbS0tOS8rS3+2dh5lDTlNCohFovR0tJi5oyp9OzWFQ0NdRQVlVDNw0Z6SYgr1x1vMGzkWCCjFoe8vDyi9HQSk5Iy2xgaGjJnzpxML3KRSPTL7+8/6enpWFtb4+XlxZ5d2xg+dHCxvhaA4yfPMOuveVhuXi+RzC5Jc9bGlqnTZ1OjamW8Xc78Ef9rAK4ePgy3WEZ8QhING9bn6uULhSp8b9KlJ0+9fX5b7Pv4uav8tWI7crKy2BzYQDeT34tyNpedmbpgI5W1tXjter5Qf0M1/Y4YNmuIs23eIpj93gazdKMV99yekJ4uQkVFhUED+7N5wxrKlCm4UDFoyAicb91m7aKpGLdpzqjpK/gQFom8vBzdTdqw/K8J1K/zI1vma1w812895M5DL56/fsvHiM8IBCmZ5+Xl5VFQUEBWVoaUlNTM2leKCgqkpqWhrqaK76OLKEvQouSq831mLLYkLiERgH2bFjFykCkqKiqERXyiY9/JvP8YQdMmjXF2vIKysjJGJt14/uIlEaFBEg2ocH3oxojR44mNjUVDQ50De3cVekMtJ5KSkqhSXZ8aVXV4eut0kYzxM0+f+9J5oMUv9SB6du/K0KGDWbt+EwaNGmC5acMvWTvON11YuGQ5Ru3bceLUmV/6e+7zmBrVfgib4ydZcNHuMl06mXDpok2+5rZi1Tp27dnH9auX6NC+bebxbTt2s2bdRpSVlbly6Txt8nEvFBgYRLNW7ZCVlSHA7TJamlkFn1d+gXQwm4hqWVUC/V9mey/26dNn6jZsStmyZQkJfJOndSM1NRXNihn2hm1aGuB4ZpfE1mw1/Y60a9sGx2tFm/FUEEQiEZOnzuT8xR8iVWXN8kwx78KM/t1K3CbU4/VbeszbxOzJw1i7MP8WgK/8AmnXewIN69Ti0fWCFYwvjvu1d+/DaNp5OI31qnF/76oiHSsviEQivANCuOf9mgfP/XgVHEpMfGLm+dKlSlFLrybNmjSmbt066OvrU1u/FlV0dEr8MxMZ+Yna9RszcEA/jh3eX6A+EhISOXDoCOs2bAZgx44dmJmZZQpFQqGwyK1DpUgpSqTiihQpUv5LSMWVfCAVV37Fzc2NQYMGoa9Xi8Cgd4jFYpSVlenS2YQVyxZTr+6PyMb4+Hh0a9ShRfOm3L7pWIKzzorzLReGDBvN+PHjWbNmTZGMMXXqVO7du8eVS7a0aJ53z+Wf8fR6yuixE0n+9o1Dhw7Rrl3W7JGbN28ybtw4NqxdxcwZFoWddhaio6PZuHkrTs43iYqKzvx/UFCQR0lJmYSEBOrWqU3nTh1p2KA+LVs0R0+v1h+zoZsb7h6P6W5qzt27d6ldu3bmcVtbW+bOncunsGBUVFRKcIa/4nL7Lv0HDcv2nKKiIo0aNsDm9PFcaxsVx8O668NHzJw9n4TEBASCFJKTk0lPT0dFRQU3NzdKlSpF69aGGHVox5WrGdH83bp1w9raOk/9p6amsnTpUmxsbJg/7y+WL1lYrJ83oVCIZsWqNKhfn0cPXIpt3PwwZ94ijlqfoGfndpw7mLstTnEiFAoZPXMV1289RElJCcdrl2jZonmB+kpOTqZWnUYIBN/wdjlLdd2cLa48nr6kz6g5pKWlsXn5LKaOGZBtO7FYzObdx9m85zilSynz4p4tmupqBZofwBv/d7TpNY6ZE4awfsm0fF2bmprKtv1nOHzmMl9i4pCVlaVrZxO2b7NEt0r+IqFtL9gxacp0mhnU5e6lg5nHT52/zua9x/kY/jnzWCkVZVLT0hAKf0QGKysro6NTmcaNGtKxoxGmPbtT4V83klHR0VjtP4Td5SuEhLzPPD7YvCt7NiyQSAFmgOAP4TTpNAxNdTWCPK8AP9Y1kUjEyGkruO7ykPJqajhdv0zbDp2pX68ubq53JDL+z4hEItas28iefQcQCoUYNGrI6VPHqF41ay2gwtKtpxmPPT356ONEmXwUXy8onfpP5ekLX/T1avEuOIT0fyLFZWRkEIvFyMjI0MnEmAP7dqOtXYG6DZsSHh6Ref2USRN49foNWloanLT+tZ6JSCRCTbMyMjIyBPm/RFNTM8/z8vX1xbCdCdMtJrNpw1oAbrncZsDgEWhqaODl4YqGhnq+Xuux4yf5a25GVlOZ0io42+6lYV29zPMCQQr6bfqRmPSNh/dcaNgw+3o0Jl178vSpTxbhJzdWrFrLrj1WqKmpERsbS1Wdirhft5bIe6zb1JSyZVXxfZX3ujbFxZs3vrQz7oKigjxezqdYaXkAh5uupKalIS8nS3uDuqwcO4BmdWqUyPzEYjFavSdTu1ZV3B2PF6iPgRMWcuv+Y+yPb8OkfYt8X19cwTC9Rszm4eNn3N+7ksZ61Yt8PMhYA9xfBeD+6i1PA4J5GxpBREwsSd9SfmmnqalBY4NG9OzRjUED+lO+fMG/j4uDSrq1KF9ejTcvnubrOpFIxFkbW1at3UBcXDzDhw9n8uTJVKuW92xbKVL+F5CKK1KkSPkvIRVX8oFUXPmVuXPn8vixB8+fepCcnMz2nXs4ffYcEREZNiYVtLQYOmQgC+fP4e9tO9m1x4pzZ05g2rN7Cc88K4eOHGP+wqVs2LCBsWPHSrz/xMRERowYQUBAANev2tHYIGeriex44PqQAYNHYGBggJWVFZUrZy3CGxAQQJ8+fehobMTpE0eKXdAICwunXqNmTJo4jm2WOVvz/Kl8/hyFXt1GWFlZYW5unnn8e+aR+8O7NKhfrwRn+IMMqzZT4uPjM4+5uLgQFxfH169f8fT05NChQwDEx0Tm2E9xPKwvWLyMo8dOMHfuXJSUlJCXl+fUqVPY29tTvnxGRPC6deu4cOE8X7/GAhniytGjR/M8hlgsZv/+/WzcuBFzs94ctNpdrEKYYbuOBAS85cun0D9WSPy+0bd09jgWzRxb0tP5BRv7G0ydvwk5OTne+r0ocAaLx2NPupuaU0FTHb9HF3N9L96HRdChz0Ti4hOZNm4Qm5b9sKoUiURYHb+A5d6TxMUnolG+HPevHEa3cuF82nceOssqy4MF3lz7jqPLI5Zv3kdQSBgAzZs1YfvfW2jatPFvr/306TP1DZojLydLoId9tpu2b999YOS0FfgFhqCjo0PFihWoWaM6nTp2pJdpd9TU8reh5en5hC49fmQTKSoqsHDGGBZMG5Wvfn7mvrs3jRvo03vEX7z0DcT16hEM6mfUFfr3urb7iC0rt+zPzLww7dmDc2eOF3js3xEXF8fYCVO4feceMjIyDOhnzv59uyRaWPjsufNMnTaLnevmMW6YmcT6zY60tDQqN+5JamoaPk/c0K1ShTnzFmJ/1YHjRw+iqqrKrDnz8fX1R0ZGhjq19fHzD2DggH7MmmGBp6cXkydNyHWM+/dd6dNvEO3btc13ZoWaZmVaNG+Gi7MDQqEQ3Rp1SE1Nxe+Vd4EecBo3b82HD6Hs2GbJX3MzLNH2Wy5haN9uAHQdNA1Pn9e5Zit+z4Q1NurANfsLeRr3e+F7TU0NAt48Z+nyVVgdOIy6mioPrx1Dp1LhHta6DLTgyXNfPoUFF7tFUm7cvf+AQYNHIEwX4mSzh9bNM+6PRSIR1jZX2XPUluAPGbZvGqplGNqlLYtHmlO2VPEGu7SatIzgyCiifW8X6PrY+ARqtDBDr3oVvG6eyvf1xSWuhIZ/opHxYOpV08HtwDqJ958sEHDd/Rl3nr7i5btQQj99IT4pmZ83DVRUlNGuUAE9vVo0a9IEY+MOtGnd6n8uS6NTV1O8fZ4R8/ljrvcj375948uXGC5euozNuQv4+vkDGYXply5dio5OwazkpEj505GKK1KkSPkvIRVX8oFUXPlBcnIyTZo0YdYMC5Ysmv/LuaCgINZttOSG8y2Sk5MzIxsVFRWJjvxQQjP+PYuXruTAoSMcP36czp07S7z/hIQEhgwZwsePodxwsKdOndq/vwi4d9+V4SPH0rxFC6ytrbNs0IjFYiwtLdm9ezcN6tfjptM1ykrA174glNOohElHY+ztzkmsz9TUVN69C0ZLSxONQtgG5QVV9YoMGzaMrVu3Zh6LiYmhUaNGHD96kP79zHO5uniIi4/HpHNPZGRlOXr0KEZGRgA4OTlhYGCQ2W7Dhg1YWVlx4tgh+vXNfvOtOB7Wl61YjaPTTR64uubYxsXFhTFjxvDC5zGr124k5H0o165dy/dYTk5OzJwxg/r163HuzIkiLy79nV17rFixaq1ErP+KirS0NOo2aEpUdDTnD22me6eSqVHzb0LDP9G21zjiEzJs4apU0eHVM68Ci1Rr1m1k247dmPcw5uTetbm2TUxMpk2vcXwIi8SsuxHWu1axbJMVx20dEAhSUFZWYuro/qycN0kiFiPDpizF8fYjot7ckog15rNXAcxbtYMnz98AGXVZ1q9dSZ/eptm2j4n5SuPmrYmLi+PiUUu6Ghvm2Pe8VTs4csaed29fF8quDTIyV6tUr03LJvWZPKo/81bvID4hido1q+J0bk++s4FW/32QHQfPIisrg0gkpnOHVlyy/jvzfHbr2mPvl3Qb/ENAM2zVEmfHK0Uqhj5/8ZIx4ybxLjgEJSUlVi5fwszp+bcUyo7Xr9/QpkMn5lmMZOW87AupSwK/tyH0GTWHz9EZmx/ly5dn+9+bGNC/b5a2j72eMHPWXPz8AwDy/dlp0rwNYeHhREW8/33jn6ip3yAj6yXgVeb/f24F5nMjIjKSOvWbYGzUnmv2F/HxeU7PPv1ITk5m8uj+qKmWwXLvSbp26YTd+bPZ9iESiahWqy5JScmEBL5BVVU1T2O3bG2Ef0DAL4Xvd+/dz/KVa1BSUsTp7G6aNy54gMd3UWjwwP4cOWRV4H7yilAoJCwigoS4BFJSUkhJTUEgSEEgEJCQmMijR+48fOROYFAQ8vLyXDyyJUfROSzyM2u2Hsbh5gOSkgXIyMjQsEYVLKeNpE1D/SJ/LQCzdh7n5I0H+LnZUalC3rOrfqbHsJm4e70gyPNKvte94rRx7Td2PnceeuGwZQHtC/GZA4hPSubMzUdcd/fmZVAocUnJmecU5OXQUlNFv0pF3F+9RQREhAZJVIguSbb8vZ0Nmyyxu3CWrp07ZTnv7x/A/oNHOHvuPAKBAAUFBZo0aUJ0dDRbtmzJ1qFAipT/ElJxRYoUKf8lpOJKPpCKKz+4ePEis2fP5oXPY6rnkqZ848ZNVq5Zj59/AGXKlCH8Q2AxzjJ/pKenM2LUeO67PuTSpUs0bNhQ4mN8/fqVQYMGERkZya7tlvQ175Nr+zM2tlhMn42RkRFHjx7N1iP+u20VgO9Lb3R0sma1FBfaOjXQ1a3CE4+cN9KzQywWExsXR2joR0JDP/Ih9CMfPoTy4OEjfH39Mv37vdwf5FmUKgjfi0aGhYX9crxp06aMHjWclcsWF9nYeUEsFtN3wFDcPR5z48YN9PX1mTp1aqYQUapUKerXr8/mzZupW7cukydP5vFjDx7cvYlulazFSYvjYX3t+k3YXriEh4dHjm0CAgIwMTHB2fEKkZGfGDN+MjY2NpnCUX548eIFY8eORUFBngvnThdLtlFycjKVdGth2KolN52uFvl4BSUsLILGzQ0RidJ5evMU1auWbDTkizdv6TpoGoKUVHb8vZm3Qe+wOnCIUSOGsm/Pzt93kAPtjLrw8tUrDm5dlhltnhNCoZDOAy149iog85iaahlmTBjCPIuREt18b9ppOJFRX4h46SyxPgHCIqKYt3o7N+96kC4SoaGhwaiRw1i5bHFmpG98fDyNm7fmy5cY/l41m8mj+ufaZ7ve43nt/46vUWES+Rvo1zMgKTGRsOdOiEQipizYyPkrt1BUUMDKcjGD+nTJUz/n7G8yZf4GSqkoo1q2NPGJSfg/skP1p4CC7Na1kI8RNO44lCYN61BBszw373nQprUhzo5XCv3afsdZG1vmL1pKYmIS2toV2L9nJ126dEIkEhEYGITHYy9evHzF28BAQkPDiI+PR02tHJUrV6ZGjepUraJDukjE+/fvCQwKzhAgPkfxTSBAWUkRnUpadDVuzZLZ41DLQ62tvCASiVi4djdHztgDMGf2DFJSUrA6cJgKFbR46/six2sfez4hPj6erl2ybib+jFAoJCDgLeb9h/AlJibzez42Ojxfn7n6Bs1JTEjkQ7A/deo3IS4+jsiPwXm+/mfu3HtA3/6DUVJS4tIFGzq0b0tsbCxGJt0IeZ8RHKSlpYn/62c5RtFPsZiJje0F1qxazpzZM7Jt82/27T/IkmWr6GveO4tt2vXrTowcOxHEYpxt99GyaVYbsrj4RJSVFFFSyl60NRs9l/tuP6yJQoP9KVeuXJ7mlldEIhF7rQ5iffwk7z+EZr6fuaGoIE/zxvU4sWcN2lp5E+IcXR5iue8Uz175IxaLmWTWmb+njSjs9H9Lj3mb8Hj9tlDiuKuHD71H/sXYIb3ZtWFBvq4tTnElOiYW/db9qKyhxqtTW39/wU/EJyVj4+KGg5s3L4I+EJf4Q0zRLl+OprWr07WlAWbtm6Ol9kN43G57nbXWdljt3cnI4UMl9lpKkvDwCOo2bMqQQQM5fHAvIpEIWVlZPoSGsnHT39jYXkBLSwszMzPk5OQYM2aM1PpLyv8rpOKKFClS/ktIxZV8IBVXfjB48GBkEOF47fJv244aM4Er167j7nqHBg2y96b+U0hKSqJH7358/vyZa9ccqFQpZ9/+ghITE8OiRYtwdHTk2OEDDByQNQIUICUlhboNm6KgoMjDhw+ztTm6efMmkyZNopdpD44d3o+CgoLE55sfatdvTGpKKiFBvrm2+xITg+XfO3gXHJwppiQm/ihSqaSkhI5OZfT1a2NkZMS3b99Yv359kWePNGvZjg+hoQQH/7oxM2jQILQraHLi2KEiGzsv+Dx7jnGn7hw+fBhTU1MePHjA9OnTiYmJYeCAfsjKynL+gh2qqqpYW1ujp6dHnz59kJOT5YaDPZUqVfylv+J4WN9suY2j1ifx9vbOsY2/vz+dOnXi1g0HWrVsTi+z/jx56oOuri4qKiqoqKhQqVIl1NXVadasGb179871sx4eHs7YsWN5HxKC9bGDdO+at43bwtC4eWvCwsL/6Ow8gPsPXDHrNxg11TL4PrRDRaVkIkTvPnzCwAkLEYnFnD5xhN69MrIt9OsaEBsXx6ew4AJv6icmJlKrTiOEwjT8HtnlKUJ4yvyNnLN3RkZGhq8Bd5GRkSnQ2LlRpXFP1MuX48U9yWX2/UxysoBlm/Zx6qIjaWkZG5vxMZEIBAIqVK4OwJqFU/hr8vDf9qXdoBuClBSmTZ3Epg1rC/33WLh4OQcOHWHbmjlMHJHxnefo8ohxs1cjSEmli5EhNgfW57ppGfEpmvodBiISiXON/M5uXRs/ew121+9k2od1GWiB17M3fHjnl2+bs4KQnp7OwsXLOXw051pSMjIyqKioUKqUCklJyQgEAv59Ky0rK0vp0qVRVy8PYjEisZioqGgEAgEyMtChdTOObF+e543q7Ljz0IsJf60lJjaeypUrcemCDfXr1QV+teAqDAKBgDoNmmRaQSooKNC7V0+M2rdjwvgx+eqrYpWaqKmVw++VD+paOjQyaMT92zcKPLfjJ88wd/4ihEIh48eNZsfWLYjFYrr26IPXk6eolSvHg7s3qV496yaoj89zjDt3p1bNGvg8cc/TeNFfvlC7XmNUVFR4H+SbrWjj4/OcTt1MkZOT5bHTCSpqaXDk7BVsrzjjGxBMeroIgPq1a3Bw67JMizyAFVv2s/twxpqzf8tiLBZtpmzZMoS9l1yw0649Vmy23EZSUhIKCvLU0atGnZrVqKClTplSKigpKqKgKI+SYoYApKSoQPvWTaimU/B77IhPUXQbPIMPYZE0qqmL8/allJJQLaefCY+OYcvpq5y48QCDenq4Xsu7ZWl26DY1RU5WlpCn+fsfKk5xBWD64s2cvujEnr/GMqpHzoEu0XEJ2Nx6hNPjZ7x+9/GXzJQK5VVpXrsm/Tu2wrxdCxQVc7b1Sv6WQuV+FnTv1oUL505L9LWUJBWr1ERJUZHq1avh8+w5kFEXsWzZssydO5fhw4dLJJNVipT/RaTiihQpUv5LSMWVfCAVVzJKLJFDAAAgAElEQVQICwvD0NAQqz07GJGH6CJtnRqoli3LW7+cIx3/JCIiIunU1ZTy6upcunSJ0qVLS3wMsVjM5MmTcXV15bzNSdq1/dWiRyQSMWzkWJxu3OT27dvUrVs3Sx+fP3/GxMSEdm1ac+rEkT/Ci7hDx6688fXjy6fQXNvdcrnDgMHDadu2Lfr6+ujq6qKjo0OVKlWoUqUKmpqav2ysisVi6tWrx4J5s/lrVt4iQQvCrL/mY3vBjsDAXzcdBg8eTNkypThvk3+fbEmy/+ARFi9dgZ+fH1evXmXhwoV0MunIkYN7My3T4uMTGDZyLC9fvebevXsIBAL69+9PmdKlcXK49MuCXxwP69t37mH3HitevnqVYxtfX1+6dOnC7ZuOtGzRjK+xsZw4eZrIyM98+/aNhMREIiIi+PQpisCgIGrVqsW0adPo169fjvYRSUlJTJ8+ndu3b7N549ocvfElxZp1m9i2YxcXz52mW7eiF3MKw16rAyxdvpqGdWvxyOFYsY9/zv4mUxdsRF5eHsdrlzBs1TLz3Pade1i9dgNbt2z4bZ2G3Pi+xtTTr4GH0/E8XWM+Zi73Hj1l49LpTB8/uMBj54Rm3c40qFuL+/ZFK9KKRCLa9hqP79tgzHr3Ii4+nvsPXOlqbMjFo5Z56mPd9iNstcpY7zp1NMb+km2h5iQUCtGpqoesrAwfnzlmru/xCYn0HTOfpy98US1bGieb3b8UD/+Z6JhY6rUbSGpaGkd2rMgx2yW7da1KE1OUFBUyi97bOdxm/F9rc62bURS8fRuIWb/BVK2mi3r58ujVqkmTJo0xbNWSKtlknUZFR/MuOASAOvp6OQpBt1zusHrtBl6+eo2sjAy9u3Vg1/+xd95xNf7vH3+e0xTSQikKZSuVlD2TnZ3sENkle0c22TszO3uPiGSVrIxkFAoJpag0Tr8/zqc+nz6qc5p8P7/z/MfDfV/vcZ/Oue/3fV3v63otmISGmnQlqQC+xnyj36hZ3Ax8iJycHJNcnZk+9e/d9d++faNi5eq0a9uGQ/l0fsbHx9O1hx2vX4fz5etX7Hr1oEaN6jgNH5qvtVZGMGOIw0BWrViKZvmKVDMy5Ja/b77ml8H79x+w6WDLm7dv0dPT5ezpYxhUqsTCxctYvHQFAOfPnKBRw79L64lEIoxqGvPly1ceBN3KNav7nzRr2ZYHDx9x1Hs/bVq3zNHuzNnz2PcfnOWYnFBIdUN9LExr8+L1O27dfUh6OujqlKWEshIR7z+R9DOZMqqleHB5PxrqquiatOf7jwQ8t2ygd8/cM9gk8SwkhB69+xEREUlJlRK4OPXD1alfsWmPiUQiBo+fy4lz1yitoszppVMwMczfzv/wj9FcvvuYgKcvefb2PRGfvvDtewJpInHgSlenHP6ntuXpN5UdGYH8q8c2Y1r317V9TuR3vfYm8gO7DpxhpsuQPP1dkpOT0TPtiKKcHG8Or0UoFCISiQgKDefMzXv4Pwrh2Zv3/EhMAkAAlFMvg3n1KnRrbiExmJIdFbuPpnSZMoQ8eZCndn8ql69cxWGYE7GxsTRv3pw3b94QHh7OxIkTcXR0pFSp31PCWYaMPwVZcEWGDBn/JWTBlTwgC66IWb16NevWreXFs2CJ2h4ZL4Pjx45ivtvsYpphwXn85Clt23XGqmFDtm/fXij19v/N9+/fGTBgAHfv3mXblg2ZNcy/xcUxafJ0Dhw6TPfu3Vm7dm227R0dHQkIuEPgLb8i1yKRlv4Dh3Ly9Bm+forINdjz+MlTGjVtxYkTJ6hfXzphZ3Nzc7rZdmbJosIX2Mxg+87dTJg4lbCwsCzzd3d3Z8uWLTwLvoe2dsFErfNLeno6tU3qU7++Bc7OzrRr144+vXuyymPpLy/M0dHRNGjUnPR08PX1JS4ujp49e6KlqcHpk0fQ1NAAiie4sm7DZhYsWkpoaGiONo8fP8bGxoarl89jZlov1/6CHz9h0pQZ3Lx1mzp16rBnz54cH2JpaWmZfzvHYQ4sWTi/yIKQX7/GYGBYk1YtWxSq5lBR4TDMiSNHj2Nna82WFTOLbdwMUfeSKir4+V7EyCirIz01NZXyupUpX64cT4ODcuhFOgYPHc7RYyeZ7uzAlDGDJdqnpKRQ2cKWn8nJfHh0vtC/K2pGzWnVtAFHty+TbFwINO86nAePxcK4jSxMOLd/TZ7aX7t1j8VrdnIz8CHq6mrYWLdh04Y1+XacZmgTjR1qh/u0UVnOrd9+iJmLNyAUCDm6cznNG5pl28eL129pZutIQmISs10dcR3Z/xebf9/X3kR+wLh5H3p1aYOnxyxA7DgsW8s6T4Lj/wvcvhPA8JFjCQ9/g0AgoHXTBqxbNBmd8jlrRKSlpbFw9Q5WbdlHamoaVpYN2L9nJ5qaGr/Y1qhjyocPHzl76hiNG1nleX6Hjx5nyDAn5OTk6N2zO5s3Zr++kZZxzhPZuXtPZonaSlVqoKykROizhwXqN4NJU2awees25OTkcJ83m9EjR7BqzXpmz52PUChk04Y1mTpbLhOnsG37LlzGj8Vtzgyp+t+5ey/jnF2zDVhd8rmCx6q1fPn6lYQfCURGRmY6+gE2LZuGnW3bLL/HN+8+MH7WcgLvPyEtTYROeS3at27E/CkjM9ex8d9/YGjZFVE6PH/yINu/syREIhHjXCbhtUesOzPEvgvL5zoXW1Dl3+zYf5IJc1ZCejqLR/ZleJecdRPFQZRg7jx9ybPwSCKiv/LtewKif7y2ysvLoaGmSiU9HepUr0qntk2wbp7373t2vHsfRZ1mvbFp2ZBDWxdL3S6v6zWRSMSsxRtZv8Ob9PR0utg0w2t93tbPyzZ44e4hLlOnoVqKmPgfmdl0QoEAHS01GtQ0pHvzBrS3NCnwM7PluHk8evmWr9GRRZI9Wlg8efoMFRUVKmeTvXbr9h3cFy7luv+NzGPr16+na9euJCUlkZaWViSb9mTI+F9EFlyRIUPGfwlZcCUPyIIrYgdvs2ZNaVDfnC2b1km0b922A3eD7vMu7LnUop5/ChcvXaa3/QAcHByYNy93YeT8kpqaiouLCydOnMCudw8iI9/jf+MWaWlp9O/fHzc3N5SVlX9pt3//fiZOnMgOz03ZCsv+Lua5L2K5x2puXLtM3bq1c7SLiY1Fv0oNNm3aROfOuevOZNClSxdKKCtKVYouv5y/eInefcQBr3+WhAsODqZdu3ZcOncKS0uLXHooOp49C8GycQu8vLw4ffo0N274E3Qn+3JxALdvB9CtVx/09Q3Yv38/MTExtG/XjmFDB7Ng/lygeIIrOhWr8OMvx1BOZHy+fr4XqWdiLLHPtLQ0Vq/dwPqNm1FUVGLXrl3UrJmztoqXlxczZsygZYtm7Ny2BdVC0iX4N9Vr1+Pbt/zX+y9O0tPTsWrcgmchz1kyaxxOg3oU+ZhT3deycedhNDU0CLh1LcfFR98BQzh95iz+13wwrpt/7SuRSETV6nWIiYkh4PxujKpUkthm274TTJjtgfNwe9wmF474OEBCQiI6xu3o270dG5dOK7R+cyM1NRWLdgP5+TOFB5f35qv0iEgkoq/TDG4FBRP7LZ5atWpy0+9yvp2olY1q8e1bHG+DTlOyZNZ7183Ah3QZMIG0tDQ8V86iR6fsHaTRn2Ow6jCYz19jGdi7I2sXTs5y/t/3tYyySBcOrsPKvG7mcQPzTigpqxSaI/5P4rr/TVwmTiY09CVCoYD+PTvg4ebCpWsBnLrox9uIj0R9/kJMbDxfY+MQiUSoq6nhuXk91tY5O6ZdXKewbccu1qxazuCBvwa2JBF4N4jWbTvSt09vNm3IW7AvOxxHjOag9xHivn4EwLxBY95FRPLpfXiB+87gTsBdevTuS1xcHHp6uty6foWIiPe0senIj4QEnMeNZoTjUGoZm6NboYLUQeGEhAT0q9YUl4h69SzLWs99wRKWrliJQCBASUkJBQUF9CtVZLjjUF6+fMmadRuzBAvzylkff+ydZlCndi1uXr+Sp7bX/W/Sf+AQ8TpOTwdvzyVUz2e2SGHy9PlrbPqMIS7+Bx2s6rFn9pjM+5TbjiN4nffja9z3LEEUBXl5NNTLULmSDsa1qtGovjEtGpujXsDsFElUa9iNHwmJRD6UvnxdXtZr94NDsBs+jajor5RXL4O8vJDI6Bip9LYySE5Oxm35VtZtP5R5zKq2EQ3rVKNTI1NMjQwKPZg2Y8sB1h+9iP+1SxjXrSu5wW/g3IWL2NkPBMBp+DDSSaeecV26d7Nl42ZP5s5bQOXKlTPLC7969Srb9zgZMmTIgisyZMj4b1FUwZXfs3VJRpETFBTE69dh9LW3k2ibnJxM0L0H1KhR/X8usALQ1ro1y5YsYNu2bezevbtIxpCXl2flypUMGzaMOwFBPHkawvTp07lx4wZLlizJdkHu5+fH9OnT6WPXs0j1R/JDhiM06H7uKf1qZcpQrlxZAgICpO67ZMmSyMkVbekz3QrisiwfPnzIcjwpSVz2QFgEGUzSsu+A+AW3UaNG3Lx5E9vOnXIMrABYWTXA58IZ3r19y7JlyzAyMqJT585s2rKNZStWsWfvfj58+Fikc960xZMfPxIkvlimpaUBSJ0hJicnxwTnsfhduYiGhjpdu3blypWcHUQDBgxgz549BAQGYd2uE2/eFo0uSqcO7UlISCTg7t0i6b8wEQgE+Pqco0wZVaa6r+VGYNE6mAeNmcPGnYfRr1SRxw8Dc114LFroBsC0GXMKNKZQKOTE0UOkp0On/s6I/rHrOyeG9rWljGopNu8+KpW9tIRHiO8p2uWKL8tQXl6e+z77eHrdO9813YVCIQe2LOJN0Gm0y2ny9Okzoj9/yfecVnksIzU1lVFTft2x3cjCBP9TnigpKTLEeR4bdx7Oto+yWuo88TuEYeWK7D50hj4jcg9WXb/9ADk5YZbACoCyshLJKcn5vpY/maZNGnH3tj+XLpymgk4Fdh86g1bNNtg7TWff0fPcvPuIyA+fEcorULdubZYudifs5dNcAysAJ06dRllZmYH9Jev2ZIdFfXO0tbU5cMgbv+v++eojN/T1K2U+rwsLywb1sesldkhHRERiVNOE+w8e8ORREKVKlWLVmvXUrGtGeno6Xjs9JfT2NwMGD+Pnz5+sXeOR5RnpNn8hS1esRLt8ecJePOXT+3Ai37zg5vUrDB7YD/d5czCsWgXvkz5c8L2Zr2vq0KYJXWya8fjJUzxWSZc9lJSUhJ39ADp26U5cfBwznYfy6OqBPyKwAlCrehVCbx7FrG4Nzt5+gKnDVL4nJGEzYSErD57hZ1oaDcxq49i/G7vWzuVN0Gk+h1wm9NZRLhxcz7I54+nWsWWRB1YAOrRuzPcfiTx4nHNGb35ITU1lqMs8WnQbQfTnGMZ0t+HZ3hUEbl1AmZIqTJ63hsD7T3PtI/JDNANGz0LHuB3rth9CU7UU61wciD2/nfMrpjHHoQfm1asUSZaSbVPx5qWjx08Wet/5JTU1lcdPnnLJ5wrjnCfSp+8gdHR06N27N5u2eHL02ElGjnGmvG5l5s5bwNixY/Hz8yMyMpLIyEhZYEWGDBkyZMiQUSBkwZX/KIcPH0ZPV5dmTRtLtF2/cQsikYjRTsOLYWZFg+NQB4Y7DmHmzJn4+xe+IwDEDrDZs2fj5+fHw4cPcXJywsDAIFvbIUOGYG9vT/NmTfBYtuSPS5s3NxeXcnnyJPeXN4FAQO1atfj4UXrn/rt3bylfvlyB5ieJiAhxdkVsbGyW44aG4tJFQbmIshc17yIiUVVVRUlJicjISNTUykhsU7tWTUaNHM6ePXuIjIxk6dKl9OjRg/kLFjNqrAuVqlRn42ZPfv78WejzvXzlKpOnzmTIkCG/aNj8mwwndl5f1nV1K3DhzAmaNmnEoEGD2L49Z/2QZs2acfLkSX4kJNLKugMBgQUrOZUdzuPFekBr1m4s9L6LAhUVFXx9ziMnJ0e3Qa6F7ugB8d+2XZ8xHD9/lXomxty/e0tiSQz9ihWpXs2IGzdvkZCQkKutJIzr1mHcmJF8/PSFsdOl0xtxHdmfxKSfrNhYeKK6b/4KrlTQLvzdLMVFTGwcJUuWpHy5/F+DbeeOVK1SmRMXrhH5IfqX8zWMKnP/8j7UVEsz1X0tbsuz16dRVlZi09LpANwMzF3PLfZbHCWyEbpWkJcnNTUtH1fxv4OlRX327dmR5Zif70ViP7/nY2QYL0OCue57CafhwyTef48dP8nnz19QK1OG0WOdWbLMg8ePc3/WZ8fxIweQk5PHtrsd/jf/Fn13X7iEeuZWnDlzjoPeR2jdtiOfP3/OtS8lJXHQ8PMXccAvQ2Q+KupTnuZ08ZIPVavVwb7/YH78+JHlXFTUJ7Zu2wnA5o1rSUpKYtRYF3r16U9aWmoW25h/rR1ywv/mLS75XKGeiTG9enTLPO6+aAkrVq6hQgUdHgTdQkND/Ze27yIiM693xMSF5LdQwM41c1FTLc0890W8lbDh4MjR4+hXrcm5C5cwrmXEM//DTBozMF/jFiUlSijje2wzToN68CbqM3rdR3Hn6UvaNLPk7b0zXDi4nuVznenaviVqZYomg1UanEf0A2DV5n2F1ue1W/eobNGFw6cuY6inzf2dS3AfbodQKERFWZmLK6cjFAjoMtCF799/fa7eDgqmSeeh1Grak5MX/NDRUGOt82BeHVpDf5umhTbP3LCoUQWhQID/jVuSjYuYuLh4XFynoKtvSKOmrejRuy+nz55nzpw53Llzh5UrV3L37l2CgoIyM6cXLFjA1KlTf1t5PBkyZMiQIUPGfw/ZquI/SFJSEidPnsSudw+pFo7bd+5GQUGB/v0ki97/ySxeMI/mzZoyYsQIiU7iouTevXtcuHABLU1N9u/ZSalSf17N3op6uggEAl6+ep2rXXp6OneD7uXpBaRcufKFupM8OzI+03LlsgZx1NXV0dLSKvJMj9xITUnF1NQUgUBA165d2bBpq0THE8BIJ0cUFRVZsWJF5r/Pnj3j3Llz2NvbM23GbMwtm3DQ+whfY2KIjHxfKPM9dvwkhoaGzJs3T2IQMDNzJR8vpKVKlWSf1w5GOTkya9YsZs6cSWpqara2RkZGnD59GgODynTs0p3DR47nebzcqKini6amBtf8rhdqv0WJYdUq7PPaTkpqGi27j8D7lE+h9R39OYa6Ley4dTcYG+vW+PlelLom+8zpUxCJRLgvXFLgecx3m02VygbsOXyO67fvS7QfO9SOkirKrN66P9+Oy3/zLlLs7NXTKdoAcVHw6fNXRk9dws/kFKwaFLwsoufmDaSnpzPE2S3b8zrltQi+doAK5bXw2LSXUVMW/WIT/u4DHfuNQ05OyMndK3MdLyExCWWlX4MriooKvzjH/4sMchiOUChgwfy5CAQCevXJWzmv9Rs3o1+lBoOGiDfKfIyKYu/+QyxYtJRGzVpRqUoN1q3fJHV/tWrW4NK5UwgEAjp16cHEKdN5//4Dyz1W8zosHPsBDgx3GkPg3SBqGdcnLDw8x74aWokF5S9cuASIdSAA0pH+d5uWlsaQYSOJ/vyZM2fPo1+1Jru89maeL1++HDra2gB0bG/D44eBgLjEWWJi1iyZ7r3sqW1Sn7PnLuQ4nkgkom9/B+Tk5PD+h87KCo/VLF22Em1tbe4F3EBFReWXtucvXKSeuRWxsd+ob25GzLd45ntIny3zT+Tk5DjkuQiRSETnrr2yvddFRESiXlYXh2FOiNJSWbdwMtdPelK+7J+h85cTS2aNY6bL0Mz/79s4/49yeBtU1EFDTRXfGwXPck1NTaXfqJl0GeDCj4RE3IfbcddzIfr/0lmqXqkCa50dSEhMwsZuTObxpKSfdBs8ERu7MTwOeYlVbSN818wmePcyBrRrVuD55QWBQEBZNVVCn78o1nEziI6OZtQYZ1Q1tKlSrTb7D3ozevQYjh49yp07dwgMDMTR0TEzy1pHRwc5OTl27drF7du3GTx48G+ZtwwZMmTIkCHjv8ufs4KVUWj4+Pjw7ds37O16SbT9+DGKN2/e0rhRwz/qhSY/yMvLs3P7ZrTLl2PQoEG/pTZoaGgoAwcOoIFFfR4/DMx3iZfiQElJKTMDJCcEAgFGhlXztCtdR0fnl3JdhU2tmjUAshVf19HRISZGul2pRUG58mWJ/iR20M6ZM4f09HSmz5wrsZ2GujoL5s/B29ubkJAQAFRVVTE2Nmb79u1cvnyZWrVq4zhiNFWMalOzrhkdu/Tg3IWL+Z5reno6fv43MoNB0thD3jNXMpCTk2OhuxurPZaxe/duHBwciI+Pz9ZWU1OTAwcO0LFjR4Y4OrFkmUehOdAB2rRqxbdvcYSG/h7nQH5oZ9OWq5fPo6SkxDCX+Ti6uhc4kLli4x5qNO5BxPtPjB45HO+DeyU3+ge2XTpRunRpvPbsL9A8Mjhz8ihycnIMdZEs6CsUChk5uBfx3xPYvPtIoYz/9p04aPkl5luh9FecNO08jD2HzwKgrV3w4JC5uSkNLOpzOyiY+8HPs7VRLV2Kh777qV5Vn71HztNjyOTM72RsXDxNuwwlOSWVA5sWUq9OtVzHS0z6iUqJX0uzKCookPYfz1y5ees2YeHhdGjfnrGjnRg2dDBRUZ84JkXZnU+fojG1aMS0GXNI+vkTu149OLh3NxHhoURFhnHh7AkG9u/Lz59JTJ81F1UNbVZ4rJZqXmZm9fD1OYeGhgZbtm6nRh1TRCIRXru2YVi1Kunp6bSzsebnz5+0aNUux7VC+3Y2AFy6LC4L+SlavOGgfDnpv6eTp84kLj4et9kz2Ll9C3Jycowd70rjZq35GBUFQLVqhggEAlRVValUsSLm5qYAlC5dCoAjh/bx9nUIPbp35f37D/TpN4hadc1Z4bE6M8skA0enMcTGxjJz2uTMbNzVazfg5r6Islpa3AvwzzawsnT5SnrbD0QgEHD8yEF8LpxGU0ODVVv2Ef05Rurr/SeWZnXp16M9YeFvmDBxapZzGzdvpZaxOWlpaZQqWYLXAScZ0Ltjvsb5HUwaPZDxjvYA2PQZ+5tn8yutmzUgNi6eF6/zX6b0ou8tDOp35vTF69SqrMdTr+WM6W6To33fto3p2rQ+j5+/YvbSTfj636WqpS1X/AOxqFGF0P2rOL9iGqbVDPI9p4JSQ78Csd++5bhJpihITU1l42ZPTC0as2ffAQBMTEy4cuUKLi4uWFpaoqenl+O7l66uLhUrViy2+cqQIUOGDBky/v/wv+1Nl5Et3t7emJuZUq2akURb90Xi8iszpk+WYPm/gVqZMhw64MX37/EMHTq0SMoo5URERAR9+9qjo6OD98E92b50/0molSkjVUZFA4v6RERE5Knvoi6DpqmpiZ6eLuvXr//lXLly5Yj6lLdSI4VJ1SpVeB0WRlJSElpaWkyePJkDhw7z9OkziW0dBg2gUqWKTJw4kbv/0gOpVq0a27Zt48SJE0yZMgUPDw++fI1hxMhx+Z7r9+8/CA9/Q9Om0pWSyMhcKaimjcPgARw5tI+7d+/StWvXHL9fysrKrFmzhokTJ7Jg0VIcR4wptDr9E5zFO0JXrl5XKP0VF/VMjHny6C6GhlU5dOISlcw65qh5kROpqanMW+FJRdMOzFuxlZIlS3LUez+LFszL15z62dvxLS6OU6fP5qv9P9HVrUDfPr2Iiv7CqYt+Eu2nj3dASVGRJWt3FXhsgFdvxcGV0VOXYNq6Lxd9f3/ZE2mI+RbHx2ixc1hPV5ekpJ+F8vfYsW0zAoEAp0kLcrRRVFTk9rmdNLIwwcfvDi27jyAxMYmG7QcTF/+DFW4utG3ZUOJYP3+mULrUr89N9TKlSU5JKdB1/Ok4u05BIBCw2kOcATZvzkwAdu7OveSd3/Ub1DI259Wr1/Sx68n7ty/Zunk97du3RVVVlRIlStDQypJ1azz48O4148eOBsDNfREm5la8ePlK4txMjOvy6nkwXju20r2bLVs3rcPGujVv3r5FS1OTQ/u9WDB/DjGxsXTtkX0GtIaGOmXLanHq9DmSk5NJ/mttlpe1wtHjJxAKhTiPH0P3rl148+oZ7WysCX78hJp1zJg8bSZRnz6hoPB31l1kRCQa6uok/EigRo3qWLdphZqaGjs8N/Eu7Dl2vXrwMeojbu6LqGJUmx69+5KcnIzPFV+8Dx/FyLAqrhPG8/LVa2y72zFrzjw0NDQICvCnVKlSv8xxzHhX3BcuoayWFsH3A2jVsjlCoZCd27eQlibC3mmG1Nf7b9Ytmoy+ng7bduzi4kUfIiPf06BhM6ZMm0XpkipUKK8l1gd5UvhlI4uaeVOcaN+6EfeDn2cGiP8UnIeLAz+rtuS9NFhCQhLdBk+kl+NUEhN/smiEPTc3zqO8hprEttunOaGtUYbVW/bTdbArSUnJeIwdyKVVMylbDHoz2fH6fRRTNu7DeNAkrj0Qr2nP/ZWNVhBEIhHhb97w7FkIycnJpKencyfgLseOn+T0mXM4T5hMT7t+1KxrxtTps+jSpQvBwcGEhoZy7NgxWcBEhgwZMmTIkPHbkQVX/mN8/vwZX19f+tr3lsr+5MnTlClTBkuL+kU8s+LDQF+fA3t38+jRI1xdXQt1t3tOREdH06dPH5SUlDh++ADqapJfnH435cqVJS6HrIF/Ur58OT7lIVhRrlw5Pn4s+uCGk+NQQkJCSPmX001PT4+w8DdFPn5OtGzelKSkJG7fvg2Avb09FSpUYOWaXwNB/0ZRUZHNG9YQ/ekTtra2bNiw4Reb+vXrM2bMGOzs7BgwYADx8fH5/o4/fSbOkDEykhyIhfxrrmRHq5bNuXzhNImJCXTs2JGgoOy1VQQCAS4uLmzYsIETp07TpVtvqYKCkqhZswaqpUtz8dLlAvdV3GhpanIv4AZzZ88gJVXEVPe16Jq0Y/C4uRw5c4X471m1CBISkgi8/5TFa3bSuNMQytVuy4qNXohEMG70SN68DqFN6/CDs60AACAASURBVJb5ns/smeLa5fMLoTQYwLIlC5GTk2PaAsmBLzk5OQb36cTX2Dj2HT1f4LEzatx3aG9D+LsP9HKcSs3GPTh0ouAOpKJEvYwqaxZMQlenHB+jPnLk2An6DRxC+07dJDfOhYp6uli3aUXIyzf4+AXkaCcUCjm3fw1d27XgweNQKpp15H3UZ1xG9GVoX1upxkpJTUVV9VeHtX5FHUQi0W/NSCxK/G/eIiTkOS2aN6NsWbFOTsmSJSlRQjnX8o+r16ync9eepKeL8N7vxZaN6zLL4GSHUCjEbc4MVFXFjtmwsHDqWzZh9VrJzyaBQICtbWd2btuMXe+euE6eTkpKCosXiQOyY0Y5YaBfiUfBwdm2T09PZ77bbFJSUuhp15+0fGTc9bW3QyQSMXGyWMNHWVmZQ/u9OHvqGJqaGmza7ElISCgqKn+XYv0aE4uikiJpIhHdunbO0l+pUqXYunk9nz++Y7/XDozr1uGSzxUMDGvRvafYoV6+fDlq1DHFzKIRvlevYWJcl8cPAlDLZo03YNAwdnvtpZqRIU8e3UVHRzvzXPNmTWjSuBGBD55wIZ8BW6FQyCXv9SgqKGA/wIHaJvUJeR5Kt/YtCQ86he+xLQiFQlxmr8hX/7+b3WvdUFSQZ9HqHZKNi5E6NQwpVbJErve/fyMSiVi37SCVG3Thin8gZtUqE7p/JSO7WUvdh1Ao5OC88SjIy1Grsh7P9q5gSMcW+biC/JOcnMru8350mrwE3W6jMBsyjc0nfIiK/Z65Drxx42a++09MTGTdhs1Ur1UPY1NLLBu3oFqtejRp3gbrdp0YNGQ4fQc4cP3GLR4FP0FTU5NTp06xZMkSNDQ0KFmy5B+naSlDhgwZMmTI+P+JLLjyH+PYsWMIhUK6d5PszLgTeJfYb9+w7dyhGGZWvDSwMGfzhjUcO3aMFSuK9kUzLi6O/v37k/DjByeOHkJbu3yRjldYVKpUiZSUFIllhXR0tImNjSUxMVGqfrW1tfn4seg1T+rVMwbA0zNrHXNDQ0Nevw7LzLIobvT1KwHw5a8SI4qKijg5OXH4yDGpggINrSx5/DCQEcOH4uHhkWv2ValSpUhLS8t3NseDhw8RCoXUqFFDKvtMzRW5wnl0VK9eDd9LZzGsWoVevXpx4sSJHG1tbW3x9vbm5avXtLTuQEhI9mWK8kLTpo2J/vz5t2r0FIQJzmP5GPEaV5dxKCmX4NhZX4aMd0OvXgfKGDZHvVpL1I1aoGNsQ5teI1m0ZgfPXoRjWLUKa1at4P27V7jPn1PgYFmpUqWwsrQgJOR5oWgBqaioYNulI+8io/D1l1zr3n3qSBTk5Zm7LHtR9bzwMfozJZSVObB3F29fh9Cnd08+fYnF0dWdKhZd2OJ1tMBjFBWD7Drx9Lo3X0Ku8MxfnM309u27AvcrdtoLGTVlscTnxa51bgztZ0tKSioKCvI49O0i1RhfY+MQiURU1df95VyrpmL9mMNHj+V98n8wqampuE6aRqcuPZCTk2PN6uVZzotEIhQUspa3SUtL4+y5C5hZNGLW3PmolSlDwK3r2NhI57SdPG0mcXFxTJ3syp0bV1FTU2PWnPkMcRwp9byTkpLYf0C81unds0fm8dKlS5OaTfm2q9euU0ZTh0lTZiAvL8/Va35cvSY5K+3fuLvNpmRJFQ4dzloCsEnjhrwMCWbe3FlUr2bE9WuXMueZnJyMvJw4k6Vpk8bZ9isUCunYsT3+13xYutid79+/Z57zv3GL9+8/0KFdW+7cvMr1q5eyzVgxMbPkxKnT1KlTm4Bbfigr/1rebu/u7cjLyzPcdUG+yzmWL6vJrrVupKSkoF6mNBcPrWfn2rnIy8ujXU6TujUNeRWWt0zjPwVFRUWqGxrwMbr4S/pKooFpHT5++kJc/Pdc7ZKSfjJx7kp0TdozY9EGBOnpbJo4lCtrZqGRTeBYEiaGBkSf3srNjfOKLVvl0as3jPHYTu0BEylvO5xxq3bi/+g5ZdTV6dunN1d9zhP94Q2xn98jFAoJvHtPqn6D7t1n8NARVKxcnVrG5qxZuwFTi8bMmjOPlq1asWfPHtavX8/Xr18JfvyEHTt24ODggKOjI76+vty5c4eLFy9hampaxJ+ADBkyZMiQIUNG3pEFV/5jHD58mHY2bdHU0JBou2jxMgBmTJtS1NP6LXTr2oW5s2ewcuVKvL29i2SMxMREHBwcePfuHceOHKCygX6RjFMUmJuZALB3/8Fc7fR0KwDw/r10TlNtbW2+//jB3SDpXrjyS6VK4jIAz59ndbIbGBiQnJzM+yLWfcmJ93856nV0dDKPNWvWjLS0tMxMEUkIhUJ6du9GYmLiL9f3T0qWFO/Q/aczKC9cvHQZkUjE8OHDpbIvqOZKdmhpaXHquDe2nTsxatQoVq1alWMmjrm5OWfOnKFECRXatOvM4SPHC6Q5Mna0E/C/VxrsnwiFQubMmk7Yi6c8eRTEsKEO1K1Tmw7tbWhoZUmjRg2xt+vF9KmTOOq9ny9R7wi8fZ3BA/sV6jwWuYt3sE+bObtQ+lu1YilCoRDXubmLoIPYKdfb1pqo6C+cOHe1QONGRX9FTV28K11VVZUtm9bx/u1Lhg8bwveEJCa5rUavXnuWrNtZYL2boiSjTNrKFQXPJtLQUGfwoAFERX/B0KorDx7nXnbIw20C86eOJCUllfrWA7gR+FDiGD7X7gBiJ+a/6WwtLlt47nz+9aX+JD58+MjgocPR1q3M1m070NLS5LrvJfT/VdomOTmF0Bcv6GTbk0ZNW1GxcjU0yunRp98gXr0Oo3Onjrx8HkzVKpWlGvf9+w94btuJtnZ5pk2ZSM2aNXj+5D51atfi8JFj2LTvItWmhLnzFpCamsoE56z6GHLyctneu2fMnotAIEBJSTFTn+Hnz2SAPGVdvnj5ih8/EmiQQ6a187jRBN6+nvk5Bt27D5CZqZOxlsmNsLBfs16FQiH37j9kybKVvHr1axm1ee6LMrNl/a9eyvH5qK6uxpRJE4iNi2fK/LUS55ITHdo05s2907y8cxxLs6y/F/UypRGl/7n3JUlYmdUhNTWVxyEvf/dUstChjTgwd/Vm9hm2L16/pefQyVQwacearftREAqZPsCWyGMb6NMm+6Den0JCUhKbjvtg7eyOdpcRNBvtxp6L/sT8SMLKypKVK5by6X04IY/vs2nDGszM6mW21dDQ4NXr17/0mZqaypcvXxCJRJw7f5H2nbrSsk177t1/iKOjIxERkcycMw99fX2uXbvGihUraNmyJR07dmTq1KmcOnWKtm3b4u7uzty54vuHvLy8LEtFhgwZMmTIkPHHIguu/Id49uwZjx8/pm8fyUL2IpGI6/430a9UKUvpgv8aLuPHMKB/XyZNmsStW4VbOz8lJYWRI0fy8OEDvPd7Uad2rULtv6gZPXIE8vLyLPhLdycndHXFO4kjIyOl6ldfXxxgsu8/uEDzk0TJvzRtWrRoke34YWHhRTp+TqT+Vabsn4KaBgYGyMnJSVXfPoOqVQwACA3N2ZGZGVz5kb2IsCRmTp9Cq5YteJ2Nwyg7MjNXhAXTXPk3SkpKbN28jhnTJrNs2TLGjx+fY8aOnp4ex48fp3HjxgxxdKJhk5YcOXo8X5lKjRpaUaKEMqfPnCvoJfwRVNTTxWPZIm74XebA3l2cO32Ms6eOsnnjWqZOdqVN65aFGhj7J6amJlTQ0eHsuQuFEnRQU1OjXds2vAqP4HZQ9qWG/snSWWLtoYFj5+R7TJFIRFz8DwyrVs1yXFlZmeVLF/Lh3SsmThhPmggWrtqBjnE7pi1YR3Jycr7HLCouXbtNyZIlaWvdulD6W7l8Ca4u44mJjcemzxgSE3PPlhs3rA+Hty1FlCaiY9/xeB06k6v95euBAHS0bvLLOWVlJdTVVLl3/0H+L+APICkpiZbW7aleux5Hj51EU0uT1R7LeBkSTJ06WdcP3759Iz09nZSUFPyu+/M89AUqKio0adyQaVMmEvbiKXt3b0NBQUHq8Qc6DBOL0e/clumkVFZW5obfZdq0bsmtOwE0ad5GokD1k7/0w3TKZ83SFQqEpKVlbZuQkEBw8BPMzUx5HfpEHAAeMjjzfIOGzaXeHDB9hvi3vVhKbag5bu4A6OuLgy1qZcrkan/+4iU2bt6a+X8FBQXWr12JmWk9EhITOXrsBKYWjaln3pDwN+Jgyo6dXiz3WI22tjafP76VeH+dMmkC2trl8dx7jMgClE9VUy2d7VgPn76gjGrpfPf7uxk5uCcAE91W/+aZZKVtSysArt74O7gSGxfPsg1eGLfoQ/22A7h07Q4Vy2mye9YY3hxZx+R+tkX2vC0ogc9eMWLpFmr0nUCFrqOYumkfd5+HUV5bh2FDBxN45zofI15z4cwJhjoMzDYTC8DQsCoxMbGZQdJvcXHMcXOnokE1KhvVRk2rAnZ9B5KYlMzWrVvx8/PDxcWFgQMHMmbMGA4cOEDlyn8HhxUUFBg7dixmZmbF8THIkCFDhgwZMmQUGn/mqk9Gvjh8+DCamhpYt2kl0Xbv/oOkpKTgMHhAMczs9yEQCFi1YgmNGloxbNgwXr4snN1wIpEIV1dXfH192bNrO1ZWDQql3+JEWVmZrradef/+A1d8r+VoV1FPF4FAILWofb169bC1tSU+Pr5QtDFyQktLixIllImOjs5yXF1dHYDw8LdFNnZuZNSSl5f/W1RXQUGBChUq8OaN9HO6EyAuh2RhYZGjjTSZK2lpacTHfycq6hNh4W948vQZgXfvcc3Pn49RUaiWLiV1ybfC1Fz5NwKBgCmTJrB96yZOnz5Nnz59+Po1+/IgpUuXxtPTk+PHj1NeWweHYU5YNW7BocNH8xxkaWBhQURkJLGx/009h+Jk7BgnkpNTWLkq/7uy/8na1SvEmjuzPCTaliqlQkVdsbP36fNfd9JKw2W/ANLT02ncyCrb8/Ly8syeOY33b1/iPm8Oysol2LDDmwom7Zm7bPMflcnyMfoL1apJp6UkLXNmTWPj+tUkJf1kqMt8ifbWzS25eWYHJVVKMGb6Uuat8MzR9v7jEJQUFdDKQei5bXNLvn6N4fKVq/md/m8lJSWF+lZNCQq6TwOL+ly+eIbnTx7kuAa7fUccbBrhOJR3YaF8iXrH8ycPOHPyKNOmTERDQz1P498NukdAYBANrSyxbJA180MgEHDUez89unflydNnWDVumWvA8PGTZygrK9OlS6csx5OTkxGJ0qlQqSp9BzgQGHSPk6fF4uQD+os1TCrq6eKxfDFxXz/St08vnoeGUr12PZ7+FbDJjWvX/ZGTk+OpFCUhV61ZT0BgEK1btUBLU5zJnZODGOBdRAT9BwwB4PSJI3Tu2J6UlBTCwt5w5dJZIsJDuXPzGjZt2xAWHo5p/Ua4TJyKs+tkVEuXJuDm1SwbKnJjz67tiETp2DlOk8peWm4EPiQmNg7rZpaF2m9xUrVyRRqY1uZW4CMu/ZXN9iegr6uDUCjk6s0geg6djL55J/TNOuHu4cn7j5+wtqhL4NYFPNixBLs/MFPl248EVh06S4uxbpTrPBxrlwUcvHKbH8mptGjelC2b1vEl6h3BDwLwWLaY6lLo8KWlpaFeRpX09HQuX7nK3v0HMTGzZNOWbXTr3h2AOnXqcPz4cU6dOkWHDh0yNaEWLVrEtGnTsqyTZciQIUOGDBky/pcRpBeH2ncxEx0d/YvI9X+d1NRU6tevT49utixd7C7R3qpxC0Keh/LpfbjUL4T/y8R++4a1TSd+Jqdw6tQpNKQom5YT6enpzJ07l23btrFty0Z69uhaiDMtXr7GxFDZsBbVjAwJvH09R7taxuZ07dqNadOkcwZERETQqVMndCvocObkUUqXznutaWmwsGpKk6bNmDfv752skZGRNGjQgG1bN9KrR8HEnPND8OMnNG7WmjNnzlCv3t/lE3r16kW5sprs3rE1l9Z/c8X3Gl172HHz5k1MTU2zDTSEhobSsmVLzEzroaioyI+EBBITEklISCAhMZHExMRcNVsyMDY25tw5ydkbFy9exMHBgVfPgzOFl4uCgMAg7PsPQkWlJLt378bQ0DBX+3v37rFy5UquXLmCYdWqTJroTK8e3aR6cT9z9jz2/QczdbIr06dOAsS/cVn5ibwjEomoUMkQOaGQd+GhhRKE69KtN1ev+XH9pCfGtXJ3+IS/+4BJyz40b2TGyd2Sy4n9Gxu7MdwOCubV8yeULaspVZvdXvuYPXc+X2NiUFdTZcPiqZklZH4Xuw6cYtzM5UxydWbWjKmF3r9lo+Y8C3nOteNbqVenmkT72Lh4GrYfzPuoz/Tq0gZPj1kAlChRIjOwq12nLTrlNLl/ZX+2fXyL+46BeSeMJDyr/kRevnpNl269iIiIZJTTcBYvlJx5sWjxchYtXc7li2exqF/wXdxmDRrz6tVrQh7fzzVbeeTo8ezdf5AqlQ24c/MaSkpKWc4fPXqcwcOccBg8gNUey7Kc+/zlC/MXLOb0mXNER4s3Vmioq/M1JoYXzx5Rvny5X8bbtmM3rpOmIgA2blhDn949s53X48dPmT13Hj5XriIUCon9nHOZ0tdhYdQzb4i6mhovnwczfORYjhw9TtzX7LW1fv78Sc06Znz+8gXvA3uwadsGkUiEUU1jPn/+wpFD+2jTumWm/e07AXTrac+PHz8ACArwx0jCM+rf9LLrz4VLPnh6zKJXlzZ5apsTFm0H8CLsHS9uH6OsZt6Cb38Sn7/GUqNRDxQVFXgdcAJlZSXJjYoBA/NOxHyLB6BsmdLUr1EVu9YN6dLEPMuz7p/3td9Feno61x48Y8fZq9wIDuVzbBwg3hhTpbIB7WysGT58KAaVKknsSyQScfXadU6dPoOenh6pqan4XvXj4cNH/EgQZ02rqKiQkJBAt27dmDlzJtra2rJ1lAwZ/yE0NDRy3PAmQ4YMGf9rKCgoFIkvK8+ej2fPnrFkyRJGjBiBnZ0dd+/mLjYbEhLCrFmzGDp0KP3798fFxYUzZ34tD3Hr1i1cXFzo168fkyZN4v79+3md2v9rrl69SnR0NP362km0jY+P51nI80yH7P8H1MqUwfvgHr5/j2fIkCH5FgAHsVC5p6cnXbt0+p8OrIDY8dGyRTOeh74g+PHjHO0qG+jz9q30WRd6enrs2bOHV6/DsO8/uECfd06IRCKeh77gxYsXWY5raoqdoj+LYExp0Ppr/AcPspawqVq1Ks+k1FwBMkVzExJyLvmlr69Pz549qaCrR8VK+piZmdPG2po+9vaMHj2aWbNm4eHhwYYNG9i5cycHDx7k1KlT+Pj4cOPGDe7fv09ISEi29+TsKMrMlX/SwMKcK5fOolJCmc6dO+Pnl7v4sZmZGV5eXpw9e5YqVasyYuRY6ls1xWvPPomB9vbt2qKgoID3kWO8eh2GdbvOVKpSg+697Ll563aeNAGKm/yUQitKhEIhzuNGE//9e6Hp2KxdswIAxwmSNw0YVNTBqEolrt9+QEJC3n7/YW8iuR0UTJ3ataQOrAAMHNCX1y+eMNnVhfjvCdg7Tadx5yGEv/s9mk+pqanMWLwRRQUFpkyaUCRj7N+zC4FAQG/HqVL9PtRUS/PQdz+1q1fB+6QP7fqMzZLlExf/ncSknxjXyjlQU0a1FM0bm/M89IVUWQ5/At+/f6ffAAfMGzQmIiKSkSMcpQqsAJn6XMZ1axd4HpevXOXly1e0b9dWYhnYjetXM8RhIK/Dwqlv2fSX4PzkabOQl5dnkbvbL221NMVlzl49f8wOz82AeAMHQKlSJbMdb6jDQK5cPIuSsjLDncawdv3GbO1sOtri81fWUobeWk74XhFn4urrV0JBQYFv377l6uS16WDL5y9fmDl9CjZtxYEOoVDIFZ9zyMvL06tPf+4EBGbaW1k24NXzYCpXNgCglXUHAu9mr8WREyNHinXOJs8rnPJXh09dJvT1W9q2sPqfDqwAaGmosXzueH4kJEqluVVc9Ows/m6sHjeIFwdXs99tHF2bWfwxpb8+f4tn4e7jNHKaRdlOw+k6bTknrt8lNV2AjXVrvHZ68vVTBPcCb7LQ3U1iYCUxMZHNW7dhatGIrj3sOHz0BG7zF7Jm3UbU1DWY4OqKl5cX48aNw8rKikOHDrFu3Tq0tcX3GFlgRYYMGTJkyJDx/4k8rwh//vyJgYEBw4YNk8peWVmZ9u3b4+bmxqpVq+jRowcHDhzg8uXLmTbPnz9nzZo1tG7dmmXLllG/fn2WLVsmdRkiGXDo0CHq1KmNiXFdibbLVogFo13/JUb6X8dAX58De3cTHBzMhAkT8l3CRUtLC2dnZ46dOMWpv0peSCImNvaPddJm7D51njAlRxsD/bwFV0BcDmDnzp0EBN5l6PDRhe4IFggECIXCXxzvysrKaGtrE56HElyFiY6ONmXLahHzl1Mpgxo1avA6LFzq70FSknjnY26lTJSUlFi9ejWbN29m1apVLFy4kFmzZuHq6sqoUaNwcHDAzs4OW1tbrK2tadKkCWZmZtSsWRMDAwPKlStH6dLZ127Pjoy/oVCucDVXskO/UiUunj+FRX1z+vfvz9mzkn9rJiYm7NixgwsXLlC9eg1Gj5uAibkVntt35hjgEwqF1DOpy+tXr2nSrDUfoz7Rr18/3ryNoF3HrjRu1pqJU6Zz9dp1vnz5UtiXmW/u3X+AUU1j5s5b8LunkoXJE10oWbIkyz1W5/sem5qaysrV62jcvA0NrJoBEPIynIdPXkhoCdOdhyASiViwaluexnRwFjuLPTevz/N8hUIhM2dMIfzlU6zbtOLxs1fUa2XPUJd5xa7HMsV9LfHffzB50oQi2zxRpYoBo5wciYr+wiQptREUFRXxP7UN6+aW3Lr7iFpNe/H+o7ik49nLNwFo1SR7ofIMVs13BcB5Ys7Pqj+Fs+cuUNmoNqfOnMPIsCq3b1xlySLJpdQyiImN+UsEvuC79t0XLUEgELB+rXSO6lUrluLkOJQ3b99ibtkkM8DitWcfn6KjGTSgHyp/aZ7lRI/utnz++JY+dr0oW1Yrs4RldpiZ1ePpoyDU1dWZMcsNnyu+Wc4fPX6S+Pj4zP9vXr8m17HrGItF3jMyZT5GfUIhhyzGseNduXf/AR07tGPyRJcs5/QrVuT0icMAtO/ULYvmj4qKCg+DbrPQfS7fv/+gdduOLFq6PNd5AURGvqdZy7Z07d4boUBA946Sy/hKIinpJ2OmLUFJUZEdq/KvOfUnMbhPF8pqqnP0jK9k42Ji3mQnAA75Fq5+Y34RiUScu3Uf+7mrqdxrLIZ241m67yTP333E0MiQia7jCX36kLdhz/E+uBfbLp2kWuulp6ez/6A3dU0bMGXaLIyNTTh27BhPnjwhICCA4OBgtm7dipOTE61atWLKlCl4eXnRuPGfVw5NhgwZMmTIkCGjuMhzcKVevXrY2dnlqgPwTwwMDGjUqBF6enpoaWnRpEkTTExMePbs752H586do169enTq1IkKFSpgZ2dH5cqVOX/+fF6n9/+Sr1+/cunSJfrZS85aAdh/8DAlSpSgY8f2RTyzP48GFuZs2biWEydOsHy55BfhnHB1daVTp044Oo3m4aPcxZaPHD1OtZomjB434Y8MsOjrV8LMtB6Bd4OIyEG03sBAnzdvwvPct5WVFRs3buTsufOMnzC5UK9fIBDQzsYa+HUHv56eHps251zfv6hISUlh774DxMZ+y8w8yUBTU5OUlBS+xcVJ1denT3+VVSlACbvCprgyVzIoo6rKKCdH0tLSCA8Pl7pdnTp18PT05PLly9Svb8HEydMxNrVk3YbNmaVcMvgaE4OCgiLpQLPmzbl48SIzZszg0qVLbN26lWrVa3D6zHm6dOtFZaPaWDZqTree9nisWktkZM6laYqSgMAgOnfthYKCIh6r1qJnUA0zi8a0bNOebTt2/ZY5ZSAUCnF1GcePHz9YtmJVnts/Dw3FsHpd5ri58/TpM8qXK0v7v37nE+ZI1l7p3qElpUuVZLe3dNlYAJeu3uZ+8HOaNW1MrVo18zznDFRVVTlyaB/+13yobKDP4VOXqWjakY07D+e7z7wQ+fET2/edQFu7PJNcnYt0rIXubmiXL8+OAyelDpwLhUIOb1uKy4i+fIj6TLWGXbl07Q6XrwcA0MmmWa7tDSpWwKSWEXfuBBIVlX8x8KIm7M0b+g0cQnp6Ops3rOHuHX9q1ayRpz4aWNQnPT2dLZ47Cjyfd28j0NTQQDMPz5KlSxYw0smRt2/fYVq/kTizY858FBUVpQ4SKSoqsmXjWl49zzkrNgMNDXVu+PkgLy/PiJFZN/4sWrIcoVDI4r/Gtelom2tfnz+Jg3YXLvqwas16Xr96TXnt8r/Ybd+5m11ee6latQr7vLL/nBtaWXLqmDfp6elYt+vMo+Cs670xo5x4cO825cqVZdHi5fQfODTboHJqaipjxrlQ29icBw8f0aKxOaG3jrHCzeUX27zSY+hkEpN+4jHPhZIlSxS4vz+FGkYGJElR1rS4UFFRpkJ5LR6+/D0bdwAio78yZ5s3DRxnULbTcOzd1nLu9kOECkp06tiBo977+RL1joCb15g9Yxra2XzvcyM6OpoBg4cxYuRYGjZshJ+fHxs2bKBBgwYIBAJ0dXVRUFAooquTIUOGDBkyZMj436XYc5nDwsJ48eIFtWv/XeogNDSUunWzZlyYmJgQGhpa3NP7n+TEiROIRCJ695SsL/HixUuioqKwbl3w3XL/q3S17czM6VNYvXo1ffv2zVcfQqGQVatWYWRUDTv7gXz48Gst7/T0dJYs88BhmBPGxsbs2buf9Ru3FHT6RcKqFUsAcJ4wOdvzderUIiYmloCAgDz33bZtW1asWMFur724zV9YoHn+myGDBwLw8WPWz19fX5+4+Hji43MWei9MEhMT2eK5HRNzK0aOcaZVq1Z0/0vQMwMtLS0Azl+4JFWfMbExT+7ijQAAIABJREFUKCgoUKZMmUKfb37JcBrJCYs+cyUDdXWxwLWqqmqe29aoUYP169dz9epVmrdowey586lTz4IVK9cQFxfP5StXadi4JU+fhbB8+XI8PT0zg2IKCgp06NCBtWvXcufOHa5cuYKHhwc1atZCIJRj8dIV1KxrRn3LpvTq059Zc+bx4sXLIv/O3bx1m67de1OzZk18fX3ZuXMnY8aMoYGlJUH37vPgYe7B3uJggvNYSpUqxcrV6/KUvbJjpxdWjVoQExvL9KmT+BL1jkf3Azi43wsz03rcffCUiA+Sner9e7YnLv4HJ85fk2rcEZMXoaAgz+4dhROQNa5bhwdBt1m/diVy8vJMdV9LzSY9uR1UtH+bvk4zEInS8drhWeQlWQQCAePGjCQ1NY3t+07mqe3cSSPw3roY0qHn0MkcP3sVJSVFNNUl3+uWu7mQnp5O+05dCQ2VnMn0O+jUpQdpaWmcPn4Y+z6989XHtCkTUVFRYcq0mcydv5DU1NR8z0dBQYHklLxnUC1ZOJ9xY0YSERlJFaPaxMTE4DR8aJFlROnp6iInJ4faP555Hz585PnzUKwsGzBqhCOaf4nTT5sxhy9fv/Ly1etf+unYsT3du3UBQLdCBRISE2nZonkWm4CAu7i4TqF0qVJcu3w+199LkyaNOOq9n9TUVNp1/HWdrV+xIk8fBWFmasLJ02do2LRVlr/XiVNnqFi5Orv37KeCTlmuHNnEiV0elNUqePmu/qNm4n/nAU0s69G/Z4cC9/cn8fNnMgLBn1FyKwPjWtX4nphEcnL+f495QSQSccwvgB4zPKjUYzS1B0xktfc5wj5+platmsycPoWwl08Je/mUfV7badO6ZZ42v6Snp3P4yHGatmxLhYpVMappwnX/m2zevJkNGzZQuXLlIrw6GTJkyJAhQ4aM/w7FtmodOXIk/fr1Y/r06djY2NCy5d/ikLGxsaipqWWxV1NTIzY2trim9z/NoUOHsLFuI5Uoz/yFYif6rJl/flmNoiRjV29upSokUaJECbZv30466fTpNyiLNsbPnz8Z7jSWBYuWMnHiRI4dO8aoUaOYOdsNn8t/TpmDDOrVM8GwahV8Lvvy7du3X863aNaUMmXKMGLECCJzyG7JjV69ejF79mw8Vq1l7brsa6rnh6ioKAA+fcrqcM0Imr1/n//MAklZNl++fuXkqTNMnDKduqYNmDx1JhYWDfDx8WH79u2Z2i8ZVKtWDQUFBSa4TuH0Gcni8T9+/JBYeqW4+TtzpfhqaQfdE+tv6evr57uPqlWr4uHhgb+/Px06dGTRkuUY1qhLt559MKpWDR8fH+zt7XNsLxQKqV69OnZ2dqxbt45du3Zx79491q1bR6PGjUkTwZ59BzG3bIKuviFGNYyx6zuQDZu28uLlq3zP+99c8/Oney97jE1M2Lt3L6VLl8ba2prRo0ejpaVFiRLKTC0inY28IBQKmTzRhYSEBBYtkZwhKBKJ6DtgCOMnTEJFRYWrPueZOtk1i5No5XLxs8tl1gqJ/c2e4IhQKMB9peTSYAkJSXz5GotNW2s0NApXq2BAP3vehYXiMHgAHz99wcZuDF0HuRZJqbDzV27y4HEoLVs0w9JSusziguI0Yhjy8nJs3OWd57ZtWzbk+a2jlC+rQXJKCiWUpHPYNzCtjWndGrx89Zr6Vk0pV8GACpUMadu+C0+ePM1i+/37dywbtaBi5erFViZyx04v3r2LYIjDwP9j76zDoli7AP5jl04DRQUElbADFbGwE7tFsVCv3d11LWyx+1qo2AUqYoDdIGEiBggKSNfufn+scuWjFQSv83uefYCZ8573zDI7O/OewsrK8of1KCkp4Xx4P5qamqxavY5SpU2YNWd+lj2k0sOqTm0iI6NS9Q3JLosWzOXQgX+z4f7Zd4Ap02amyeDIDV68fEVCQgINGtRL2TZrrrxc36L5cwB46e+Ngb4+GzZtwcS8Cha167Ftx+40ui65uVOokA5XrsodrKNH/pWyLyQkhHaduiISibjkejZbjvtv/bfKm6ffF0hZWZkrbq706tENX18/mrW0QSqVMuSvkdj1tycpKZGls0bz9NoRalb78ey4b0ilUjr0m8DpC9epWbU8p/cWnN4kuUVkVDRKSumXc8sv6tepDsDlh1lnY/0MVx4+pf3U5eh1GMbAxZtxu++NqromXbt04uypY3z++BbPa25MmTQ+Rxlp3+Pj40u7jl0ZNGQYRYvqMn7CBJYvX86VK1do165dLh+RgICAgICAgMB/GwXZT9Tp6dmzJ5MnT6ZWrczrZIM81Tg+Pp7nz5+zf/9+7O3tqVdP/gBla2vLqFGjUv4GuHDhAs7OzmzdmvNI/9DQ0B96AP0d8fX1pXnz5hzYu4t22SjzVcKgLJqaGrzwy//o5vyme6++JCVL2bt370/p8fLyonPnzrRq2ZzdO7YQHh6Ord0gHjx8xOrVq+nYUV7CQiKRMHDgQO7evYv7xXOYmprkxmHkGq4XLtG9V1969+zOlk3r0+wPfPuWNu06o6SohNOhQ+jr6+d4jiVLluDo6MimDWuzXcYuM9at38isuQt48eIFamr/lsMIDAykbt26HHd2olnTxlnqkclknHe5gPvVa6iqqPDmTSAnTp2hdGlDKlWsgIaGBirKyigrKyOVSrn/4CHeXxfyjI2Nady4MUOGDMHY2DjTeSIiIhg8eDAPHz4k+N2rTCMMFy1exo5d//DkyROKFClCWFhYdt6SPMXZ2ZmxY8cSGvQmV3oBZMVTH1/qNmiCiooKS5YsQSQSIRaLMTU1TZPtmBOCgoI4fPgwpqamtG7dOlfKnEVGRnL9+nUSExN59uwZd+/e5cGDByQkJGBZuxYtmjdFv1RJLGvXwszMNMf6L7m5Y2s3ECsrK7Zv357qfA8PD6dOnToMsR/Agnmzf/pYcgOpVIphGXOSk5MJevsyw/f4/fsPNGtpw4egIKpXq4rL2RMZOhVr1KrL64A3BN4/g5ZW5o7xdn3Hcf3WQx67O2FsWDJDuRt3H9Om9xjmzJrOpAljs3+AOeTjxxB69x3AvfsP0NHS5OQ/K6lRJWelojJCKpVSzrIjkdGxvH7+9Jdmu9l06Mp1D0+e3TyGXrGiWQ/4DjU1NZ6/DKCStTy7Y/iAbiydlb1ecLOXbuKyx10+h38h6OOnlO16xYujU0iHwMBA4uP/LSmkpaWFr9f9H8qAywl1GzTB18+fT8GBKGbQ5yMnSKVSHDduxmHlGr58iURFRYUZ0yYzfuyobOv4+DEE0wpVqWlRHfdL8nK7MpmMwHfv8PPx4+Xr1wQHfyQqKpromBgiIyOJiPjCly9fiIqO5lPoJ+Li46lYoTwBbwJTAknEYjEG+vpYWtakS6eOtGndMkfX0rCwcJ76+FKvbh3EYjEjRo1j3wEnihQuTJcuHZkwdgwWlvXQ0dbmud+TlHHBwR+pXL02SYmJfHuAKVy4MDExMfTo3oXHj73w8n6Kgb4+SUlJxMTE8OGt3MktkUioUKUmwcHB7N2znY7ts15EPnr8JAPt/0JPrzg+T+5nWRbJrr89J0//W5bQ3MQIFydHihTKnXNPIpHQqNNQvHxf0LheTU7sWfmfbB5esWF3YmLiePPgTH6bksKrN++p0cyWIe2b4jCyb7oyampqxMXF5Vi396u3LNt/Erf7T4n9eu0yNjair20vhg21z7Vr14cPQSxzWMU/+w5gZGTEwoULady4ca7oFhAQ+G9SUJ5DBQQEBHIDJSWlbCUm5JRfFhL0zXhDQ0MiIiI4cuRIijMlvSyV9LJZvsfDwwNPT89U2/T09BgwYADa2toFsrdFXnD69GmKFdOlU8f2WT7wnT3nQmxsLMOG2qdamPtTqVqlMoeOHPvpnhaNGjVi586d9O7dm8nFdHFzcycqOhoXFxesrKxSyR44cIDGjRvTrWdfrl52pWTJEj81d27SqWN7SpYogfOxE+zYtinN+WRuZsZFl9O0btsJS0tLnJycUhxH2WX58uXExsYwaswE9IoXp327nytjUb16NUBez/z7/6OWlhYAbwLfpjrXZTIZHz+G8NTHh6c+fvKfT33x8fVLaZhrYmKS0vy8Vq3axMfHEfopjISEBBITE5DJZNSwsGDc+AlYW1tjaGiYbXuLFClCr169uHnzJu06dkNFRRkVVVVUlZVRVlFBRUUFVVUVVJRVWOe4EZAvGikpKRWI3ivfFr2379jNmXMuiMViRCIFxGJx6pdIjFgsSnGGiFLtF6X8LlIQpdmuqKiIkpISiopiTp+RZ/gkJCQwYUL6GRlPnjzB1DRnzooiRYowf/78n3sz0tH5/861+Ph4zpw5w759e9m6fSehofJF4Ab169Hepg3F9YpTuFAhqlSuhL5+KcTi9MutnTl7nl59+tO8eTP27z+Aqqpqqv2bNm1CIpEweeL4AnVtnztrOpOmzmDp8lUsnJ/a6SOTyTh+8jR9+w0iKSmJiePHsHRx5r0cVjospVPXnsxauomtqzJ3Iq1eOJFaLfoya8lGju7KOHsmIlJexs3AQD9P3ztjYyNuerizfsMmJk2ZQZMuw7Dt0prNDjN+2lFpO2wGYRGRTJsykRIlfu13yoJ5s2jSvA1rtjmxZuGkHI0ViURc9rwPQOFCWmza7czb9x9x3umQ5SL9ivmprwf+LwIYPmUxT/1f8TbwS4pjZc2iSSgpKjJy2lImT5uZa6Xf0iM+Ph4fXz9qVK+a8h2UG0ydPJEpkyawddtOZsyey9z5i/hn737Wr1tNi2ZNshxvbGxETYsaPHj4iFevXjNq7ARu3LiFNJP7ZLFYjJKSIioqqugW02Xo4IFMmyL//967/4BDh5y5et0D/2fPOeJ8nCPOx6lRvRp3bl7L9nG1aNOA589fIBIpYGhgwKfP8oWbhMQEtu/YzfavGSnTpkxM9dksU8aYt6/9UVZWJiIigjbtuxAWFo5YLGLffqcUR8O3HnKdO3VIGd+0RRuCg4OZNnkivXp0z9LGhw8fMXjIcNTU1Lh/2zNbC9yO61Zz6sw5ZDIZJfV08bqa88yujIiLi6dmCzteB76nR8cW7Nv4d67pLmjExcWjoa5aoL7TKpU3QSwW8ejFmwztEovE2bb5fehnFu46ysnrdwn7+l2kp1ecwYO7Mn3qpJRysrnBmzeBOG7cwuat29HQ0GDRokUMHz78lwTKCAgI/N4UlOdQAQEBgdzg27PC7t27UyrhfKN+/fo0aNDgx/T+qsyV73F2dubKlSs4OjoCsGbNGhITE5ky5d9+D7Nnz8bIyIjBgwfn2K4/JXMlKSmJ2rVr071rZ5YuXpClfPNWNty994C3r/3zPHrzd+DgoSP8NXw0/v7+aZqP/wjr169n6dKlmJmZsWfPHkqXLp2u3Lt37+jUsSMlS5bg/JnjBerBce++A4wcM4Exo4azaMHcdGU+fAiiaYu2RMfEcPfu3Ry/dxKJhGHDhuHm5sZx54M0qF8v60EZcPv2XVq0ac+VK1fSLLB/y6xZtWIpPr5++Pn54+PrR1hYOACqqqqYmJhgbm5O+fLlMTMzw8LCIs9vHt+8ecOGDRuIi4sjMTGRxMTEr46bRBITEkj4ui02NhYTExP2799fYCKGnJycmDhxIrVqWhD66TM1a9ZEIpEgkUiQSqWpfs/o74y3S5BIpCQnJ6d5JSUlpVtKydjYmBMnTuRJ5EFeEBcXh6urK05OTty7dy9VdKtIJMLAQJ/OHdun9FsAOHX6LAPs/6Jly5Zs2LAhTb+D4OBgGjduTJ/ePVm+dNEvPZ7sYFjGjISERILevkxxHt2994BmLeWOVVUVFZwO/EPTJo0yU5OCafkqhIdHEOTlkmVmQOVGPQj6+ImP3hcylD143JVhkxeza/tmunbplIMj+3FevHxF5649eRP4FmVlJSb81Yepo/v/UAbV0nW7WLJuN1UqV8LzmlseWJs1xUsaoVesCE+uOOVonJqaGh36jsPF/QbvH52j88DJ3Hn4lCoVTLh8dNNP9fYI/xJJUlIyxXWLkJSURLGKzalfrx7nTh/7YZ1ZsXb9RmbPXcBGxzX0te2VJ3NIJBJGjh7PwUPyJuuamppUKG+GRY3qVK1ahQrlzSlXriyFdHRSZTPs3rOXMeMnp/xdpXIl6tWzwqRsWcqVLYORUWl0dXXR0tLMccZNSEgI7Tt1x8//GcHvXqW5p1myfAXOzseJjYsjKTGJkNBQKlYoj4+vH+ZmZmhpaeLl/ZSEhASMjErj9fAOt+/eY+26jbx//55Lrmey1UT7dUAAR44cZ8TwISQlJWFUTl5+y8frPgb6+kydPotNW7bTrGljjjtnfa5+/hxGpWq1iI+P54qbK9WrZZ0t+f79B2rXtSY6OholJSWSkpI4vXc11nUtshybFeFfIrFs1Y+QT+EMteuCw9y8y7QrCJSs0gr9ksW5d+HnsstzG1OrziQlJPD6SNoMb8g6cyUyJpbVh89xyO0mHz7J70e1tbVp06oF06dNomwu9jmJi4vjkps7B52OcM7FFU1NTezt7fnrr79y1QEsICDw36agPIcKCAgI5AZ5lbmSY+dKfHx8SvPoqVOn0q9fPypVqoSmpia6urocOHCAsLAwRo2SlyxwdXVFV1c3ZaHTx8eHPXv2YGNjQ48e8lIQz549Y968edja2mJhYYGHhwcnT55k2bJlGBgY5Pig/hTnyoULFxg4cCCe19yoUrlSprJJSUkUL2mEqZkJd25kP7Lwv8zjJ140bNyC06dPY2Hx8w++MpmMixcvYmVllaXzysvLi06dOtGmdUt279hSoEo6GBqbkZSczIfAF5mW8qlcvTYdOnTg77//znEZmoSEBPr168fjx485d/oY1ar+WIknX18/6tRvjJOTEw0bNky171sJMkVFRcqVK4e5uXmql5GRUYaZAgWNgnJTe+DAASZPnkxNixqYmZdnxYqs+2nkJlKp3PmiqKiYK6W88pv4+Hi8vLwICQkhLCwMV1dX3N3dUVdXo49tL3SLFmX5itW0a9eOtWvXprvAuHnzZhwcHHjm+zhVI+iCwuat25kybRbjxoxk/txZ7N13kFFj/806yKlTY8eufxg/cQoTh/dlzsQhmcrudjrF2FkrmTFuIFNHDUhXZueBk4yfs4qD+3Zj07Z1tu3IDQ44HWbqtFl8iYxER1uLlfPH0b1982yPP+V6DbuRsymmq4vf04fZWoDOC74FboT6XMyRDWpqahjXtCEqOpZ3j84BMGjsfI6evUyJ4rrcPLcrV0op7Tl0hjEzHVixbDFDhwz6aX0ZUbdhU/z8/Pn88W2eX5/CwsJZvNSBk6fPEBr6KaUf1veIRKJ0t+/dvZ2OHXK3p4LTYWeGDhvFogVzGTNqeMr2jZu3Mm3GHEQiBbS1dVBQgPDwfzPVtbQ06W/Xl4XzZ3Pw0BFqWlSnQvkfK5cnk8mQSqWIxWIaNm7B4yfy8rfPfZ9w5eo1hgwbRenShjx5cDvL/49EIqFy9dq8f/+B7Vs30qNblyznDwoKpmadBkRHR7Nh/WqaNGpEVQtLFBXF+HkepbDOjy9mh34Kp2bLvnyJjGbG2IFMHT3gh3X9LhQ1b0r1yua4Hc29Pn25wbeSk8GnNqOajgM4PedKcnIyW09dZue5K7x4J3+GVlVVoWGD+kybMpHatWrmim1RUdE88fLi7r373Lx1h+vXPYmOiaFixYrY2dnRtWvXn+o1KSAg8GdSUJ5DBQQEBHKDAuNc8fHxSbecSqNGjRgxYgQbN24kNDSUuXPlUe8uLi5cvHiR0NBQxGIxenp6NG/enObNUy8g3Lp1CycnJ0JDQylZsiR9+/alevXqP3RQf4pzZciQIbx9G4jn1UtZyn6LqFy3ZiUD+vX5BdYVfOLi4ihpWI7ly5dn2sw6rzh37hxDhgxh2pSJzJg2OesBv4jlK1azaPEyBvTry7o1GS+er3fcxMw58yljbMyp06dznPERHR1Njx49+PDhPa7nTmFSrmyObU1OTka3RGkWL16MnZ1dqn1xcXG8f/+e0qVL/1QEdEGgoNzU7t27lxkzZqQs2L3/WnZFIHdITk7m4MGD3Llzh8ePH/Pq1Su6d+/OihUrMnQE2tvbExsTzZmTzr/Y2uxTumx5YqKjad2qJafPnqN3796MHz8ee3t7vL292bNzK506ts+WLplMhoGRKTKZlHePzmXqmJZKpZSo0go93cJ4XT2crszGXUeY/rcjp04cobF1w3Rl8hKpVMqSZStYvXY9iYlJlDM24B/HBVQuXy7TcWcuXsdu5ByUlZV5dO8WpUrlX4nJXbv3MnbCZGaNt2fyyH7ZHqempoaaoRXVKpvhfmxLyvYFK7ezctNeNDXUuXZiK+XKZL/0Yno07z6Ce498CPkQkKclcEqVLkeRwkXwfpzzxvE/g0wm4/XrN9x7cJ9XrwJ49/49ISGhREZGce/+A6RSKQP69eWciytfvkQS9LX/SG4ikUjQLVEaY2Mj3FzPUKRIEa5e86BD5+7o6Gjj5/0wVS+lp099WLh4GR6eN4mMjMTc3Iw7N67+UKDJModVLF7qkKYccPFixQgJDUVRURGJRIKqqip+3g8pXDjjksPfsOnQheseNxg7egQL58/JUj4kJJQatesRFRXFhnWrsOtrC4DzsRMMGjyMksWL4nfjx7OmqjXpTcDbDzjMHctQu6wdPf8FCpk2olnDOhzduTy/TUnF/qPnGTF1KYuH9mJEl5Zp9n/vXDnlcZ/Vh87y+OUbpFIZYrGYWjUtGDd6BDbZ6JOZFcHBH7l56zY3b93h5u07eHl5I5VKUVdXp2bNmtStWxcbGxtMTApWj0cBAYHfi4LyHCogICCQGxQY58rvwJ/gXAkLC8PCwoKF8+cwYljm0bsAVS3q8P79B0KD3vwnIr5zi+o169KseXPmzZuXL/OvW7eOZcuWsXPbZrp1/TUlabJCKpViYVmfV69eM2HcaObNmZmh7IWLbtjaDcTMzIwjR47kuNzc58+f6dy5M0lJiVw8f/qHetBUrFqTTp06M3369ByP/V0oKDe1e/bsYc6cOSQnJwOCcyWvSUhIyHIxePTo0fg89eb6lYsFtnb65Gkz2bJ1BwBbtmyhXTt51LxUKmX48OFcv36dp4/voa2dvcjuBX8vYcXKtaycN57BfTO/btZvNwj/F2/45Jd+yaxVm/cxf8U2LrmexbJ27kQP/whxcXEMGzmGEyfPIJPJaG5tyc61c9HRSlt2cbnjHv5esxNVFRUuup754cy/3EIqlVLSsCzqqiq8unsq2+P8XryhTut+jLbvyaLpI1Lt23v4LKNnOqCoKOb4rhU0tKrxw/aVqNySuPgEJk8cx6wZU/MkUzQpKYmieoa0atmcI077cl1/btC4eWuePPEmLORdnuhv3sqGO3flPXSUlJSQSCSIRCLu3b6eaamjocNG4XTYmVEj/mLxopz1woqJiaG2VUPevf9A1y4dEYlE3Lh5mxJ6euzZtZXK1WqnyCorK/P08V309PQy1Tltxhw2bt5K40YNOXU8634pISGhWFjWJzIyknWrVzCg/7+NzgcNGY7z0eMAjBzUncUzRuXo+ADWbD3A3OVbGNCzPWv/zllfo98VqVRKYbMmdO/QnO1Z9Nf61SQnJ1OsYgsqGetzfWPa8/VTZAzTNu7j3K1HxMYnoKCgQHlzc/4aMogB/fv+8DOYVCrl+fMXXx0pcodKQMAbAIyMjKhduzaWlpZYWFhgamqa4/J+AgICAhlRUJ5DBQQEBHKDvHKuCKvsvyknTpxAJpPRo1vnLGU/fgwhIOAN9epaCY6V/6NihfI8e/Ys3+YfPXo0Xbp0Yfiosdy+cy/f7PgekUjEnRtX0dcvxao161mxam2Gsi1bNOPYkQN4e3szaNAgJBJJjuYqWrQoBw8eJCkpmc7dehEeEZH1oO/w8/NHAXkfG4G851vJlUqVKjJgwID8Nuc/T3acJYMGDeLV6wBatG7P8ROnUhxfBYGYmBgmTJ7Glq07qFixIpcuXUpxrID8WjN37lzi4uJYs84x23pnTpuCsrIyyxz3ZClbqkQxkjJ5T6Ki5RHGGhrqGcr8CtTU1NizcxuPH9yiSpVKXLp2h7K1OjB32eZUEfn9Rs3h7zU7Kaary+MHt/PdsQLy/2OnDu35HP6F826e2R639/BZAHp1Thv9bdfDhuO7VyCTyWhvN56Dx11+2L6BvdqjrqaKw8o12HTIm6h/T8+bAFjVqZ2FZP6ho62d4+/onHD+zAk2Oq6hW9fOJCUlIZVK2bZ1Y5Y9JLZudqRo0SJs3b4rx4FRjZu15t37D3Rob8Ou7VvYsXUTvl4PcL90ntKGhnwKDqRr544YGhqQmJiIWcXqrF6b8bXG+ehxNm7eiqGBQbb6sgR//IhF7XpERkay2mFpimNFKpXSqGkrnI8ep2KF8pQsWYINO49w675Xjo4P5GXtlBQVWb1wQtbC/xFCP8t7kfxMKbW8QlFREbNypfF58/7fLN7QMCZv2EeFPhMx6TEa5yu30dDUYtyYkQS9fcntG1cYNLBftp/BIiOjuO7hydp1Gxg0ZDgNm7TEwMiU2nWtGTdxCk99/GnWrDmbN2/m/v373Lhxg7Vr19KnTx8qVKggOFYEBAQEBAQEBH4xwkr7b8rhw4dp3aolurq6Wcr+vVSeUj9j2p8R8ZYTylcwx9/fP9/mV1BQwMHBgapVq9K5a0/cLl/JN1u+R1lZmbs3r1GsmC4LFi1hy7YdGcpaN2zAvj07uHPnDhMnTky3xntm6Ovrc/DgQYKCP9Kjlx0xMTFpZL5ERuJ02Jnk5GRkMhmeN27So7cdlvUakZQsSbVgK5B3SKVSRCIFpBLJb9Ov5r9OjRo1OHToEOrqGvQfNJSqFnX4e8ly/Pz805TJ+ZWU0C+DeaXq7N/vxN9//42rqysVKlRII1eqVCnGjBnDilVr2bEra2cJgFgspkf3LoR8CsPl8o1MZcMbCdn9AAAgAElEQVQjIhGLM77VeeQtv/6bmRaMsinGRkZ4XnXj0MG96OjosGbbQYxqtuPQCVfqtOnPSZerVK9WFV/vBz+U6ZdXLF28ELFYzPg5q7J93l32uIuSkiKVy6f/3jepX4sbZ3ahrqbKsMlLWLpu9w/ZtmTWaIK8XGloVQMPz5ts3/ljejLj6nUPAJo3bZLrunOLwoULp/QlyQuUlJToa9uLmOhoAEYMG0LXTh2yNXbBvNkkJiYyfdbcLGUTExM5eeoMnbr2wv/Zc9q3a8O+PenfoygrK7Nrxxbu3LhK2bJlkMlkzJ2/iOEj0zaD9/H1Y8iwUaipqXHN/UKW33HBISHUtKxPZFQUa1Ytx95+ACDPbLBq0ISHjx7TsUM7bnlewfXsScRiEX2Gz8ry+L5HKpUS8PYDlSuY/FHBUZ/DvgCkm7lXEOjevjkSiZRWExZj2msclewmse30Zb7ExtOqRXOuuV/g5TNvFsybnaocXmY8e/acVWvW07xVO0qXNcemQ1eWLF/Jm8B3VKpUmXHjx3Pw4EF8fX05f/48CxYsoH379pQoUXC+BwQEBAQEBAQE/lT+nDv1/wAymYz379/j5eWFl5cXfW17ZmvciZNn0NHWpq5VnTy28PejYvnyBAcHE5HDjIncRFVVFUdHR5IlEiZPzbgE169GU1OT+7c9KKSjw+SpM9l3IOMozg7tbdiyaT3Ozs7MmDEjx4u6pqam7N27Fy/vp/QbOCQlelUikfDo8RPad+zG0GGjGGj/F81a2tCmXWdeBwSyevVqbt68SZs2P1+7WiBrAgICiIuLx8//mZAtVICwtLTkiLMz58+fx9q6ERs2bcWyXiOKlzJm/KSpOc4Iyy5SqZQLF924d/8BoaGhhISE8up1AKPHTiA2Lo7IyCguXLzIgAEDMl0YHDduHPb29oyfODXbC9/LFi9EJBIxY/GGTOVCwyJQzSQD6HXgezQ01POtGXxGtGnVglfPnzJ96iRi4xIYOmkxfs8D6Nm9G9fcLxS4PlKFCxfCflB/gj5+YsTUpVnKh0VE4vfiNSbGmfdTMTcx4skVJ4rrFmHJul3MWrLxh208umM5GupqTJ0+mw8fgn5YT3o8ePgIgCpVKueq3tyk2NdgnODgj3k2x5p1GzjvepFaNS1YunhhtsfZ9emNbtGi7N6zj8TExDT7ExISGDlmAsYmFdAtURq7AYO57H4FgG2bM78GAGhoaPDgjieeV90ob27G/oOH6NrDNmV/VFQULVq3RyqVcuakM0WLZt5DLjw8nFqWDYiKimbd6hUMGiDvNSSVSqlv3Qw/P39se/dk7+7tABgbG9HPrg+fwiLwuPM4u28Lfs8DkEplNLT6sR6UvythX6IA0NIqeM3Xj51zZ5/zOQDu+r0iXiLFpm1rLrqeIfj9a86cOkr1alWzpUsikbD/4CFqWzWkllVDljmsoqhuMZYsWcLly5fx8/PjxIkTODg4MHz4cKytrdHULJgOJwEBAQEBAQGBPxnBufIb4ebmhqWlJa1bt0ZXtygtmjfNcszde/eJiIigQ/u2v8DC348KFcwB8rU02IsXL+jZsydaWpps3rgOkDvSCkI7pEKFCnH31nU0NTUZOXo8J06ezlC2R7cubFi3ir179zJv3rwc21+jRg127NjBlavXGTZyLPHx8dj1H4x1k5a8ePmKUaNGcfL0WZSUVdizZw+XLl2iR48eBW6R8b+MmpoaIpEIRUVFNDQK3qLHn07VqlVxcHDg0aNHHDx4EG1tbXbs3ENZ00qUMCjDjFlz8fPzJygomJevXqe7iPn/fP85lkqlBL59i9vlK6xbv5EKlS3o1rMPTVu0pZx5FUzKV6F6TSsOHzlG27Zt8fb2pmzZslnOoaCgwPz587G3t2fCpGls27EryzFaWlq0aNaElwHveOSd8fX7S2Q02poZn6uR0bFoahTMxSoFBQWmT53E6+dPKV1a7oR48fJFgSr99j0rli3GzNSEA8dc+Odrya+MGDV9GVKpjGVzxmSpV7dIIR5fPohBqeKs33GI8bNX/pB9KirK7F47l6SkJKpZ1GH5itXExsb+kK7/54nXUwoXLlygswuMjEoD4OefN/c7N27eYu78RRQuXBiXsydyPH7B/PSzV3bs2I2BsRl79x1AJoOyZcpgoF8qJSOgWk0rHj7M2mEhEomoUqUStzyvAHDx0mWkUikymYz61s2Jiopi1Yql1K6Vee8lecmv1kRGRrLSYUmqHistWrfD188f21492LwhdUnVSePHAeB86mKWtn7D447caWdlkf/l/34l38rXKSgUjM9TfHwCs5dtwrBGWwaOmUfgu2AUFRXR0tLi/ZsXHNy3mzq1a2Vb39t371jmsIpqNa0YPnIsZcqWY/fu3Xh5ebF9+3b69u2Lubm5kCEsICAgICAgIPCbIBRl/U14+fIl/fv3B2DF8sWYmZpmK9J28VIHAGZOn5qn9v2umJQri1gsxt/fH0tLy18+/4sXL+jYsSN6xYtx6vhZjI2MCAoKxtZuIADbtmzApFzWi5N5iZ5ecW56umNpZU3/QUNxPryfFs3Sd+z17dObuPh4Jk6ejqqqKtOmTctR82Bra2vWr1/P8OHDOeJ8DCUlJZo2bcrcuXMxMTFh2LBhFC5cOLcOTSCH6OjooKOjQ+FChYRSFAUYNTU1rK2tefToER8+fMDd3Z0bN26wa88+HDdu+U5OlbZtWjNs6GBUVJQJD4/gdUAAV695EBYWzpcvX/DyfkrRokUopqvLq9eviYuLB+T9YBo2aMCcuXMpUaIE4eHhKZ91KysrtLW1c2TzNweLgoICEydPB2CI/cBMx6xasZxK1WoyYe4qLh/dnK5MTGwcpfQyLp+ZmJiIlrZOjmz91Whra+P96C62doM4c/Yc1WpacfP65Ry/x78CtwtnqVClJmNmLkdRUYxtl9ZpZMIiIjnv5olJGUMa1bXIll51dVUeXtqPVduB7Dx4CrFIxIr543NsX8smddm/aSFDJy5m0eJlLFq8DAUFBUQikfynggIK334XKSCT/RvskNkLwNq6QY7t+ZWUNzcFwN//GU2bNMpV3Z8/h9Gpay/EYhHul879UNBDX9teTJ85l+07dtPEuiGmZiZMmzEHt8tX0NDQYPWKpfTt0ztFXiqVMmvOfDZu3kqjZq3o19cWx3WrspxHJBJhWbsWd+7ew7KuNcbGRgS8kTcGDwgIBOTXBUVFxXSdZTVq1SPgzRvsB/ZPdY3q3K03d+89wKZt65RAme8xNNRHQUGB14Efsv2evAsKAcCsXOlsj/kvoK6qCkBCNgIA8hLPu49ZsGIbdx4+RSqVoqWpycjhQ5k9cxr9Bg7hwkU34uLiUFNTy1JXeEQEl9zc+WfvAa5d90BNTY0OHTqwZUt/qlbNXqaLgICAgICAgIBAwURwrvwmbN++PeX3oYMHZWuMTCbjuscNDA0NKFWqZF6Z9lujoqKCSbmy+Za5kpycTGxsLNWqVsWodGkePX5CL9v+yABVVRUaNWnJpg1r6dDeJl/s+4aRoSEeVy5St2FTevTsy9nTx6hX1ypd2SH2A0mIT2DG7HlIJBJmzcpZjfH27dsTFRXF9u3bmTdvHtbW1in7BMdK/iKRSOQ9V2TSAh2hLfAvpUqVok+fPvTp04eoqCi8vb2JiopCKpXy8uVLdu/ezdFj/0aZi0QiLCwsKFGiBErKKsye3YWPHz8SFRVFt+49MDExoVy5chgYGOR6VK2CggLz5s1DQUGBSVNmoF+qFG3btMpQ3tBQn5oWNbj/4CHvgkIwKFk8jUxSUhJ6xYtmqCM5WZJp2bCCxIG9O5kxax6OGzdTt2FTvB7eKXCfQx0dHW56uGNVrxHDpyxh/opt2HVrw4RhfVFXly+Y9hs1B6lUxoal03OkW1lZmTsue6jRrA/b9p+gT7c21KhSPsc2tmthzbtHDdh/9DyXPe7xOSyC+MREJMkSkiUSkr/+lEjkPabEIhGiry+xWIT4a/aekpIiioqKBAS+53XgB4baZ+/eLL+oXLkSAC9fvUq1/dPnz2zesp37Dx4RGRmJuoY6TRtbY1GjOrVqWmSZpSiTyShjWhGAPbu2ZdnAPjNUlJWRyWTY9vv3vbSoUZ3zZ46nWcAWiUQsXjSfIYMHUs3Cin/2HaBN65bYtE3r0Pt/LrmeYeTocezd78Sz5y/QL1WKsPBw1q7fwMVLbgQGvkUilXLc+WCqex2PGzd5HRAAwOqVy1K2D/lrJG6X3alfry4H9+3OcF5lZWVCvjZrzw5x8QkAaGpkr2/HfwU1NblzLjvZlblN6OdwHDbu5cjJi4RFRAJQ3tyMyZPG071r5xQ5mzatuHDRjeMnTmHbO/0yzXFxcbi4XmT/wUNcvHQZmUxGnTp1WLlyJTY2NkKJLwEBAQEBAQGB/wiCc+U34fnz5wDMnjkt22NOnz5LYmIifTK46ReQU6G8OX5+fvkyd/ny5Vm5ciWjR4/mQ9AHHjx8hKmpGbt27UJdXZ2JEyfSt78948eOYu7sGfm6kGZqasLli+do3Kw17Tp24/LFcxnWlR41chjBHz+yznET5cuXp1u3bjmay9bWFltb26wFBX4pUqkUsVj81clSsBZ1BbJGS0uLunXrpto2aNAgfH19UVRUpFChQhQtWjRfS74pKCgwZ84c3r17x+ChIzh25CBWVhlnFa5yWEqjZq0YP3slR7YvS7UvIjIKmYx0nS7fSE6WZLvhcEFg8aJ5yGRSNmzaSpt2nXE9dzK/TUqDUWlD/H0eMXL0eFwvuuGwcS8rNu2jWkVThvXvwvVbDwFo0qAWcXFxOdKtqKjI6X1rqNGsNz2GTMf/xtEfuhaJRCLsuttg1/3nAxda9RxFwNsg2rRu8dO68hK94vLPQUBAIMnJyWzeuoPtO3bx6nVAGtmrV6+n/C4Wi9HU1KCYri7GxsZUrVKJRtYNqF+vLsrKyoSFyZ0FBgb6dO7YPmVcYmIifv7PePjoMS9fviIsPIKE+HiqVavC4EEDUP2anfCNmJgYQkJDsbSsRaOGDUiIT6BduzZY1ck8q7iMsTH3b3tQz7opffvbc/+OR7YcPMWKFQNAR0ebJw9vo6ioyAD7vzh+4lTKcbdp15kF82YzdvQIkpOT6WXbH7FYjPejuyl6tu3YxaEjR6lYsTxnTx3NdE51NTXCvy7YZ4f4r84VrT/MuaL+1ZEWn/BrnCufPkeweut+HHccTtmmqaGBXZ9ezJszM+Vc+Z5uXTszdsIUTp91SeNcCQkJZZ3jRnbt2UdUVBTVq1dnyZIlNG7cGEPDzPtMCQgICAgICAgI/H4IzpXfhKioKOz69GbyxHHZHrNl+04Axowanldm/ScoX94cj5178m3+Ll264Ovry8aNG7GxsWHt2rUpEZpbtmxhy5YtLFy4kKSkJBYvmp9vdgJUrVKZc6eP0aZdZ5q3aofntUuYm5mlK7tw/hzCwsIZO3Ysampq2Njkb/aNwM8jlUoRi8RIpULmyn8FNTU1LCyyV5rpVyESiVi7di12dna07dCFfXt2ZJjBUqNGNcqVLcula3eIjo5FU/PfRUhvP3mEfpnSpTKeSywiPj4+dw8gj1ny9wL8nz3nkps7I0ePY8P6NfltUhq0tbXZu2cHAEePnWD1Wkceez9l2BR5s/uZ4348y8PYsCQjB/Zg/Y5DzFi8gaWzRueKzT+Kz7NX6BUvnq1SrfmJgoICGhrqXLjkRrGSRkgkEhQVFbFuWJ/xY0dTr24d9PTLYFm7FnNmTeP+g0f4+Pjy6nUAQUFBfPgQxIuXr7jkdplVa9YDoK6ujtbX6HuZTEZP235ERHzh2bPnhIWHp9t77dCRo8yZt4g1K5fTz04eRCGVSulpKy99+9cQ+1QZAtnB1NSEU8eP0KptR5Y7rE63LNf3LHVYyao16ylVsiQP7nqm/O/27NxK29Yt+fT5M61atqBZSxtmz13AjRs3URCJiIyMZMnf89HXl19THj/xYvLUmWhra3HlkkuW34ta2lqEh4Vl+7jEX/VJpNJsj8lrEhISiIiMJiz8C1ExcURHxxIVE0tUVAxRMbFEx8QSExtHbFwCcfHxxMUnEBeXQFR0DPEJSSQmJpKQmERiUhJJScnyV3IyycnJJEukSCQSkpLkfaXWbXNi/XYnvj+NvpXxUxSLEIvFKCkqoqysiKqqCupqqmioq6GtpYGOliY62poULqSNirISiopiRCIxSGV8jvhCSGgY/q/e8O5DCBFfolL0q6mpccRpH9YN62f6PmhpaaGiosJ5F1fuP3jIvfsPePDwEQ8fPcHf/xkaGhoMGDCAHj16UK5cuTz5XwgICAgICAgICBQMBOfKb0BiYiLPnj2jv13vrIW/4+lTX4oV0xXSzrOgYoXyfPr0ic+fP1O0aMblY/KSmTNnYmdnh4GBQaqHcwUFBQYPHsz69et5E/guX2z7f6zqWHLEaR/detrSsHFL7t6+jlE6kXgKCgpMnDCWfQecGDp0KHfu3EFfXz8fLBbILSQSCSKxCKlEKjRaFchTNDQ0OHDgACNHjmSA/V9cdDlNtarpN3VeNH82ve0G0rTbMO64/JOy3f/5awDMyxlnOI+SoiJxv5lzBcD50H4s61qzd78T5ubmBTqIomuXTnTt0omYmBiqWVgR+ukTE4b1+Smdi6aP4MhpNzbvOcqQPp0oVyZ/osEjo2KIjIqhQYOC3W/lG4YGBvj5P8PQ0ICxo0YwcIBdyj3Hpi3bABjQvy/WDRtg3TDtMUmlUryfPsXt8hVu37mPn78/79/Le4i8f/+B9+8/oKCgQJEihalrVYfaNWtQvUY1qlSuTMkSeqioqOB0yJmpM2YzetxEqlevQgm9EjRq1or37z9QvVpVunbu+EPHVteqDkpKSnh5P81UbtfuvSxe4kDx4sV4eO9GmnJjPXv8m2n73PcxrW06cd5V3oS+apXKjBz+FwDx8fE0bCzPVnI5czJNJk56GBro8/btOxITE7PVl0ZdXW7bl8godLR/7l7+7YeP3Lrvhe+zAN5+CCYoOJRPYV+IT0gg8auTQ+7gkJfGk0ikSKVfX9/1FvpRvjlFRCJ5aT2RWIyiohixWBElRUXUNVRRUlJGSUkJZRUloqKiKVWqJFoamqiqqaKsrExcXByxsXHExcUSGxtPfHwcCQmJxCfEExkdz6ewSJKSkpBIJNmyV0lJiaJFitCidm1GjRxGk0bWWY75xsePISQkyDOLmjRvg5KSEhUrVsTauhFDh/5Fy5YthVK2AgICAgICAgJ/CIJz5TfgxYsXJCYmUuVrvezsIJPJCI+IoH69ulkL/+FUKG8OgL+/P/Xq1cs3O0qXTr9hqbOzMxEREUyaMOYXW5QxzZs1Yc+u7fQbMBireo15dO8menppS++UK/tvaQ6V36SvgUDGSCQSxGIxyUnJKc3LBQTyClVVVRwdHTExMaFh4xZMGDea6VMnpbmW2Ni0AcD/xZuUcxTgfXAokHHmilQqJTYunmK6+eNU/xlEIhHX3C9QsUpNZs2Zj0m5spn2pykIaGhoEBYeTgXTMigq/vzt55HtS2nYYTBd7afw6PLBXLAw5xw+JV9079ihXb7Mn1O2bFxHo2atqVqlMvaD+qfad+GiGwDtMulZIhKJqFqlClWrpHZ0SqVSAgLeoKKinGUQRT87W6zq1KZ2XWv69LMnOPgjCQkJjBk1nEUL5v7gkcmRSCRoaWXshDjvcoFxE6egraXF3ZvXs2xErqyszOWL55gxax6nTp/l1PEjKfvGTZwKQK+e3alcuWK27LPr0xvPG7dYvHYX8yb/laW8pobcvogvUZQ2yLp3olQq5e4jH1zdb3H30VNevH5LeEQk8QkJ/L+vQaSggJKyMspKSogVxSgpKaGqpoGSshIqysooKyujoqKMiooKqqqqqKqq8vlzGLfvyEuiqaqqMnzYYEro6aGpqYm2lpb8p7YWOjo6aGtpoa2thZqaWr7dL0RHRxMUFExCQiLJkmSSkpIQKYgoUUIPPb3iP3Qd8vHxxXHjFg47HwOgVq1aTJ8+nRo1aqCiokKRIkUIy0F2koCAgICAgICAwO+P4Fz5DfD19QWgUqXsPbwBvHn7FplMRuUcjPlTKVu2DMrKyjx79ixfnSsZce7cOZSVlek/aCiGBgZMnjiOxo0a5rdZdGxvw6YNaxk2Ygy1rBry+P4tihRJHaV39pwLioqK2NjY5FtWkEDukdJzRSoRMlcEfgmqqqr06tWLkydPss5xE2KxIrNnTk0jt2rFUiZMmsaSdbuZNd4eALFIfo4mJCalq/vqzQdIpVKaNmmcZ/bnJerq6nhec6N6rbr06TcIz6uXqFixQn6blSEREREkJydTvXL6pSRzStWKpvTp2pr9R11w2LiXySPsckVvTjh7Ud6bpEunDr987h+hRo3qGOjrc/68K8nJyakWl4fYD8Tt8hWGjRyL0/6clUoViUSULZv9RvZmZqa0btWC8y4XAGjTuuVPO1bCwsORSqWUK1s23f3e3j7Y2g1EWVkZj+tuFC5cKNu6Fy+ax+JF81L+fvbsOQedDmNkVJqtm9ZnW0/vXj2YOmMO63ccwr5PJwxL6WUqr/3VUfQ5nT4tEZFRuF6+xdWb93ns84zAd8FERsWk7FdQUEBbSwsDAwMMDQ0wNTGhSuVKVK9eFTNTk2xl2nzP4ydeWDdpiZKSIv/s3Jbi1C7IaGpqYmpq8tN6JBIJly67s3nLDtwuu1OyZAmmTJmCra0tOjo6uWCpgICAgICAgIDA74xQNP834NKlSwAcP34q22PeBAQCpNSFFsgYJSUlTEzK5VtT+6xYsWIFffr0ISDgDdc9POnQuTs2Hbpy+/bdrAfnMba9erDSYQlfvnyhllUDoqOjU/add7lA3/72tGrVirVr1wqZDv8BJBKJ0HNF4JeioKDAypUr8fX1pU2bNjisXM27d+/TyNkP7I+mpiabdjunlIMxM5FnA/p+LQ/2/2zffwIAu745K7lZkNDXL8WZU0eRyWQ0bt6GDx+C8tukDLnucQMAi6rlc02n45KpFNLRYsnanXwM/ZxrerPL46fPKVq0CFKplAmTp9GspQ2Tpkz/5XbkhMkTx5GUnMyKVWtTbW/bphXmZqacd7nA64CAPLdjw7pVKb/HxcX9tL4XL18CoG+Q9r5XKpXSrlNXZDIZrmdPYpxBpnB26dWnPzKZLMdOKAUFBfbs2kpysoS6bQfg/+JNpvLFisodQDfuPsFu5Bxs+oylSqOeFK/YHCOLdgydtIj9R8/j/yIQLS1tGjeyZurkCbhfPE946HveBjzj/h1PThw9hMOyv+lnZ0vVKpVz7FiRyWR06S6/Tl53v/hbOFZyg4gvX1i+YjVVqlvSvWdfPoaEsm7dOm7cuMnw4cMFx4qAgICAgICAgAAgOFd+C1xcXADw83+W7TFxcbHAv/WaBTKnQnlznj3L/vv7KylevDiLFi3Cz8+Pt2/fsmvXLj5/DqNFm/Z069mHR4+f5Kt9Q+wHMm/OTD59+kytOg2Jj4/n9u279LTth0gkYsOGDQW+0a9A9pBIJIhEIiQSwbki8GsRi8Xcu3cPPb3iaKZT9kdBQYHhfw0mOiY2xWlS0VQeSf8yIG2/qsTERFwv36RUqZIYGhjkrfF5TJ3atRg7ZiTx8fHUbdg0v83JkJu37gDQsE71XNMpEonYt2EhEomULgMn55re7BAXF8/n8C+EfQ5DT78M23fs5u69+2zdvosB9kNxcb3AufOuXHa/irQANSTv368Pqioq7Nz9T5p9u7ZvQSaT0X/g0Dy3Q1dXF8vatb7+9fPBF5UryjO1fXzSBsrMW/A3YWHhTJk0HguLnzv/duzaw4uXr+jauSOVfiBTrGnjRqxdvYLomDjqtOlPV/spuHveIykpiZDQMA4ed6X3sBlYtR3A2JkrAFjuuIdTrlfxuP2IsC9RlClblu7durBuzUpe+nvx+eNbfL0fcur4YWZOn0LNmjVy9Tt6zryFhIZ+YszoEQU6Oy63SE5OZs06R6rWqMPKVWuxbtSIM2fO4OLiQteuXbPVL0dAQEBAQEBAQODPQSgL9hswYsQI1qxZk6MHQk0tLQCio2OykBQAeVP7y+5XkMlkBTbDQuvr/7Rly5Y0b96c06dPs2LFCqybtKRb187MmzOD0uk0lv8VTBg3mujoaFasWksZ00rExMjPu8uXLwuOlf8Q8rJgIiFzReCXs3nzZoKCgjh/5jiFMogWnjFtMmvXb2TZ+t0M6dsZs3Ly6PSAtx/SyPYYMo2k5GRmz0hbYux3xN39KgDh4eFMmzmHpX8vyGeL0nL2vAsKCgqYlTPKVb0NrWrQplk9zrvdYLfTKQb0+jUlus673wRAt1gx6tSuiZWVJYMG9MOyXiOOHT/Fse+yjZWVlSlSpDCFChWieLFilCpZgtKGhpQpY0R5c3MqVaqQ42yCH0UkEtGyZXNOnT6Lj49vqsXyypUrYt2wAdeue+DheYMG9fO2VKqqqrx/0pWr1+jYuQf7/tmRcq+TU9TV1dHW0uLadc9U2yUSCZu2bKdQIR1mTPs5B1xcXBzTZsxBXV2dLTkoB/b/DOzfl5o1qtPffiiXrt7m0tXb6crp6RXHwECLpk0aU7VqZXp2//UL+1++ROK4cQu6urosmDvrl86d18TExHDv/kNi42KpVLFCyj30jl17mDNvEW3btmXRokXo6WVevk1AQEBAQEBAQODPRlgd+w1o3LgxADdv3uLI0eMkJaVfP/57zL/WGA54k3nJAQE5FcqbEx4eQUhISH6bki1EIhEdO3bE3d0dBwcHrl33pKZlA+bOX8SXyLS1uX8F7WzaoKiomOJYuXr1KmUzqH0u8HsikUgQicVIv2awCAj8CoKDg1mzZg0tWzSjfr26GcqJxWJ69+xO6OcITl+4hpKSEmKxGC+fF6nkTrlcxd3zPgAPHj7KU9t/BV279+bR4ye0bN4M/VKl2JlbelgAACAASURBVLhpK+fOu+a3WWl4/ToAmUyGt9/LXNf9z/r5qKupMnnBOiKjorMekAuccb0GwO0bVziwbzdjRo1AU1MT70d32bV9M6sdlrJ6xTLGjRmJoYE+iYlJBAS8wcPTE6fDzixfuZrho8bRpEUbShiUZdLUGb8sw2XBPPki+fxFS9Ls27VjMyKRiKHDRuepDcdOnOLadU9q16pJ7Vo1cb96DWOTiqxz3PTDOvv360NERARr1jmmbFv491ISEhJ+2rECMND+LxISElizavlPOzmqVq3Mw7s38HnygJnTp1C6tAGNrBuwYd0qSpUsgaaGBs99n3D/jicOy/7Grk/vfMmYGD5qrNxB5bimwAYf5RSpVMqqNespZ16Z9p260bN3PypXq03vPgOYO38RU6bNwtramo0bNwqOFQEBAQEBAQEBgSxRkH0rTv4fIjQ0NFsOiN+FwMBARowYQWBgIJ8/f2b/Pztp365tluMK6ZbCsnYtLpzPfq+WP5WXr15To1ZdDh48iLW1dX6bk2NiYmLYtGkTmzdtQl1DnRnTJjOgX99fljWyZdsOZsyah6GhIdWqVWPy5MkYGeVudPKfTJEiRQgLC8tvM5g2bRqPHz/i+fPnTJ8+A3t7+/w2SeAPYOTIkXh4XOfB3RsZZq18IyYmBgMjUwz09Xji7kSHfhO4euM+y2aPYVj/rrwL+kj1JrYoiESUKlmCgDeBdOnUkd07t/yio8ldWrRuz+07d9ErXhx/n0e8CQyktpU1iYmJ9LPrg+PalfltIgCLlzqwdLnclioVTPA4vQM1NbVc6bXxjVOuV7EbOYcKpmW4cXZnnjuAqzXpzcdP4Xx8n35Pn8yIj4/n+fOX+D17xvMXL9i9Zx/BwR/R1tZiw7rVdOzQLg8sTo1phapER0cT9PZVmn0jRo9j334n1q9dSX+7Prk+d3R0NGXNKiOTyXjp74W2tjYnTp1m5OjxREVFo1e8OE4H9lDTokaO9EqlUgzLmJEQn8BzPy90dLQpaVgOJSUl3gX8XOnXe/ce0LRlWypVrMhNj8s/pSsr2rbvgueNm3z5nL89lBITE9HTL0Pp0oY8vn8rX23JLZKSkhg5ejyHjhxl6NCh9OrVCy0tLVxdXZk5cyYAU6ZMYdSoUYjF4hzrLyj3awICAgK5hXBdExAQ+C+hpKREsWLFcl2vEHr8G1C6dGnOnDnDkydPKFmyBPfuP8jWuGLFdPHxLZhN2gsaxkalUVVVxd/fP79N+SE0NDSYNGkS1z08aN68BZOmzKBug6acd7lAXvpPJRIJU6bNYvLUmfTr1w83NzccHR0Fx8pvSEJCAocPH+bOnTsZnjMaGhpER0WjoaHBly9ffrGFAn8inp6enDhxgoXz52TpWAH5OWrTtjVv3gZx9uJ19jouQEdbk6kL17Fo9Q6adR1OUnIyRw7t5+G9m1StUpljJ05i138wycnJv+CIco9Zc+Zz+85dlJQU8fV+gEgkooyxMb5e9ylXtgz/7N1PNQsrgoKC89XOT58/47ByDYULF6Zhg3p4+b7gkXfu9zjr0KoRPTq2wPf5ayxb9ycxMTHX5/ied0EfKVe2zA+NVVVVpUqVSnTv2pkZUyfzzOcxc2dNJy4uHrsBg6ln3ZSAwMAc642JieG6xw0cN2xmzLhJbNuxi9jY2HRlO7a3ISYmlkuX3dPsW7NyOaoqKsyYNTfDbJqdu/7B29snxzYCdOvZh/j4eDasX422tjYAnTq0J/CVP3WtLPkYEkKT5m3Yum1HjvSKRCK2bXIkMSkJy3rWjJswhbi4OCZNGPtDdn5DKpWm9JE7dDBtr5rcxtS0HDKZjJCQ0DyfKzMOOB1BIpEwZsSwfLUjt4iJiaF33wEcPX6SDRs2MGfOHMzMzChZsiQDBgzgxIkTuLq6Mnbs2B9yrAgICAgICAgICPyZCJkrvxn29vZERUZw/syJLGVt7QZy5ux5Xvh5Ubx47nvm/ms0aNyCypWr4ODgkN+m/DTe3t4sXLgQDw8PGjaoz+JF86hWtUquzhEVFc2Qv0bicuEiixYton///rmqX+BfcjNi6OTJk3h6eiISiRCLxYjFYkQiEZcvX+blS3m5HgsLCwYPHkzbtm1TZT/t2rWLBQsWUL1aVbS0dfjnn7xfZBL4c0lKSqJFixYULVIYl7Mnsp2JEBkZSRnTSigpinl+6zjJEgmWrfrxMVT+GZo4fgxzZ88A5Ium1k1a8sTLG4DGjazR1NQEQCaTpnI0li1ThsbWDWjatDGKivnbsm6Zwyr+XrIcAwN9Ht27mW65oLETJrNr917E/2PvvuNy3P8Hjr9aFKU0KCE07L23Y5M9I3sdhMgmZWRvskUqZR4rM2TPsiJUIu2dpHl3378/+h6/4xwad3dFrufjcR7Oue/rel/vq3O77qvP+/q8PwoKzJ9rxYJ5s4sgU+jU1ZTHXt6cOXUMI0NDatdrTJ0ahjy55ibTmSt/m7ZwLc7HL6BbTouHlw5RRrU0FgvWcv3OY0CO8jplqVvTiFZN69O1fQt0tMvm+RjPXvrRvt9Epk2dzCq7pTLLPSkpibHjJ3PZ4ypycnIMNxvC9q0bv/m8paenc/bceVxcj/DlSzIREZHExceTnPyFzMzvF0K0tbVo3qwpZkMH09u0B/Ly8sTHx1PFqBZ169Tmzs2rAERERfH4kRev37wlOTmZTVuy1hUpU0aN9PR0xGIJxsZGzJk1g7ETsgbcW7ZozoF9u9DXr5Crczx67AQTJ0+jTeuWXDh36pv3smaeVCcpKauIn5SURNs2rfnruCslS5bM9c9xie1yttnvQiKRoKysTERIYL5mMs2et5B9+w9iNXM6S20WSx0ntxwcHJk1dwEuTg706WVa4Mf7kYFDhuNx9TqRoe9RUVEpsjxkIS4+niFmI3n5yhcHB4cCm6UuPOEtEAiKG+G6JhAIipOCmrkiFFd+MU5OTlhbWxPw1gctTc1st7156w69+w1izOgRbNu8oZAy/HVNmjIN/4D3nD1bPNqoSSQSrl27hp2dHQEBAQwbOhgb64VUqKCX79hBHz8ydPhoPn4MZufOnXTq1EkGGQt+RBY3tWlpadjY2ODi4kKtWjVRUlQiU5xJZmYmmSIRurq6jB87CmUVZex37OH2nbuUL1+ekSNHMmLECHR0dPD396dDhw780aE9N2/dlsm6OnFxcSQnJ6Ovr19s+rkLZGP37t2sXLmSOzevUqd2rTzt6+TixrQZs6haWR9vD2fW2R9izfZDVKtWlWde97/ZViwWU6N2QyIiI3MVu0njRlz3uJCnfGRpm/0urG2WUa6cDi+ePKRUqVI/3Pbe/QcMHzGWuPh4KleuxKnjbhj/b022wjBu4hROnDxFu7ZtcD9zAoDe/QZz89Ztbp11oH6tgsnFbtN+1u90RktTAy2NMvgFfkS9jCoK8vIkJn1BJMr8uq2iggIa6mpU0tellkkVmjSoTcc2TalS6cfflXOXbWGv8yke3PH8ZkF4WXn2/AUjRo/n48dgSpUqxcrltrz09eWc+8X/rA2nVroUZcuWQa+cNlUq6VHDuAr1a5tQv7YJHjcfcPzsNbxfvCbh02cA5OXk0CirgYKCAtHRMQCoqCiTmpr2TTGxuokxb/38AahcuRKqqqXJzBTz9m3WrCNFRUXq16+Lt/dT5OTkaNyoISvtltKyebMfnteLFy/p0Lk7ioqKfAjw/c9nd/7CJezas49lttZMnTyR/oOGcefuPcqoqXH6r6M0adwo1z/DHbv3snCRDSOGm7HTfkuu9/u3gHeBNG7WmgoV9Hjtk7uZ4/nl6/uaFm3+wHL6VFYssymUY35P7fpNSEj4RGiQf5HlIAthYeH0H2RGZFQ0zs7ONGjQoMCOJQxCCgSC4ka4rgkEhUMikeDl5UV4eDjNmjVDV1e3qFMqloTiSh4U5+JKZGQkjRs3Zse2TYwwH5bj9lWMapGSkkJESOAvNXB5zv0Cjx57UUFPj4oV9alapQrVqlXJdhApv/7+pT4kJOSX+lnlRCQS4erqyoYNG0hO/sK+3Tvo01v6JyHv3X+A+ahxqKqq4ejoiImJiQyzFXxPfm9q3d3d+fPPPylRogQb161m9Kice+i/8n3Nnn0HOHrsOJmZYjp06EDjxo1ZvXo1lStVJC0tHbUyZbh06ZLUT7SGhobSoUMHkpOTqVChAu3bt6dt27a0bdsWzRyKx4LiLTw8nCZNmtC0SWOuXTkvVYxZc+bjcOAQZdRKk/j5C9paWrz1fSb1WlQ3bt2mT7/B1KpZg9s3PAptTat/WrRkKfY7dqOpWZbn3g9Qz0WrNLFYzEyreRxyPgzAhPFjWL9mZYGuSXLk2AmslywjKjqaOrVrccvzytfZF6GhYdSu3wTlkiV4dt2V8jpaBZLDpt2HWbZhLwBm/bqxZ8Oir+9Fx8Rz9fZD7j56zqu3gQSHRBD/6TOizP8vusjJyaGmWgq98toYVa1E43o16dimCfVrm9Cs+2iCQiKIich766682LvPAWvb5aSmpgGgpqpKw4b1MTExZr+DI9ZWE5g7dWSuYsUlJOJ0zJ1zV27j9SyrnZecHMjLyaNXXptqVSpiVKUidWoYcuzsVR54+3Di6GG6dvn24QnditVITk5m4vixbFy/msde3ky3nM3rN2+RSCQ0bFCfo0ec0S1X7pv9Nmzait2qtQCcPXWcdm1bf5tfXByG1euipalJwFufr6/v3uvAgkVLkEgkWE6fyjJb61zdo7Vq25FXvq8J+xhA6dKlc/Uz+p4evfpz9959Ht71pGZN2RfSvkcsFqOhXYFuXTpx/OjhQjnm9xgY1kRZuSRvXz0rshzyK+BdIH0HDCEzU4ybmxtGRgVbXBYGIQUCQXEjXNcEgoKXmJjIwAED8H39+utrly5dom5d2XafEQjFlTwpzsUVADMzM+LjYrlz82qOgyN2q9aybsNmdtlvxXz40ELKMP+0dSv/sF+6oqIiJUqUoJSKCqVVS6Ohro6mZlm0tbXQLV+eChX0qFypElUMDKhWrUquf6keO2EyJ/86zenTp2natKksT+en8PnzZ6ZPn87Tp0/wfnSXshoaeY7h5OzKrDnzadKkCXv37hUGwAtJfm9qr1y5wtixY9m8cS3jx+atfVt8QgIuLm5cunKVp0+fkfTlCwAjzYfhfNgNgL59+1KnTh1q165NnTp10NLK3WCps7MzCxcuZP/enXh7P+W65w3evPVDTk6ODh06cPDgQRQVFQkLC0NZWRlNTc1iVfgU/Ni0adM4deoUz7wfUK1qFanjWNssY5v9LgD27NrOsKGDpY4VExtLwyat+PTpE0pKSgzo34d1q1dStmzer6XSmGwxA1e3Y1SqWJEHdz1RU1PL0/6+vq8ZNHQEIaGhaGtrcdTViaZNGss0x8OuR7BZakd0TAxKSkqMGTWC9Wv/W8g5+ddpxk6YjFZZdV7ePEapUsoyzQNg4mw7jp3xoH5tE26d2ZerfeISErlxz5uH3j68fPOODx/DiIlLIDXt/+9H5ORAIgEFBQXq1a1DOR0ddPXKU6liRapUMcCoWjVMTIy+tpfLr7S0NFat2UCzpo0x7dkdyGoNpqNnQIsmdbnktl2quOnpGZQo8f0CYULiZ6o17Yu2thb+r198897O3XvZt/8gjx/c/qZdWWRkJOMmTuH2nXuUKFECr4d3qGJQmcTERHr3G8zTZ8/RLFuWc6dPULdu7f8cs0//wdy4eZszfx3ljw7tv3nPP+AdPXv3JzIyCsNqVTl/9q9sZ+E+efKMDp27f7f1WF7ExMZiaFKHWrVqcP/2f9emKUg6egZUrVqFR/duFupx/6migTFlNcvi8/RRkeWQH89f+NB/kBkaGmVxdXVFX1+/wI8pDEIKBILiRriuCQQFb/r06Xh4eLB313Y0NcvSrWdfrK2tmTJlSlGnVuwIxZU8KO7FlUePHtG/f38cHfYwoH/fbLdNS0tDt2I1tLQ0eXz/dqENAuWXupYe9erWwXbJIoKDQwgNDSM8IpyoqBhi4+JISPjE56TPJCcnk5aaRoZIlO3C7f8syKiqlkb9fwUZHW1tdMuXR1+/AhX0dBk7cQpt2rTh8OGie1KwIEVGRtKuXTuGDhnI5g1rc71fZmYm1jbL2bFrDyNGjMDOzq5Intr+VcXFxREQEIC/vz/+/v4EBgaira2NhYUFhoaGOe4vzU1tcnIyERER6OnpceTIEaytrbl6+TzNmko/mJqZmcmbt354eT2hY8f2HDv+F+7nL6KkpMTLl6++Fl709HSpVav2NwWXypUr/6cwMnnyZCIjwrl62f3ra2Fh4cyet5DzFy4xf/58nJwOfV2QW19fnz59+jBp0iTK/eupaEHx8fDhQwYMGMCObZsYOWJ4vuM5HnLGau4CRKJMGjWsz95d9piYGEsfz8mF1Ws2EB4RgZycHO3btWH50iU0qF8v1zFu3LpNowb1vy7mnZN5Cxaze68DNWtU5+6ta/la82W53Wo2bdmOWCymf78+OOzdma946enpbNqynT37DhAbG4uSkhKjRg5n7aoV310L5m/2O/ewyNqWalX0eXzJSabr2GzZ64rtuj3UNK7KvfMH8j1LJz09nYdPXuF515tHT3y4/fAZCgryyMvJkyESfXcfOTlQVFRCRVmZlNRUMjIyaN2qJXp6ulTUr4BBpUpUM6qGiZERenq6ec6xVt3GxMXFEu5zOV/n9iOzl25mv8tp1q62Y8qfE3K934WLlzEzH41htapUrVqFGzdvIxKJ6N6tC24ujt9dKNzH5xWt23eiQf163PK88t24YrGYKdNm4nbkGIqKiqxfs5Lx477/sEDTFu3w8/fH18cb/Qq5Wwvmeyb+acHR4ydxP3PyPzNtCppR9bpkijN57+9bqMf9p+q1GxAXF0+g38s8F3OLWsKnT9Su1wQNDQ0uXLhQaA8DCYOQAoGguBGuawJBwYqPj6dOnToss13MLMvpvP8QRNMWbZk/fz6TJ08u6vSKHaG4kgfFvbgCMGLECEKCg3l470aOAxKLlyxl+47dAFStWoWR5sOYNvVPlJVl/6SoLIhEIjTLVWTwoAE47N2Zp/2CQ0IIDPzAx4/BhIWHExYWTnR0NLFx8SQkJJD4OSmrIJOWRkZGxg8LMnv27KFXr16yOqWfyr59+1i2bBmeVy/SqGHOfac/JSYydvyfeN64xbJlyxgzZkyxnD0gkUgICQnh5cuXvH//noyMDNTU1FBVVf3un6VLl0YkEpGenk5aWhppaWkkJiYSHBzMhw8f+PjxI+/fv8ff3//rDam8vDxVDAwwMqqGr+8bxGIxt27fzrGtVl5ualNSUpg6dSpXrnw7QDV+7Gg2bVhTYP/vxGIxge8/8OKFDz4vX/H8hQ8+Pq+I/N/6AGpqatSuXfvrPzVq1MDcfDjjx43BZvGCr3GioqJp1qodcXHxAAzo35ehQwaSlprG7bv3OHL0BJmZmUybNo1Jkyb98ovsCv6rSZMmhIeHkxATJrPWVZGRkYydMIU7d+8BoKOjTf9+fZg324py5bSlinnd8yYLFi/hzZusNSjUVFVp0qQxzZs3oUfXrtSvX/e7+f85ZTpuR4+jp6vL65dPcjzHv4sQBgaVeeZ1/7uD03kVHBLKgEHDeOvnh5qaGgf37/5P+6ecPHrkhe3ylTx4+IjMzExKlizJ6JHmrLJbmm1R5W8qKir8OXU6Bw46oVtOm8eXD1FGLf+zPS5dv8fQSQvRLKvO69vHUVbO/ULoufHC15+2fSYwb9ooFs8cD2TN9PB795F3H4IJCo4gOCyCiKg4omPjiU9I5GNoVoFYXk4O8Q/uOxQUFChZogSlS5emTBm1rAdAdHTQ09OlcsWKVK1aBWMjIwwNq6KsrMwUC0sOux3l5a1jVKpQXqbnCFnF9IoNeiJBjtAg/zwVvzp06s6Tp1mtpCpVqsiq5bb07dv7h9s3btaGgHfveP70IVUqV8429s1btxk2YgxJSV9o3qwpp08e+WaG8s1bt+ndbzDdunbm+BGXXOf8PeUqGKCurv6f2TuFoXW7jrx5609sZHChH/tvBx2dsbSai7GRIY8f3C7QVoLSkEgkXL3myTn3C3z69Inq1U0YN2YU5cuXY9Wa9axdv4n9+/fTo0ePQstJGIQUCATFjXBdEwgKlkgkonXr1sTGxtCqZUuePH2Guro658+fR0OKbjOC7AnFlTz4HYorz58/p2fPnuzeuY3hZkNy3N7z5i3Wrd/Mo8deZGRkIC8vT4P69ZhrZYmpaeH90pEbge/f06BxS6ZNncwqu6UFeqx/F2RCQ8M4euIvypYti7u7e7EsIqSnp2NiYkK/vr1zLF69C3zP0GGjiIyKYvfu3bRr166QsiwcsbGx3Lp1ixs3bnDr1q2vCwWrqqqioqLM589JpKam5jmupmZZqhhktfSobmJMdRNjTEyMMaxW9WtR88GDR3Tt2Qd3d3caNmyYQ7zc3dR++vSJ0aNH4+v7ihXLbDAyNOTDhyC0tDTpZdqjSD7PkZFRvPB5+f//vHjJu8BAIKvYdOPapa9P/EskEoaZj+HCpcvIy8tjt8wGi6l/fpN3fEIC6zdsZs++A+jo6LBo0SL69u370w36CKTz4sULevTowdjRI9myaZ3MP7P+/gGsWLUGj6uefPnfTKuK+voMHtQfq5nTc7WGyb99CApi4+ZtnD9/iZjY2K+vly5dGquZ05k9awby8vJZT++b9uXRY28UFRURiUSMGmmO/daNP4x99tx5RoweT1kNDV698JJZq6m/7dq9j8U2yxCJRPzRoR2uzgezbaUZGhrG5q32nDx1mtjYrGuSibERMy2nMdxsSJ7+HqqoqJCSksJyu9Vs2LQVHe2yPPFwyVeB5W1AEK1MxyKvIM+Tq4cLpOhw/NxVJsxawc61CzAfmLv7J906Xamgq8OTq4cRiUS8/xiGf+BHAoNCCQ6LJCwimqiYOGLjP/Ep8QtfklNIS0v/Zg2Yf5KTk0NOTg6xWMzDi4eoYVxFhmf4//a5nGLO0i05fk7/LTgklJ279mAxdTIV9bOfOXL6zDlGjZ1In96muBxyyFX8tLQ0hpiNxPPmLVRUVNizcxv9+vZGLBZTq25jIiIjCXjjg7a29Ov53Ll3n569+jPDYgp2K2yljiOtYSPGcP7CJWIjg4t0pvC0GVY4ubjSvVsXjrk5F1ke/5aWloblrLm4HjmGsbEx5cqV48WLF19nE55zv8CcOXOYOXNmod77CIOQAoGguBGuawJBwQsLC+Po0aM8f/4cAwMDLC0thRb8BUQoruTB71BcARg/fjx+b9/i9fB2rp8oFIvFHDvxF9vsd/HqlS8SiQQVFRW6de3EksULMTbKuUVRQbvueZN+A4eyasVSplkU/jS4W7fv0KvvIPbu3YupqfQLv/+szpw5w9SpU1m/diV/Thz/w+1u3rrDyDET0NTUxNHRMVftq352YrEYb29vPD09uXHjBi9evEAikVC3Tm06dexAy5bNaVCvHrq65b/+Mp6ens7npCQ+f/7M589ZfyZ+/kzS5y8oKipQUrkkyiWVUVYuiaqqKpUrV0I9h1Y/mZmZjJ80lYsXL/PYy4uyZctmu31ubmrT0tIYPHgwAQEBnDzmmq/2XwXt8+ckXr56haqqKnXr/H/vfdcjx5g8dQZqamoc2L+Lbl06/zBGwLtAbJba4X7+Ag0bNsTW1rZYrpX0u0lMTGTGjBl4eHjQ8Y8OrF+7ssC+l27dvsPGzdu4d/8haWlZC4ZXrVKFYcMGM33qZKkWwRaLxTx89JgzZ89zyPkwX758oWTJknTv1pno6Fju3X9Aj25dcDt8iIZNWvH+wwfOn/2Ltm1a/SfW3v0HmDt/MSVLluSp1718tTfKTlxcPIOGmuPl/STruLu3Yzbk27VpkpKS6N1vEN5PsmYjqJYuTZ8+pixdshhdXekKGH8XVwDWbdiM3aq1aGmq8+TqYTTK5L0FUeLnJGq1GUxScgruh7fSpll9qfLKyfqdztht2s96W0smjRyQq33KmnSgZZN6XHDdlufjRcfE8zbwI4EfggkKiSAkLIqI6FgeevuQkppGtK9HrmYKSatW20GER8YS9O61VMXH7IjFYqoY1eLLly8Ev39LqVKl8rS/29HjTJthRUZGBmXU1ChXrhwB794xedIE1q2xy1duY8ZP4q9TZ3nt8wT9HApEBcFmqR1bttlz/44ntWvVLPTj/1PnbqY8euzNLMtpLLO1LtJcIKvll/nIsTx67M369esZMGAAcnJyxMTE0LlzZ2JiYli9ejUjR44s9NyEQUiBQFDcCNc1gUBQnAjFlTz4XYorPj4+dO/enX17djB08MA875+UlMS6DZtxO3L8a+seXd3yjDA3Y84syzz/kisrf7chcD7kQN/eRVPcGDB4GIHvg7h+/XqxW1skLi4OU1NTyqipcuXiOVRV/zuAuP+AI3PnL6ZNmzbs3Lnzl56OKJFIePXqFadPn+bM6dOEhYejqVmWPzq0p3OnP+j0RwepBwelzcdqznwOHnJhz5499OzZM8d9crqplUgkzJ07l5MnT3LR/TRNmzSSZcqFQiwWY2BYE03Nshw9fIgaNarnar/bd+6y0HopL1740K9fPxYtWlQoi9YKCpaHhwc2NjaEh4czY9oU5lhZSlXsyA2JRMLFyx5st9/1dXannJwcxkaGjBppzuRJ46UavJZIJNjv3M02+11ERmZ9x1Y3MeHxg1tA1iyQug2boqZWhnlzZuLnF0BsbCyx8fG8fetHTEzWLJiF82ezYN6cAn/6esOmrSy3Ww2A7ZJFzJ41A8gqMNes24jo6Bhat2qJ7ZKFtGjeLN/H+2dxBWDTlu0sXb6Sshpl8LrijLZm7r93xGIxDToOJygknK12sxlj1iff+f3Is5d+dBzwJ5liMa2b1cdlpx2aGj8uqKenp6NTqwtD+nZh30bZDEyLxWLK1+6KbjktfG4elUnM/JZAQQAAIABJREFUH/G4+YBB4+czcEA/Du7fLdPYK1auYf3GLSyYO5tFC+dKFSMpKYmlK1axb/9BJBIJFfX18fXxzndudRo0JTY2lvDgwHzHksaJk6cZN3Ey27ZsYMyoEUWSw99EIhF1GjQlLCw81zPmC0pISCgDhwwnPCKSgwcP0qzZt9eimJgYEhISMDIyKpL8hEFIgUBQ3AjXNYFAUJwUVHFF6KPyC6tbty4dO3Zk46at2S7m/iOqqqosX7oE/zcveHT/Jr1Me5KQ8IkNG7eiV8mQth064+TsiugHi7UWlNDwMAAMKlcq1OP+0zJba96/f4+rq2uR5VBQNDU1OXDgAIHvPzDZYgZisfjrexkZGVjNXYDVnAWMGTMGJyenX7awkpGRwenTp+nVqxfdunXj2LGj9OzZjcsXzvDu7UsO7t+N+bChhVpYgazBJIeDTqxfvz5XhZXccHJyws3NjS0b1/6ShRXIanOzy34L1z0u5LqwAtC2TWtuXrvEjm2buHfvLu3bt2Pjxo2Fft0SyFaXLl24fv06M2bMwH7nHpq2aMfZc+el+q7LiZycHD27d+Wi+ymiw4M4uH83TRo34l3ge6xtlqGjZ0CLNh3Yt/8gmT9o0/SjuNMtpuD/+gWP799m1Ehzjh/9/7Y6+voVGDp4EPHx8SxcbMvBQ86cdb/A/fsPSUtLx7Rnd+Tl5Vm9diN6lQy/tjErKHOsLPF5/hgtLU2WrViFmfloxGIxpn0GEB0dw6IFc7nofkomhZXvsZo5nVUrlhKfkEjjziOIjonP9b79xswmKCScSaMGFGhhBaBBHRPe3vuLpg1qcffRc5p0zX7g+01AEAAG+royy2H/4dOkZ2QwMZczZ/KjS/sW6OuV48xZd5leV0UiEdvsd6Gurs6C+bOljqOqqsqoEcO//veXL1+4cPFyvvOLjIyion7FfMeRlrFx1oy9kJDQIsvhb4qKity9dY3SpUszddpMHjx8VCR5vHzlS6eupnxO+sKZM2f+U1gB0NbWLrLCikAgEAgEAoHg9yQUV35xEydO5M1bPx57PclXnBrVq+PqfICosA8cOrCXenXr8MLnFdMsrdAqXwnjmvUx7TOQRdZL2bV7H+fcL/DypS/JyckyOpP/FxGR9YRvtapVZB47t+rWqc1wsyGsX7+OhISEIsujoNSsWZPt27dz9tx51m3YDEBcfDwDBg/H8ZALa9euZfny5XlawPZnkZmZiaOjIy1btsDCwgIN9TIcOXwIP9/nbFq/hpYtmstkQWhpbLffxYZNW1myZAlmZmYyifnw4UNsbGyYNHEcI8yHySRmUZCTk6OXaQ+0pOgtqqCgwMgRw3ny6B5T/pzI1q1bWbNmTQFkKShMKioqWFlZ4enpSY2aNRkxejwDBg/HP+BdgR1TXl6egQP6ce3KeWIjg9mxbTP16tXlzRs/Zs9biLZuZbp0780Vj2t5ilu9ujH2WzdSxcDgm9fXrl5B/359OLBvF0GBb/gUG05CTBihQf64uTji6+NNn16mJCcns3HzNsRiMW5Hj2OzzC5PhZ7cMqhUibevntG4UQMuXLyMQbUaPHzkRbcunVgwT/oB8NyaZjGZDWtXkpD4mUZdzImMjs1xn/krtnHz3hPaNm/IehvLAs8RQEe7LPOnjwGghlGVbLd94/8BAMOqshuo3+9yGkUFBaaOyfusZWlYjB2MSCTi1JlzedpPLBZzzv0CE/+0YNzEKQS+f//1PWub5aSlpWG7ZGG+1sxKTEykW8++AIwYPpTPSUmYmY+meesOhIaGSR0zLS2NOnVqSZ1Xfn0MDgGgTA5tRguLlqYm169krUXYu++gr/kVlhs3b9O1Rx+0dXQ4d+6cUEARCAQCgUAgEPw0hLZgv7jMzEyaN29GL9MebFy3WqaxU1NTcT7sxpGjJ/D3D+BTYuIPnxpWVFSkRIkSlFJRQVW1NOrq6mhqlkVbW5vy5cqhr69H5UqVMDCoTLWqVbJdlHfosJFcvOxBYlyETM8nryIjo6jfuDnjxo1n4cKFRZpLQdm8eTMbNmxg1Yql7D94iPj4ePbu3UerVv/t//8r8PLyYvHixbx69QqzoYOwnDaVWkXcq/xvzi6uWMywYtq0aXn+PP1oOnZYWBg9evSguokRZ08dL3Yt7KS13X4Xi22WcerUqe8+2Sr4NV25cgVbW1siIiKYMW0Ks2fNKLBWYf8mEolwOHCIfQ6O+Pn7A1CqVCm6dO7IkkXzMTExLrBjZ2ZmUrlaDT5//vzN61MnT2LNquUFdtxZc+bjcOAQACePudKlc0eZxv93W7B/OnDQiZmz56GmWhpvD2fK63x/YXLHI2extN6IQUU9nl13zdcgfV4kfk6ibnszkr4k4//wdLZtwdbaO7Jqy0GuHt9F04ayGazXqt4RE0MD7l84KJN4OUlI/IxBo16MGjEM+22bc9z+zr37WC9ZyvMXL/9TBJw0cRx2y2yoWMUYVVU1PgT4Sp2XWCymSfO2BLx7x47tmxlpPozExEQmTJrKpStXUVYuif/rF3leK+bEyVOMmziFLRvXMW7sKKnzk5ZYLEa3YjVSU1Pxe/0C3fLlCj2HH7l82YMhw0ehrq6O7wuvbO/nZcXt6HEsps+ibdu27N69u1COKS2hfY5AIChuhOuaQCAoToQ1V/LgdyquACxatIibN2/w4snDAj2OWCwm8P0HPnwI4mNwCGGhYYRHhBMVFUNsXByfPn0i8fNnkpOTSUtLIyNDlG0LF0VFBUqUKImKijKqqqqolylD2bJl8Xn5ik+fPhEfXfStEJavXMOOHbu5e+8e5csXbvuowiCRSPjzzz85f/48JiYmODo6YvCvJ6t/BTExMaxatYqjR4/SsEF9Nq5fTZPGP097rLPnzjNq7ESGDx/OmjVr8rx2wvdualNTUxk4cCDRUVHc8rxcIF8Qv6rMzEy69uhDfMInrly5QsmSJYs6JYGMpKSksHPnTnbs2IGOtjZrVi2nd6+eBb4eyT8lJCSwbsNmjp34i6ioaADK6egwb85MJk0cXyDHjImNxXrJMiKjotHXr4CT82FmzrBg+dIlBXK8vzkecsFq7gJEIhETx49l43rZPcSRXXEF/n/9NTXVUjy+7Ixeee1v3r/94Cm9R85CtbQKvrePU0atcAZcr3jeZ+R0W1JT07C2msDcqdkvmm1lswkH1zMoK5dEXa00JxzWUa+W9MW4m/ef0GfkLGZPGYnN7AlSx8krdaP2dOvameNHXLLdzt8/gFbtOpGenk51w8oM6tOFiSP6EREZw6Dx8wkOi0S1dGmSvnzJ9/odo8ZO4PQZd0aNNMd+68Zv3vvr1BnGjP+TNq1bceHcX3mKO22GFU4urrx99Qw9Pdm1cwNwP3+B3XsdUFFWRq2MGmqqaqipqaKmlvVnZGQUh5xdv37nX7l4tsBa8Ulr5+69LFhkQ7WqVXjy+F6BFjV37dnP/IXWmJmZsWbNmp/+IRJhEFIgEBQ3wnVNIBAUJ0JxJQ9+t+LKlStXGDt2LC+ePvxPy5GiJhKJ+BgczPv3QQQHhxASGkpERMTXgkxCQgKfk5JI/pJMaloaGRkZSCQSdHS0eff2ZVGnz6fEROo1bI6pqSlr164t6nQKRHJyMseOHWPgwIGoqakVdTp5kpmZibOzM+vWrUNeXh7bJQsZPdK8yNp+fc+Nm7cZNNSc7t27Y29vL1Vu/76plUgkWFlZcebMGS5fOEOjhg1kmXKx4Ov7mtbtO2Ntbc2kSZOKOh2BjH348AEbGxuuXbtGp45/sH7tSowMqxV6Hn5+/titXsvFSx6kpaWhoaGBzeIFTBg/psCOucJuDes3beHqJXeaNWtSYMf5W3h4BF179CHo40cMDatx5cIZmdyQ5lRcAXB0OsyMmbNRK10K76suX2ewBIWG06TzSMQSMQ8uOGJcrXK+88mNQ0fdmbF4PSWUFNm5biGDe3fOcZ+XbwKwWLCOiKgYIqJiMR/YnZ1rpZ8NO27mMk66X+fyUXuaNaxdaLN11I3a07VzJ04cO/zd9yMjo2jToTORkVmtXZfPn4zlxG9bVUokEqYvWofz8QsA7LLfgvlw6VpkbtqynaXLV1Kvbh3u3Lz63W3+6NwD7ydPef7kAVWrVMkxZlxcPEuXr8T9/EXi4uPZvnUjFSvqY1C5EhX19SlRooRUuf5Tk+Zt8PMPyHYbBXl5evUyxf181s/p9MmjtG/XJt/HliWruQvY7+BIm9YtuXDulExipqenk/TlC2U1NJCTk+PLly80atqaTLGYJ0+eFGoRXVrCIKRAIChuhOuaQCAoToTiSh78bsWVmJgY6tevz6EDe+nfr2AXci0MIpEIeXn5QhswyMl2+13YLLPD09MTQ0PDok5H8D+PHz9m8eLF+Pr6MnqkObZLFqKl9f3WMUXFy/sJvfsOolnz5hw4cEDqgZl/39QePHgQa2vrfD/1W9xNnTaTK1evc+/ePVRUVIo6HUEBuHLlCjY2NkRGRhZ6q7B/EolELFuxit17HUhLS6OshgY21gsZP260zI/1R+cePH32nLiokEL7nhSLxcyYORsnFzcUFBSwmDyJ5cuW5Ov4uSmuADg5uzLN0grNsur4eB4hKDScVqbjkJOD4/vX0aV9c6lzyIvwyBhqtR1MKRVlnvyj0JNbMXEJGDbry/jhfdm03ErqPNSN2n/z3yWUlOjYpimrFk3FsGolqePm5rh9e5vifMjh62tv/fwwHzUey+lT8fF5xe69+zGoqMexfaupYVz1h7FOnLvGtIVrSUlNo3y5cnTv1iWreCAHXTp1Ql09+3VGrly5yiCzEWhpafLa5wnKysrf3c739RtatO5Al84dOXnMNcdzbNayHW/e+v3wfTk5ORQUFChRogQqysqUKl2KMmpqqKuXITNTTI0aJujp6qKnq0vFivpUMahMpUoVv8mvXqPmxMbGERrkj1gsJikpidjYeOLi44iPT6B8uXLUrl0TeXl5vL2f0rVnHzIzMzl+xEXmrfnyq++AIXjeuMWokcOx37pJ6jgfg4OZM28RVzyuIRaLqVChApMmjOXkqTO8exfIvn376NChg+wSL0DCIKRAIChuhOuaQCAoToTiSh78bsUVgMaNGzPC3AybxQuKOpViJzU1lUZNW1O/QQP27t1b1On89mJiYli5ciXHjh37KVuA/e3Nm7d0M+2HoaEhbm5ulCpVSupY/7ypvX//PmZmZkwcP5a1q1fIKt1i6V3ge5o0b8Py5csZM2ZMUacjKCApKSns2LGDnTt3oqOjzdpVK+hl2qNInnIWiUQsXbaSPfsPkJaWhpaWJo4H9tC+bVuZxE9PT6dchSqYGBvx6P4tmcTMC8+bt5g4yYKo6Gg01NXZsX0zvXv1lCpWbosrANvsd2FtswzV0qVI+pIMgN2CKUyfIN2sB2l0HjSFx898uXzUnhaN6+Z5/5dvAmjdazxzp47E2kr6dl7VWw0gIiqWqWMHExkVy6OnrwgOiwTAxLAyrrtWynwmj0gkQqtGJ4YNHcyeXdu/vt6yTUde+f7/milKioqss7Vk3LCcH/RJTk7FcskG3K/cJjkl9Zv31q2xY/Kk7/+M3vr50bJNR+Tl5XnqdZ9KFfWzPU79Rs35GBxCZOj7bB9wWLdhM3ar1jKwf19Wr1rOx4/BhIWFExoWRkREJFFR0cTExhIXH0/ip0SSkr6QnJJMamoaaWlpOZ6voqICSkolSE1NRUVZmYjQ9znuA+Dj84o/uvRAJMrg8KEDmJr2yNV+hUEsFtO0RVv8A96xzNaaWZbT8hzjle9r+g0YiqKSElOmTEFbW5tDhw5x//59KlWqxIEDB6hVSzZrFRUGYRBSIBAUN8J1TSAQFCdCcSUPfsfiSr9+/TCsZsDeXfZFnUqxdNjtKFMsLHF3d6dhw4ZFnc5vSSQS4eTkxPr161FQUGDpkkWMGjn8p2oB9regjx/p2r0PGmXLcuLECTQ0NPIV7++b2tDQUHr06EGtmjU4ffLIT997/GcwzHwMH0NCuXTpUlGnIihgHz58YMmSJVy/fp3Onf5g3ZqiaRUGWderJbbL2b3XgczMTMyGDmL3jm35nmni7x9A4+ZtmDB+DJvWrwHgQ1AQqqqqaBfizL016zayfuMWMjIyqFO7Fq4uB/PcljQvxZU79+7Ts1d/ALTKqrN5xWz6dm+fw16y88Dbh25Dp9GqaX0uum2TKobnHS/6jZnNqkUWWIyTfsZh5UamqJYuhe/t419fexsQxKJVO7h66yFycnJolFFFX7cc1Y0MCAmPIigknLj4TyAnR6UK5alTw5CG9WowtE8XKujqkJ6ezrkrt7l+5zFfvqQikUhQVVVh49JZKCuXJCYuHsNm/VBWViYtLY2SJUvidHAvQ4aNonQpFaoaVGDSiAGMHNxTqs+4X+BHHj19ieftx5y6cINMsZgKFfTYv3cnbVq1/LpdQkICtes1IenLFy66n6JVyxY5xnZ2ccNixiwWzJvNogVzv7vNu8BAGjZphYqKMuHBgXk6h4ePHtOle29q1qzB5fOnCfoYzMePwYSGhREeHklUVBSxsbHExSfw6dMn3vr5U7p0acKD3+X6GG/9/GjboQtpaekcdNjDgJ9olnpKSgo16zYmLi4OF8f99OnTK9f7vgt8T7eefdDRKYerqyva2lnrKqWmpnL16lVatWqFpqZmQaVeIIRBSIFAUNwI1zWBQFCcCMWVPPgdiyuTJ0/mU0I87mdOFHUqxVJmZiat23VCXaMsx48f/yX6Phcnjx8/ZtGiRbx+/Zoxo0Zgs2QhWj/pL9xRUdH/a+Mh5tSpU5QvXz7fMTU1NQkNDWXAgAHExcVy6/rlr4MQguydv3CJYSPG4OHh8Us9/SqQjkQiwcPD4/9bhU2fypxZM/I1cyw/IiIj6dl7AAEB76ior8+Du56UKZN9y6PsiMViylWogoKCAi6HHLBbtZanz54jJyfH9SsXaNy48Ir/SUlJjJswmUtXriInJ8eQQQPYsX1zrtsf5qa4kp6ezqixE7lw8TIK8vJYjBvKigWTZZF+nnQfNp0HXi/wv38aHe2yUsU4dsaDibPt2LfRmiF9u0idi1b1jtSrbYznX3v+894b//cMm7yYwKDQr6/Jy8ujrlaaCro6iDIzCQoOJzUtPVfH2r95CYN7d+bMxRuMmm4LQHkdTaJj4hH/79eHh5cOUcOoitTn828ikYjZSzfjdOwCYrGYZk2bcNjpADo62tRr2JyPwcFs27KRMaPMcxVPIpGgW7EaKirKfAh4/Z/3U1JSqFWvMbGxcbifOUG7trlf20QsFmNYvS7x8fG8eu6Fvn6FHPcxrF4HOTk5At745Po4kFUAatW2E6mpqezasfWnagkaFh5Og8YtSU9P59qV8zRulPN1KCwsnC49eqOkVIJTp04Vm3saYRBSIBAUN8J1TSAQFCcFVVz5ORa1EORbqVKlSE1NzXlDgVQUFBRYaruY+/fvc+PGjaJO57cRHR3NzJkz6devH8olS3Dd4wJbN6//aQsrCZ8+0X+QGV++JOPm5iaTwgpkDQ7Nnz8ff38/3Fwci80gRGHo2qUT6urqXL58uahTERQCOTk5unbtiqenJxYWFmy330XTlu1wP3+RoniWRLd8eZ48uovFlEmEhIbSsGkrEhMTpY4nLy/Prh1bSU1NZeCQ4Tx99pw6tWshkUj46/RZGWaeM1VVVY4dceHOzatUMTDg6PGTVKxigoODo0zix8TGYlyjHhcuXqZODUNe3z1RJIUVgKDgcNTV1KQurFjZbGLibDsAdLSkiwGQkZGBKDMTA329775fw7gqT6+5oqZaisoVdfkUcJN4P08+eLtz7/xBHl1yIvKVB15XnBk3LGv9ly7tm9O/5x+sXTKDd4/O8CngJns2LP4m7vmrdwHQ1tTg5ul9nHHKWl+jkn55mRZWABQVFdlqN5e3d0/Sqmk9Hj32onrtBmhoV+BjcDCTJ03IdWEFsq4Jo0YMJy4unmkzvl3rRiwW06ZDF2Jj41hqszhPhRWAufMXExsbyxwry1wVVgBEokwUFRTzdBwAw2rVePzgNqVKlWLy1BkcdHTOc4yCUkFPj8sXziAHdDftR2hoWLbbx8bG0nfAEDIzxRw5ckS4pxEIBAKBQCAQ/NKE4koxoaio+NvN1ils3bp0pnWrFqxauRKxWFzU6RRrIpGIAwcO0K5dO65evcq2zRu47nEhV09DFpXk5GSGmI0kOCQUV1dXDPLYIic7O3bs4OTJk2zfuon69fLe6/93pqSkRNs2rbhz505RpyIoRCoqKsyZM4dr165hbGzC8JFjGThkOAHvAoskn9Url7Nk8QKio2PyXWAZPLA/L549YobFFM6f/evr2hQNGhTNtaFe3To8f/KAbVs2Ii8nx6y5C6hTvylPnz7PV1zT3gOJT0hg+fzJ3HU/kOcF5GVJU6MMSV+Spf7uv3jtLvLychhVrUTzRnWkzsPndVYrKWPD7Beul5eTz7aYaFytMptXWLFpuRUnHNbhuG0pk0cPRFszq4WlSCQCoGSJrNaTXs9foVyyJO8enUGvvDbtWjbi3aMzeF9xkfpcclJOR5OLbtu5fNT+m5/79xZ1n7fAmkpVTVhiu/xr7v/09/pkTi6uWM6ay6NHXjg6uVCpanX8/QOoV7cOVjOn5yk/f/8A9h9wpKK+PtaL5ud6P3FmJgqK0rUzrVypIk8e3aWMmhqWVnPZvXe/VHEKQsMG9XFy3E9aWhqt2nXiy5cv393u8+ckBg4xJyY2Djc3N/T1s18zRyAQCAQCgUAg+NkJxZViIiUlhVKlVIo6jWJNTk6OZbZL8H39mlOnThV1OsXWo0eP6NG9OzY2Ngwa0I8nj+8yZvSIfK9VUJDS09MZOWYCz1/44OTkRI0aNWQW++7duyxYsIDpFpMZMmiAzOL+Ttq3a4O3t7cwu6+QSSSSXC30XJCqVq2Kk5MTBw4c4M1bf1q07sCKlWtJTk4u9Fzmzp75tcDSqFlr0tNz15rpewwqVcJuhS1t27Si4v8W9Pb2fiqrVKUyZpQ5IUH+mA8bSnBICO07dWPYiDFSnedfp8/y+s0benVti+XEYQWQbd4M6dsFUWYmG3dKV0xITUunvI4W3h4ulCqlLHUeT33eAFC3plG228kryJOSkobnXS8uXL3LC1//PB0nPSOrQGFpvRGj5n159yEU1dLf3mNqa2pQsmTuWsDlR1RMVisSRQUF5OXlGThkOC3adOCtnx+QVeTYvXc/nz4lsnX7TnQrVmPGzDnf/B2/7nnz678fPORM5+69mDFzzte2dC98XuY5r4FDhgNw4mjePhOZ4kyUFPM+c+Vvenq6PPW6h4a6OvMWWLN1+06pY8la7149WbFsCfHx8bRu35nMzMxv3k9NTcXMfDT+Ae84fPgwRkbZf44FAoFAIBAIBIJfwc87WinIk4SEBNTLqBd1GsVes6aN6WXak3Xr1hX5oGFxEx0djaWlJf3790dZuSSeVy+yZdO6n7YF2N/EYjGTLSy5cfM2Bw4coHHjxjKLHRISwuTJk2nfrg3LbK1lFvd306BePTIyMnj3LvcLCAtyLyUlhVevXnH27Fk2b97M9OnTMTU1pWbNmhgbG2Nra5uvmRr5JScnR7du3bhx4wZTp05l6/YdNG3ZjvMXLhV6q7C5s2eycMEcoqKi6TdwqExi/tGhHRoa6uzdfxCHg4e+++R+YVFUVGTXjq28ePaIWrVqcP7CJSpXq8HpM+fyFMdqznyUlBTZt+HnuO5NHz8UJSVFjrtflWr/tPQMSqmUzHcer/3eA9C4XvbrR5UsUYKYuAT6jZ7NsMmLaNtnAsnJuS8ut2pSl7IaZRCLxcjJZf2qoKKc//zzKigkgnGWyylZsiRvXz/nQ4AvXTp3xNf3DU1btGPA4GEMMhsBwMN7N9i6aT0a6uo4Ormgb2BMd9O+NGuZtZ2SkhIH9+/G0+MiC+bNZuWKpUSEBH6dDXr7zr1c57V+4xY+BH1kxPCh1KpVM0/nlJkpRlFJKU/7/JuOjg7PvB+gpaXJEtvlrFm3MV/xZMlyugVjx4wkMPA9vfsN/vq6SCRi7PjJPPbyxtHRkbp1hVm4AoFAIBAIBILiQSiuFBMhISFUrCRMrS8MSxbNIyQkBA8Pj6JOpVgQiUQ4ODjQtm1brl+/xvYtG7nucYFGDRsUdWo5kkgkzJm/iL9OncHe3p527drJLHZKSgrjx49HVbU0rs6OKObjSdffXfUaJgD4++ft6W3Bf0kkEk6dOsXixYsxMzOjWbNmGBkZ0bVrV6ZMmcKBAw6EhgRTp1YN5ljNYN6cWbi5utK+fXtOnjxZJOue/E1FRYW5c+dy/fp1jI1NGDZiDIOGmvMu8H2h5rFw3hzatW3Dnbv32bhpW77jycnJYb91ExKJhFmz51OuggEurkdkkKn0DCpV4sGdG2zZuA6RSMSosRPp2qMPCQkJOe5rv2M3cXHxTB41MF+zPGRJXl6ejAwRbwOCpNo/QySilEr+Zxe/+99C9fp62S/CeHz/GqytJrBqkQXtWzUCIDbhU66PU8O4Kh+8zhHk7Y7/g1NU1CtH/KfP0ieeB5HRsfi8DiA9PZ0/+v+JKFPE8SMu6Ghro6Ghwcljrng/vEOdOrW5es2T9+8/UL26CdVNTBg7ZiQBb31wPuRAhQp63Lv/kDdv/WjUsAG+L7wZOKAfjRs3ZNGCuUy3mEyJEiVI/19L3afPctfGLjIyilVr1qOhocH2rZvyfH5isZgS+SyuAGhqluW59wPK6eiwas16ltutzndMWdm6aT0d2rflzt17WEyfhVgsxmL6LC57XGXPnj20aNGiqFMUCAQCgUAgEAhkRiiuFAOpqam8f/+e6ibGRZ3Kb6FmzRo0bFCf06dPF3Uqv7zAwED69euHra0tQwb1x/vRXUaPMv+pW4D9k92qdex3cGTt2rX06tVLZnElEglz587l3bsA3Fwc0dL6uWcOAkcmAAAgAElEQVTv/Ow01NXR1tbi/fvCHUQvji5evMi0adO4f+8uGupqDB08gF32W/C45M77AF8+BLzG49I5dtpvYZbldBbOn4PXwzu0btWCGTNmMHDgQHx9fYv0HP5uFebg4MDrN340b9Ueu1WF2yrs1Ak3tDQ1Wb5ytUzaefXpbUpESCBrV9uhpFSCGTNnExkZJYNM82fc2FEE+r2kTetWPHj4CMPqdbNdJyI9PZ0Vq9ZSSkWZ5fOLZvH6f6vReiC6dbsBoFtOi8TPSXmOIRKJUC+jmu9cQiOiUC6Z8wySerWMmTt1JBbjhnxd4yU+QfrZYw3r1SDpSzLRMfFSx8gNy8XrMWk5gDa9x6Nbtxux8QksWbyQDu3bfrOdsbER925dY9vWjSgrK/P2rR8GhjU5evwkAH17m/LquRdDhwwCsr5Ty5cv991jDhnYH3l5OaxtlrFj154ccxw01JzMzEycHfdLda8iFotRkkFxBaBMmTI8875PBT09NmzayiLrpTKJKwunTx7F2MgQ58NuGNesz5FjJ9i6dSudO3cu6tQEAoFAIBAIBAKZ+jVGMAXZ8vHxISMjg6ZNZNeOSJC9Af364Onpma+e+b8ziUSCi4sLXbt25dOnBDwuubN548/fAuyfjp88xfqNm1m8eDHDhw+Xaew9e/Zw6tQpdm7fQt06tWUa+3elp6dHVFTRDzb/ypKTk7G1taV7ty48fnCbw04HWGqzGPPhZjRv1uSHf3/19Stw6MBezp46TnxcHN3/t6ZSUbcK6969Ozdu3GDKlCls2Va4rcKUlJTwuHQOeXl5evcfLJPCTsmSJZny5wSOuTkjEmXSq+8gGWSaf2XKlOHCub84cvgQJUuUYN4Ca5q2aEdwcPB/tp1uOZuUlBRWLrL4KYrsVzzvEx4ZQ2pqVhvQiKhYKjU0pVrTPpj9uZCzl2/muMj9wpX2iMUStMtq5DufsIhoNDXU8rSPaulSAHxKzHtR6G9Tx2R9lmzX51x8yIuExM/4vQvi2BkPdGp1xvGo+9f3MjOzfq7Nmjb54f5jRpoTERLIgnlZn5uJf1pQr1FzHnt5AzDHagYANWtU/2GM2VaWRIS8R0lJiW32u7LN1/mwG89f+NC9a2fat2uT6/P8p8xMEWpqeft/mB1VVVWeed+ncqVK2O/cjdXcBTKLnR/y8vLcvuGBkpIS0dHRzJs3j379+hV1WgKBQCAQCAQCgcwV/W+ugnzz8vJCRUWZ2nns+yyQXqtWLUlNTS3yJ7B/RTExMYwdO5b58+djNmQQd25cpVnTX68weOTocVq2bMnUqVNlGvfixYvY2dkxy3IaAwcIAxGyoqdbnoiIiKJO45e2bds2YmNjWbvaTqr9O7Rvy73b11i6ZBFH3Nxo164dJ06cKPJWYfPmzePatWsYGRkzbMQYBpuNKJRWYUZGhmzasIakpCR69Oovs7jt27Vh0MD+vPXzy9WT+IWlZ49ufHz/lgH9+/DWzw/D6nXo2KUnFy5eRiwWExwSypFjJ6isr8u4YX2KOl0ANu91AyDo3WviokJw2LeLLp07IkaOi9fuMdLCBq3qHanbfijTF637uuD8P9199AyA+dNH5yuX4LBIPicl06pZ/Tztp65WGoDEz1+kPnarpvXRKqvO6Ys3pI7xPd2GTKNpt1FMnG1HenpWe66hfbvyKeAmMyaYoaAgT6++A+nWsy/RMTHfjSEvL8+iBXMJ+eDHoIH9CQr6SKeuppiZj8Z+Z9bnf9rU7GdBBX38SEZGBo0bNfrhNsnJyVjNWYCKigpOjj+efZUdkUiEWPzjWTTSUlZW5snju1SrVpX9Do5YTJ8p0/jSSklJoVLFiqiqqjJ6dP4+/wKBQCAQCAQCwc9KKK4UA5cvX6Z9u7YyazMgyFnVKpUBCA8PL+JMfi0eHh506tSJp0+fcOTwIbZuXo+qaumiTivPUlNTuXP3nszbWzx58oRp06bRt08vbJcskmns310FPT2uXr1KWFhYUafyS3r37h27d+9m5gwLqlYxkDpOiRIlsJxhgdfDO7Rt0wpLS0sGDBjAq1evZJht3lWrVg1nZ2ccHBx45fum0FqFjR09EtMe3Xn67DlLl6+UWdz9e3agrKzMBhms6SJLioqKODrs5ea1yzRq2AAv7yeYmY9Gs1xFatdrjEQiQSyR0HP4DIZPWcy0hWtZun4POw4c46T7Ne49fk5QaDgikajAcxWLxTx++opqVaugoaGBoqIigwf25+QxV4LeveFDwGuW2VrTsFEDomITcDp2ng79/0SnZmda9x7Hyi0OhEfGEBUTj3oZVWpVr5avfKxsstb3mDpmcA5bfkvtf9+xCYn5WzPFfFAPviSn8NcFz3zFAXgbEMS5K7d49yEEAAUFBRwPZBVCjp65wss3AaxYMAW/+6do3qgO9x88xKRGPWbPW/jDmULKysoc2LcL3xfe1KlTmwsXL3PI6TAAderUyjafpctXAbDM5sffu8NGjCUtLQ37bZtQVpZuLaBHj70AMDLK32fhe0qUKIHXg9tUNzHB+fARxk+S7YMfeRUVFY1pn4Ekfv7M6dOnUVdXL9J8BAKBQCAQCASCgiInKcpHRgtIdHQ0Gf9boLK4CwsLo2nTpuzeuY3hZkOKOp3fhkgkQrNcRTZs2MCwYcOKOp2fXnJyMsuWLcPFxYVuXTuzY9tmypXLfkHen9l1z5v0GziUq1evUrOmbGaMBQUF0bt3b4wMq3Hu9PFvBm9UVFRISUmRyXF+V69fv2HgUHPk5RU4f/48mr9QC7qiJpFIMDc3/z/27juuxv4N4PinVBKijKyMkJWRlRlRKHsW2WTvjEJGFLKzykhkpmwle28SSaWJVJpIQ3XO749+PI/H6uTkkPv9ej2v19M59/39Xnfqrr7X/b0uwsPDuHvzCkWk0Jj7o8tXrjFztjXPQkIZMWIElpaWMl+ES0tLw9HREScnJ8qV08Bx7So6GLTLt/lEIhG1dXSJiYnF68Rh2rRuJZVxp0ybievuPTiuW83woeZSGVOaihQpQnR0NBu3OHP27IVPDcWVlJT+/4T/98ttQc6ivKKiAoUVFVFWVqKoShGKFVVBtXhRSpYojnpJVUqrl0SjTCnKlS1FhXJlqFiuLBpl1FBQUPju2AeOnmHsTDsWzrfGcsbUH8YSFBzMDpfdOU3WIyLIzs7+9J68vBw71i2kV5d2eSp3FhefRM2WvalZTZO7Z9wkOtf92FksLJeyeYUV5n2NJZ77o9TUdCrpmlC8mApPr3qgopK3BAOAmrbBp39fTc1K+N2/xc1bt+naoy9FVYoQducYysr/9Ja5esuX0TOWEPM6gWJFi7J/764fluWaOmM2O113U6iQPElx30+ql61QFTW1kgQ9efjV98+eu0DfAYNo2qQxF856SXi1/7BfvpLlDqs5432cFnrN8zzO94hEItq0N8Lf/wk9unVlz+4d+TLP9+zYuYvplnMAuHz5MjVq1PjlMciKuro6iYmJsg5DIBAIpEa4rwkEgoJEUVGRMmWkvxYpJFf+cKtWrWKrszOBAQ8poaoq63D+GmKxGLUyFbGzs2Po0KGyDue35uvry5Qpk4mJicF+6WJGDBuCnJycrMP6KfNsFnHI8yj37t2TyrU8e/aMYcOGoaBQiHOnT1CqVKnP3heSK9Lx/MUL2rbvRLNmzdixY8dv0dPhT+Dl5YWFhQUH9u7CxLiz1Mf/8OEDTs7bWbZiFUVUVJg/fz79+vWT+X0iNDSUrl27olOvLj5ex/J1rsjnL9Bt2hJFRUWCAx5KJcGUmppKlep1KKqiQkToUylEKV3/vq99TASdOOrx2aJ5SkoKUa9eERUVTXR0NLGv44iLiyMhIZGkpCSS37zlzdu3vH//ntTUNDLS0/mQmZmr5IycXM5OmiLKhSmtXpLqVSvRTLcuQ/t3o7xGadr1GoPfk2Bio8Il3qkgEom4dPkqu/fs5ezZC7xLyel3oqSoSKvmDZgxbjDtWn67BNV/9R89hzOXbuFzcCMtmtSXKJYhE2047nMF/yvuaFbQkOjc/1q/bT8LVjhRXqMUfhcOULiwksRj7Nx/nGk2q2nYoD4Wo0bQwaA9AI2atkAkyubu6d1oVa301XM37jjIwpVbycrKolfP7mxz2kjhwoW/emxnk57cvHWbnt274rbr2wmGEye9MB86kpkzprJgvvUX72dlZVGxSk0yMzMJCXyMurqaxNf8UZ/+Azl3/iLJ8a/y9eePSCSiYycT7j94SGejjhw6uDff5vo3sVjMcofVLFuxCgAXFxc6d5b+z4zfmbAIKRAIChrhviYQCAoSIbkigb8luZKWlkbLli3p2aMra1Yul3U4f5XkN2+oXK0WmzdvpmfPnrIO57eUlZXFhg0bWLt2LQ0b1Geb8yZq1qgu67CkokXr9tRv0JA1a9b89Fjnz59nwoQJaFaqiPsBN6pUrvzFMUJyRXqOHjvB0BEW9OvXj3Xr1sl8Af93l5aWRrt27dCpVwf3/W75+vl69SqaeQsW43n4KM2aNcPOzo569erl23w/8jGp5HFwL52MOub7fAcPeWIxdiJ1atfi9o3LPz2eSCSiVNlK1K1bh+tXzkshQun6932tiV5rXjx/yevoSKnO8fbt23+SMzExvI59TezrOJKSkohPSCQ+Pp7EpCQSEhI/KwFXvJgKKe9TqVK5Co98b/90HCkpKWzc7MyefQd4/vwFACpFlGnXqjGLZo6hds1q3zz3Z3at+AeG0Lb7aCpV0ODx5YM/dQ1ZWVksd3Rl5eacGMprlMbvwr5vJje+JjIqGl2DQRQpUoTQYH+KFClCRkYGdXQaE5+QgPvW5XTu0PK7Y4RFRmE6xorg0OcoKytjt2QRFqOGf3bMth07sZxljUH7dhw7/P3rNjDswv0HD3kZEYzqfx5SSk9Pp2yFqgBMmzoJ24Xzc32tX1NZqzZycnJE/oJkp0gkwrhbb27euk07/TacOOqRr/N9+PCBydMs2X/gEHPmzGHy5Ml/5c9XYRFSIBAUNMJ9TSAQFCT5lVwRHtv9g23fvp3k5GQmTxwv61D+OkGBwQB/VakDSYSHh9Ond2/WrFnDzBlTOXv6RIFJrERFvSLgaSDt27f/qXHEYjFbtmxh2LBh6LdpzTmfU19NrAikq1fP7mzZuA4PDw/WrVsn63B+e46OjsTHx7Ni2dJ8XyirUKE8O7c7cfKYB+/evqFLly7Y2Njw5s2bfJ33a9LT07G1taWTUcdfklgBMO3fl/79evM0MIiZc36+59KJU95ki0T06f37PwCQkf4BRSXp941TVVWlTu3aGHY0YIj5QCxnTMVh+VK2OW/iiMd+rl46yxO/e8S8DCM5/hVHPA7Qt08vihYthlgMEZGRVKhcA5uFtj/V56VYsWJYzbbE/+Fdwp49YeL4MaiWKIH3+RvoGQ+nfjtTDhw989VzJ1gtRywW42g/S+J5h01ehBjY75y3fj4ikQjPk+cx6DOWsnWNWLnZjaJFi1JLW5vo2HgaGAzkxavYXI+3zmkf2SIRRzwPUKRIEcRiMYaduhKfkIDNjNE/TKwAaFWpyF0fNzYtt0JeDixnWVG/UTMe+OaU9EpPT2fu/EWoqKjg6f79HRtxcXE88PWjQX2dLxIr/v4B1Kj9zy4h/Tatc32dXxMWHk5ycnK+lhj8N3l5eXy8jtFOvy2Xr1yjk3GPXJXay4v4+Hh69zPD8/AxNm3axJQpU/7KxIpAIBAIBAKB4O8kJFf+UHFxcWzatIlRI4b9VHNhQd74PX6MgoKCkFz5D7FYzL59++jUqROJSYn4eB1nnvVsFBWlv2gmKzt3uSEvL0/btm3zPEZ6ejpTp05l6dKlWE6fwr49OylevJgUoxR8j/kgM+bPnZNTVnHrVlmH89sKCwv71MReq1rVXzavfts2XL9yniWLbHA/eBB9fX3c3d3zbWHwa7Zu3Up0dDTL7Gx/2ZwA25w2oalZia3bXDhz9ud2m+zddwCAEcOGSCO0fNW0qS7v3qVw6cpVmcUgLy9Pxw7t2bndieCnj3geFsj4saMpVEie9Rs2U0pDk179zPjZDd+lS5VimZ0twQF+PLx/k64mXXgVE8fYmXZo6pqweNXWT4mcuPgkzl6+TU2tyrRs2kCiec5evk1I+AtMDFujU1uy31WCQiLpN2o2GjqdGDnNFt/HQdSqpc3G9WuIfhHK3VtXmDl9KjGvE2hoYIbdus/LbqWkpHLH1/+z1+ITkzl17hoAzZo2AWDEqHH4Pfanl3F7Zk6Q7Ot0cD9jnj84iVmvTjx/8ZL2Hbtg0r0P7Tt2ISMjg/VrV/6wr46Z+XDEYjEOy5cSHR2D2979nPY5w+o162nT3pCUlPdYzbYEcpKVP2PNWkcApk7+tY3mTxw9RJdOhty6fYcORiZSv4+ePOVN81bteBIQyMGDB+nVq5dUxxcIBAKBQCAQCH53QlmwP5BYLMbCwoK7d+9w9+aVL/ozCPKf6aChJCW/xdPTU9ah/DYSEhKYNWsWPj4+DBtizjI7W4oVKyrrsKRq9VpHFi+xZ9q0acyaJflTxJDTB8HMzIwnT56wacNa+vft/cNzhLJg0icWi1lka8fa9RuxtbVl1KhRsg7ptyIWixk8eDBhYaFSb2IviejoGOYtWIyH5xGaNm2KnZ0dOjo6+TxnNPr6+owaMRS7JYvyda6viYmJpV7DpsjLy/HU35fSefwZX0GzOinv33Nw326Mu3T67L2IyEiqVpHtgxn/vq8lJiahpV0PrWrVeHD3ukTj+Pr6cfrsWa5du4le86Zf7Zvxsz6WmQIoU7o0bru206plC6mN/+HDB2yXLMNl125SUt6jqKhAL+P2vI5P5PKNB3jvd6RVs4YSjVmnTT9iXycQdu84JVWL//B4kUjEVrcjbHQ5yIuonN0olTUrYW5uxtRJE1BRUfninGs3bjJ46EgSE5Mor1GaA872qBYvhn7P0bxLSaVShbJoVixH5ItoXsXEfTovPuY5a9ZtwH75ShrUrcGVY9t/aqfDy1evGTrJhvuPAj+99qO+Jg6r1rHUfjna2jVxc92GXqv2n72vqqrK6ZNH0dGpSykNTWrWrMGtaxfzHGOlKjWRl5fneXhQnsf4GYOHjeL4iVPo1KvLtcvnPvvcRD5/Tv1GzRk/1oIVy5bkaryk5GRmz5nPwUMedO7cmRUrVuRLiYU/jVA+RyAQFDTCfU0gEBQkQs8VCRT05Iq7uzvTp0/HzXU7PXt0k3U4f53Y2NfUbdCEefPmYWFhIetwfgvnz5/H0tISkSibDetW062rsaxDkqp/N2mdOXMm06ZNy/NCkKWlJcePH+PkMU+aNsldQ2MhuZI/xGIx8xcszumFsGfPT5d6K0i8vb0ZPXo0+/e40tWki6zD4eq168ycPZeg4GcMHTqUWbNmUbJkyXyZa8qUKVy+fAnfezcp8Z9SQb/KyZNeDBo6Eq1qVXl4/5bE54eGhaHbtNWnj8OePUFJURHjbn0oWlSFW7fvULx4cQaZDWChjTXFiv36nXP/va8NMBvM6TPnOOtzEr1mTb97rq+vH8sdVnHx8lXS09M/vV5OQ4Pgp375Eq9IJGLqjFm47dmf0zC8Q3vcXLdL/XPnunsv9ssdiInJSXAoFCqE/xV3ymuUzvUYB46eYexMOwb3M2bTcqvvHvvhwwfmLNnAHk9vPnzIRFFRESPDDtgvXYRWtW/3gvlIJBIxx9qGrdtdEIvFyMmBWAxVq1YhNvY1GRkZFFVRQVe3ES30mlGlsiaqqqoMGT6aMqXVCLjijpKSUq6v7XsuXLuL2di5ZGR8QElJCZt5Vl/dKfLmzRu0tHW++FuhbJkyzJk9g4z0DEaOGPopoVRftzlxcfHEvAzLU1xnzp6nn6k5Yy1GsXJF3kq0ScPosRNwP3QYbe2a3Lp2EQUFBby8fbAYN4l3794BMGnCWGwX2Xx318/ZcxeYNGUG71NTsbW1pV+/fkIZsP8TFiEFAkFBI9zXBAJBQSIkVyRQkJMrfn5+9O7dm/59e7N5o9AvQBZsFtqybYcr9+7do0SJErIOR6bS0tKwtbVl9+7dGBl2YPOGdWholJV1WFIlFouxXbqM1Wsdsba2ZtKkSXkey9PTkylTprBl4zrMB5nl+jwhuZJ/RCIR/c0Gc+++L+fPn0dDQ0PWIcncxyb29erW5tCBPb/NollmZibOW3dgv2IVhQsXZt68efTv3/+7T6dL6v79+/To0YMN61YzbKi51MbNi0lTLdnttpdRI4exdtUKic4dNGQEJ095YzFqONt2uAI5iYeY2JwFe1XV4sjJyfHmzVvk5eXQa94c+yWLaNJEV8pX8W3/va/Fxr5Gu25DihYtyrAhgyhXrhzlymmgWakiFSqUJykxGedtO/Dy9iH5/314ymuUppdxe67e8sU/MJSaNatz/7ZkO18kFR0dg5n5MHwf+qGkpMiiBfOYNGGc1Odx3b2XKdNySlLJycnRrlVjNi+3pmL5H/8xUK1pd1Lep/LC1wtl5W83nHc9cJw5SzeSnp5B2TJlmDJ5ApMmjM3T91TE8+e0M+hEUlIy8vLyHNjrSpfOnb447vHjJ+h3MEJRUZHHlw5QtrT6d8dNTH5LMRVliRIwuh0HERYZBUCpUqVwXLuS7t1MPr3fybg7t27fxXmzIy6ubty+c5fJE8d9c6fa0BEWHD12gudhgXlK6jbVa8OzkFAiQ5/mW1I4tyZOno7b3v1oVatKJ6OOOG3dQadOnViyZAn79+9nw4YNtG3Tmp07nCil/vm/TUrKe+bZLGLnLjf09fVZtWoVFStWlM2F/KaERUiBQFDQCPc1gUBQkAjJFQkU1ORKSEgIffv2pWqVynidOIyysrKsQ/rrBAUF07JtB6ZNm8b06dNlHY5MPXz4kMmTJxMd/Qq7JYsYNWLYb7MIKy1isZh5NovYuNmZhQsXMmbMmJ8az9TUlDt37uDmuv2LMj3fIyRX8ldCQgJNW7RFX78dGzdulHU4MrdixQqcnJy4feMy1bV+/OT6rxYdHcP8hbYc8jhMkyZNsLOzo379+j8+8QdEIhHdu3dHJMrm8vnTFCpUSArR/pzaOrrExMQS9ORhrhPXmZmZlKtUjdKlSxP05CHLHVbjunsPr15F07RJYypWKM9c61nUqV2bU6e8sbVfwdOnOeWUWug154z38fy8pE++dl9r096IR48ef/e8kqrF6WrUmjlThlOlYnkAvM5dZ+C4uQDUrFGdfv16YzFqRJ5Lqn0kEomYMj2nBGR1rWrUq1Ob+vV1KF++HEePnWDC5OmkpKRQpXJlDu7bRd26dX5qvn8LCQ2jcbNW9OnagcBn4QQEhyMnB/otGrNphRWaFb6eCHbcfhCb5ZuZYmHGkjnjv3rM23cpdDWfxqOAZ6gUKcIyO1tGDJdObx6XnbuZbT2fDx8+sGqFHWMs/im5GB+fiE6jJqSnZ3Du0GaaNPz+5+t5VAyNO5pTqJA8Z9w30bCe9g/n7ztyNueu3KaxbkNattDDeZsLWVlZ1K5di727dvDosT8jRo+jbZtWnDp+GICMjAwKF/52EmrvvgOMnzQNx3WrGS5h0tX7tA+mg4ZhYtyZA3t3SXRufhk5ehweh49SqFAhFi5cyMiRIz/9/nbt2jXGjRuHqmpxDuzdRb3/f03fvHWbsROmEBv7mtmzZzN48OCvlor72wmLkAKBoKAR7msCgaAgEZIrEiiIyZXg4GAGDRpICVVVvE8eEfqsyEBaWhom3fuQkJjE+fPn/9rkVlZWFhs3bmTt2rXo1KvLjq2bqVlTsma5fwKRSMRs6/ls3eaCnZ0dw4cP/+kx4+LisLS05Pz585w46kE7/Ta5Ok9IruS/PXv3M2Hy9E//PoGBgejq6uLk5ETp0rkvx/OnCwsLo2PHjkybMpH5c+fIOpzvunb9BpazrAkKfsaQIUOYPXv2Tz0Vvn//fmbOnMkZr+O0aNFcipHm3Y2bt+jStRctW+jh43UsV+c4btjM/IW22C9d9NmOisePn1CvXp2v7kqIinpFnfo5ZQq1qlWlq4kxdksW8tDvEbOt5mO7aD4t9KT7Ofnafe3lyyjqNmhC5Url2eJgzctXsbyKiSMhMRlFRQUG9u5CrRpf7xUTn5hM98HTCAqNJDs7p2m3upoatWppU1+nHi1bNMegfTvU1dVyHePHRfWvkZeXR15Ojqzs7E+v9endg61bNkqlzFVQcDDNWugzY5w5C2eO4cGjQCZZr+BJUE5pqrZ6jdi80prKFcp9OkckElGxkTGIIcrP+6v/1pdvPmCAhRXp6RmYdOnEbtftUivL9dGLl1G0amvA27fv8PE6Rgu95mRmZqLTsBnRMTFsWz2PAT2//4DB+/dpNDYyJ+Z1AgDqJUsQeucoJ89epZtR269em8PGXditc0FOTo6QwEeUKVOGlJQURo+ZgNfpM5+OK1xYifBnAbku6ZaSkkKFyjXo1tWEfW4uEnwmoEat+iQmJRIR8hRVGZUZ/LczZ88zeuxElJSUWL58OZ07d/7imOfPnzNq5EhCQkMZOmQQYWERXLh4iZIlSzJhwgQcHR2Rl5fn1KlTaGlpyeAqfl/CIqRAIChohPuaQCAoSITkigQKWnLl2rVrjBkzhooVK3DU4wDlyglla341kUjESIvxeHv74OHpSaNGjWQdkkxEREQwZcoUfH19sZw+FavZM1BUVJR1WFKXU1t/Nrvd9rJixQrMzaVXHujq1auYmZlx1PMgHQza5eocIbmS/0QiEXPnL2Kz09bPXldWVubBgwd/TQnAUaNGcfr0aaIiQyhe/Nf34ZBUZmYmzttcsF++EiUlJebNm8eAAQMkLmuUnJxM27ZtMerYgW3Ov9fuJaMu3bl9526uepEA1KrbiISEBGKiwr/bN+HfPA8fZcTonERMoUKFyM7OpnYtbd6npvLixUsAmjZpzK6d29CsJJ0yQN+6r/UbYM6Zc+fx2udI6+aSNXGHnDPOnlUAACAASURBVO/l0xdu4uZxitv3/Ul68xaR6J9fdeXl5SlSpAiqxYtTr14dzAea0qSJLpU1Nb/4upk7fxEbNztx6YgzKe/TeBIURmjECyJeRJOalk7K+zSCQiJIS8/4dI6ysjIL5ltJVCrsY3JLQUEBBYVCZGeLyM7ORiQSYT1lBFZThn869qF/MBOtluMfGApA6+YN2eJgTZVK5Vm00pm1zvuwnTOOqRYDv5jHaZcnVks3UKhQIZy3bKB/3965jlFSYeHhNG7Wmpo1anDn5mU6GJlw/4EvM8YNZuHM7/erE4lElG/QhfT0DGZMm0xqaipOW3dQvWolQiNeUkqtBGF3P99hlZD0Bu0WvVEpqsL929e/2On1MVkFsGqFPWMsRkp0PeU1q6OursYTv3u5PmeL8zbmWNvIvNfKRw6r1mG3bAUdOnRg/fr1qKl9O9GYmprK9u3bcXBw4Ft/Krq6umJkZJRf4f6RhEVIgUBQ0Aj3NYFAUJAIyRUJFJTkSlZWFhs2bGDNmjXot22D267tMmuu+zfLyMhg4uQZHPI8jLOzM127dpV1SL+cWCzm4MGDLFiwgNKlS7HdaRN6es1kHVa+yM7OZuLk6Rxw92D16tUMGDBAquMPGTKE5KRELp7zznUZNSG58uvcuXuf6lpVOeR5hNlW8wGwsrJi8uTJMo7s11ixYgWOjo7Ur6/DmpXL0Wv+48X830FMTCzzF9ji7uFJ48aNsbe3l6hUmI2NDe4HD/Lg7o3f7gGG6OgY6tRvTMWKFX64sHv/gS8Ghsb07NENN9ftuZ4jJSUFy1nWLLOzRV1djbHjJ7P/4CEAOhi0JyMjnes3blG4cGHioiN/6no++tZ9LS4ujhq1G6BVpSIPzu2VylyRUdFcvHqXuw8DCIt8RWxcPKERUV8c93EHR9myZShfrhx+fo/4kJlJUvDFbybsRCIRI6facsT74mevdzBoh/t+t1ztCvnY8BygrrYWSkqKFFFWQrV4MTYtm0OZ0l8ugj8KeMZEq+U8CggBoGXTBtzzC6CoShEi75/84viPiZeSJUpw5dIZqlb5+g4gafqYGDQx7oyXtw8mhq3Z72Sfq3PrtOnHq5g4PA/to359HbRrN/js/Q32sxg6oNunjzsNmMjtB/7ffHDBx+cs/QcOobFuIy6dPy3xtbTWN+RpYCCJr1/m6viUlBSq1axHoUKFeBkRnOtEZ36Jj49HS1sHgPPnz1O7du1cnZeSksL27dtxcXEhISFnF1HJkiXp27cvNjY2BfIBm58hLEIKBIKCRrivCQSCgkRIrkigICRXHj58iJWVFf7+/ljNtmT2zOm/Rf33v82TgKdYjJ1I8LMQHB0d6d69u6xD+uUSExOZNWsWp0+fZvAgM1YsW/pHPNGeF1lZWYwZP5kjR4/j6OhIr169pDq+WCymYcOGjB45jHnWs3N9npBckY051jZscd6Gvb095ubmiEQiqZfP+R09fPiQuXPn4ufnxxDzgSxeOO+PKY12/cZNLGdZ8zQw6FOpsO89nQ0QEBBA586dsV04nymTJ/yiSCUzfuJU9u4/yKIF85gx7duJPpPuvbl2/Sb+fneprKn5U3PudtvHFudteJ88gpycHJrValGndi1u37j8U+N+9L372sDBwznldZqjrqsxaJM/Cb6srCwCgsPxfRxEYEgEYRFRvIyO5XV8EvGJycjJyZH9/5JfUQ+9KVbs+/0lTpy5wrDJi8jOzqaqZnkiXkSjqqrKEY/9NGva5LvnJiYmUbVGHSpolObpdU+JrsM/MISJc1bw8EkwALo6tTjj/nlpspUbd7N03Q4qVqzA3ZtXcl0O62dduHiZXn1NAWhQtyZXjm3L9UMFUTGvaWgwEDk5eQIe3aNG7QZUrFABx/Wr6Nt/EAAtmjRguFlXSpYojtmYubRu1RLvk0e+Op6Wdj3i4xPwe3CLalWrSnwtVarXISkpieT4V7naGde1R1+uXruOy7Yt9MvHHUK5lZaWhkbFnB5aDg4OUt2RK/iHsAgpEAgKGuG+JhAIChIhuSKBPzm5EhAQwNq1a/Hy8qJ+fR3Wr3GgaZPGsg7rtyYWi4mJiUWlqAqqxYtLpan6y5dROG7cgovrbqpVq4ajoyM6OjpSiPbPcuHCBSwtLcnKysRx7Sp6dC+4u3Y+fPjASIvxeHn7sHnz5nzZoeTu7s706dM5dtgdg/b6uT5PSK7IxtbtLsycPZd69erx5MkTqlWryqFDHpQvX17WoeW77Oxs9u3bx/LlyxGLxSy0sWbEsCF/RJI/MzOTrdt3YrfMASUlJebOnYupqelXF0TFYjH9+vUjMSGBG1fP/7bJs6ysLKrXqs+bN2+4ee0Cdb7y1HlqaioVKtegRnUt7t2+JtX5MzMzKVuhKlrVqnL/zvXP3vPy9qFVSz2J+918776WmJSEVs16VK1cAV8p7V7Jiw8fPpCankFJ1eI/PDYrK4tyOp0oXqwo4fdOsHnnIeYt24xYLMa0f18c1636bq82zaraqBRRIlDC5MpH9/0CGDJpIVHRr1Eposwa2+kM7N2FbXuOMHPROsqWKcMj39u/tAl5XFwc1WvVR05OjriAsxLvcjh94QamY6ypUlkTvwe3P30Pr1i5hjXrHElLS/90rKKiIiGBj1FT+/rX4Zhxkzjg7kEJVVVeRARLFIdYLEa9bCWys7OZaTmVBfOsv3v8iZNemA8dSQu95pzxPv7dY3+lkRbj8fA8wr179/6Kn2OyICxCCgSCgka4rwkEgoJESK5I4E9LriQkJHD27FkOHjzInTt3qFxZE6tZMzAz7S/zMgJ/gr37DzJ+4lQgp1Z8yZIlUCuphppayf//p4a62ucfq5XM+f+SJUsiLy9PXFw88fHxhIaGcfb8Ra5cvYaqqirjxo1jzJgxf13z+rS0NJYuXYqrqyuGHQ3YvGHdb1cqR5oyMjIYOsKC8xcu4ezsTKdO32+0mxdpaWm0adOGVi31cN3hLNG5QnJFNhKTkqhavc5nr9nY2DBuXO57KfzpEhMTsbe3Z//+/TRq2IA1q5b/MQn/mJhYbBYu4eAhD3R1dbG3t6dBg89LCx07dowJEyZI1ANJVh499qdteyMKFy7MpXPe1K37+dfm/IW2OG7YzM7tzvTt01Pq83c26cnNW7eJCHn6qSm8i6sb02bMQl5enu7dTNiwblWukyw/uq+ZDhqK9+kzXDzsROMGdb553O/iY9mt9UstGW7WA4CwyCh6DbMk8mU0ioqKdOvahWmTJ6Gr+2Uvmdr1dElPe0/4vRM/FYfrgePMWbKB9IwP1KimSWjES1RVi/PY947ECbCfkZqaSn3d5sTFxQPw6NJBqlQqJ/E4MxevY5vbEfTbtubksX8ST9HRMdSq1+hTssjOdiGjRg775jgBAU9p0caAWtra3L11ReI4bt+5y0Dz4cQnJFCxQgU83fd+8T0IOb9PVKleh6ysLMKC/X+LJvYfvX37jroNmjBo0CBsbGxkHU6BJCxCCgSCgka4rwkEgoJESK5I4HdProjFYu7du8elS5e4evUqvr6+iMVi9Nu2YdSIoXQ16SLUMM6lp08D0WvdHgAnJyeSk5M//ZeUlPTZxx9f+/DhwzfHU1ZWRk9Pj27dutGjR49fVjrjd/Lo0SMmT57My5cvWWq7AItRI6SyG+h3lZaWhvnQkVy9doMdO3ZgYGCQL/M8ffoUQ0NDdrlspXevHhKdKyRXZMfL2wdV1eLExycwdIQF8+fPZ/z48bIO65e7f/8+c+fO5cmTJwwbYs5CG2tKlSol67By5cbNW8yYZc3Tp4EMHjyYOXPmoKamxvv379HX16dpk8bsc3ORdZi5cvTYCYaPGoucnByzLKcx12rWp/cqa9UiKyuLqMiQfLlnX7h0mV59TJk8cRx2S3LKX1WsUhNRdjblymkQEfkceXl5OncyZMO61ZQt+/1fWr91XxOJRHz48IHXcfHoNGyKaa9ObF01T+rXI00ikYiKjYxRKFSIF75eX7zvefI8Vks38jo+Z3FCRUWFypqVyBaJaN1SD5DD3eMwGRkZDDftRoO6NTBq15KK5fP2i396egYjp9ly6lzODqZBZv1x2rwhz9cnKX//ALr37kdCQiLDTbvhevAkrZs3xGufY57Gq9iwCynv09i0YS1DzAcCYL98JcsdVnPsiDsG7X68E7Rh4xZEREZy/851alTXylMcIpGIWVbz2L7DFYAh5gNZv3blZzv6Opn04NatO6xfs5IRw4fkaZ78NHf+Qg64e/LgwYM/Yifin0ZYhBQIBAWNcF8TCAQFiZBckcDvmlzJzs7Gw8ODTZs2ERoaipqaGu3129CxgwHGXYzy5R+4oPM+fQbTQUPZvXs3HTt2/OHxYrGY9PR0kpKSSEpK4s2bN4hEIkqVKkXp0qVRV1f/a//YzM7OZtOmTaxevZp69eqy3WkjtWppyzqsfBUeEcmQ4aN5FvwMl5070dfPfakuSYnFYkxMTCiiXBjvk0ck2pUmJFdkLzj4GU1btAWgdevWqKurU69ePUqUKEFKSgoaGhrUrVuXGjVqFNjkeHZ2Nm5ubjg4OCAvL88im7kMG2qeq/4DspaVlfWpVJiCggJz584lPDwcFxcX7t66QpXKlaU636PH/syxns/E8WPpatJFqsmOGzdvYTZoGMlv3qCupsaA/n3RbdSQsRMmM2rEMNauXiG1uf6rdLnKVKmsyf0715luOYcdO3ex3H4JE8ZZcP7CRWbOmUdoaBhycnK0atmCDetWUaNG9S/G8fcPYOCQ4QwaOIA5M2d89jXUoLEeERGRqKmpkZSURIc2zTjiuirfrkkaNrm4M9d+E3OnjWDOpOHfPC7iRTTrt+7j9IUbvIqN/+G4CoUKYdS+BU4rrXNVmuy/Ll2/x6jpS4hPTEajbFms58xk+LDB+fo9u3iJPWvWbUAOmDt9FLMmDKFdLwse+gdz12c32tWrSDympq4Jb9+9p5C8PDf+XxbPzHwYXt4+ueqBssNlF9NnzsG0fz+2OW/M45X949mzEHr3H8jz5y8oUaIEO3c4YdjBgP0HDzF2/GSUlZV5/Srip+fJD7du3aGTSQ+8vb2/2Mkn+HnCIqRAIChohPuaQCAoSITkigR+x+RKYGAgU6dOxd/fn25dTRhrMZI2rVv+tQv50rJ33wHGT5pGeHj4b1sr/0/w/PlzpkyZwv3795kxbTJWsy0L/Ofz9JmzWIydRMmSJdm6desv6alz/fp1Bg0aRO9ePdjmtDHXC1xCcuX3cPbcBbxO+5CUlMzz5y8IfhbC27dvUVVV5e3btwAoKSlRs2ZN6tati6GhIcbGxgXuPh8fH4+dnR3u7u401m3EmlXLaazbSNZh5Ups7GtsFtpywN0DAOs5M7GeM1Oqc4hEIgw7d+Pe/QcAGBl2wGG5HdW1qkl1joWLl7J1+87P7g1mA/phbTUzTw27c6OpXhsiIp8T6P+AGrUboFG2LEEBDz875vbtu8yYNYfH/gEAFC5cmFLq6lSurMlA0/4MHzaYOjqNeRUd/ekcrWpVOX7Ug0Ly8tSp35iyZcqQlp7Ou3fvGDqgKxvsZ+fL9UhLOZ1OpKVnUL1qJVwdF9Ggbs0fniMWi4lPSCY1Ix011eKoFs/ZKRsXn8SVWw/YsOMgvo+DAJCXk6N966ass7OkSkXJemWIRCJmL16Pq/tJMjOzUClSBDOz/iyymSvVMmGxsa8x7t6bkJBQNMqoc8JtHbVq5CRSgsMiadZpKI3qaXP52DaJxhWLxahpG1CrljZBQcEUL16M4AA/Rowai7fP2R8mVzIyMtCsVgt5eTlehAdLNfm9cvU6lq1YSVZWNm3btOahnx/v3qXg//AOlaWcsJWWmJhYtOs2ZOfOnflSAvVvJyxCCgSCgka4rwkEgoIkv5Irv//jpgXAiRMnMDExITsrk/NnvNjn5kI7/TYFbsFNFhITkyhevHiBTwTkF7FYzMGDBzEyMiI2Ngbvk0dYMN+6QH8+s7OzWWq/ggFmQ2jevDne3t6/JLECOTseNmzYwCGPwxw5+vs0uRXkjpFhB9auWoHrDmcunPXiZUQwCbEveBkRzPPwILxPHmGp7QKa6DYkMPApY8eOxdDQkKioKFmHLlWlS5dm7dq1HD16lIyMDxgYGjPdcjaJSUmyDu2HNDTKstVpIz5ex5g0YSzTpkyU+hx79x3g3v0HHD58GBcXF54GBqPXqh1L7VeQmpoqlTnk5eVZsngBsVHheJ08gl7zpigrK3PA3YOGjVtQpXodRo2ZQEDAU6nM99Gr6BjU1dUwMx+GSCT66i4APb1mXL9ygbu3r9KrZ3e0qlXlfWoqt+/cZeqMWZTX1OJVdDQTxo1hzqwZKCoqEhYeQaPGeph07w3A3j07adSwPgBLrH7vMnzHTl8iLT2DEiVUCY+Mol2vMdx+4P/D8+Tk5ChTWo0qFct/SqwAlCmtRt9uHdHWyklM7Fy/gBrVNLlw7S4N2plhPHAKb9+l5Do+eXl5Vi2eTsxjH6ynjEC5sCIuO3dTpXodWrRuz+Ur1yS/6P/YuMmJOvUbExISyqA+XQi87vkpsQKgrVWF1s0b8vBJMAFBYRKN/TQ4HLFYTCfDDqxysOft23cYdu5G+/+XAmvSvDXp6enfPN9i3ETS09NZuWKZ1HcVzrKcxrOnj2nWtAlXr13n3bsUunc1/m0TKwCp/0/G/m29BAUCgUAgEAgEgvwi7FzJZ4cOHWLatGn079eHTY5rhD9mpGyRrR0eh49x8+ZNWYfyx0lMTGTOnDl4eXlhPtCUFcuWopqHsiN/koSEBEaNmcily1eYPXs2EydO/GUljVxdXbl16xYqKir4+voSHJyzMJ+bxR5h58qf6f4DX4aNHINYDO7u7r/1glteZWVlsXv3bhwcHFBUVMR24XwGm5v9EaXC8kNScjJNmrdGX78dGzbk9LhIS0tjw4YNbNmyBQ2NsjgsW4qJced86Yvy0O8R6xw3cuHCZZLfvAFAVbU47fX1mT51Ek2a6OZ57PCICBo2bvHp49atWuJ98kiuz8/KymKh7VK2bd+Juro64c8CyMjIAODa9ZuYmQ/j7du3FC9ejBfhwZQpX5mK5cvid2F/nmP+FRp1GMjzqBiiIkMIfhaCgaExxVSKEHH/xE99HzTrPITIlzG8fnIWAP/AECbPXcmDR4EoKSmyZtF0hgzomqexz1+9g/26ndx/9BSxWEzNGtXZtGEtLfSaSzTO1Ws3GGUxnpjYWIoXVcFt8xIMWjf96rHhkVE06jgI015GbF01P9dzrHHaw+JV2zh2+CAG7dsx0mI8Hp5H6GzUkXMXLpGdnc2NKxfQ0an7xbkfm9hr16zBvds/n0T6lsePn9C63T+laXXq1eWIxwE0NMrm25x5deHiZXr1NeXGjRtUqSJ5iTbB9wlPeAsEgoJGuK8JBIKCRNi58ge6evUqlpaWDB08iG1OG4XESj5ITExCTU1N1mH8cS5duoShoSE3b97EzXU7WzatL/CJlXv3H9C2fSf8Hj1m3759TJ48+ZcuAO/cuRMfHx8OHjxIcHAwAIFBwb9sfsGv16SxLqdPHkVRUYG+ffoQFibZE9t/AgUFBUaOHMmVK1cwMDBg0tQZGHXpzkO/R7IOTSbsl68kLS2defP+acBepEgRZs+ezfnz56lRoyYDBw+nv9lgQsPCpT5/o4YNcN2xlefhQdy/fQ3zgaYoKSlx/OQpDIyMqVilJkNHWPDkSYDEY0e9yinjVb5cORbOn8up454Sna+goICd7SJev4rk6eMHn91/27RuyYvwIHZs28zxw4fY5baPzMwsRph1lzjOX+nps3DCn7+iYwcDVFRUaNSwATbzrHjzLoWp83+uT8zzqFgqlfvnF3+d2jW4eNgZt022KBQqxKS5DrTrZUF8YrLEY3ds25zznlsIu3sc446tCAkNo5NxD5q3aoevr1+uxphvs5iuPfoQFxeHhXkvnvue+mZiBaBalYooFy7M7QdPJIr1xt2ce0mb1q0AcNm2hZYt9PA5e57s7Gwa1Nf5amIFYOCQEcjJyXFg7y6J5pSUqflQ5OTkuHvzKl1NuuD/JIDaOro4rFqbr/PmxdlzF1BTU6NixYqyDkUgEAgEAoFAICgQhORKPnnz5g1TpkyhbZvWrFvj8Nc+xZvfEhITUVdXl3UY+SozM5PXr19LZay0tDRsbGwwNzenXt063Lp2kZ49ukll7N+VWCxmu4srnU16UlZDg9OnT9O2bVupjB0UFISBgQEDBw7kzf+fEv8vPz8/3N3dCQkJ4cOHDwD07tWDe7euolPv6wtCgoKjUqWKnD55lGLFitG3b99PibWCpmzZsjg6OuLp6cm7lPe079gFy9nWJCVLvvD7p/J/EsC27TuZMWMG5cqV++J9LS0t3Nzc2LFjB08CAqVeKuy/ataswZZN6wkLfsKTR/cZMXwIhQsrcfTYCVq27UBlrVpYjJ3Is5DQXI3XplVL3ibGEBTwEMsZU37q95qv7dqRk5Ojf98+NGmii5PzNuTl5Zk4on+e5/gVptusBmDlCrtPr82YNhlNzUq4HfIiJPxFnsaNi08iPT2DRjq1vnivR+d2hN89jlE7PR76B1OrVR+cdkmW6PpIvaQqB5yXEXTDE0N9PYKCgmnXsTMGhsaffl59zfBRY3DctIVKFcoSdOMwqxZPz9XXQ4VypYl9nSBRjAHBYRQvXvyzXZ7eJ498+h6rUOHrPWhcXHcTHh5B/769qVGjukRzSmLVmvW8fBnFsKHm1KpVk/17XPE6eQTV4sVZar+CBrrNCQn9PRLrCYmJ7Nl3ADMzMxQUFGQdjkAgEAgEAoFAUCAIK/75ZOXKlaS+f4/TpvXCHzD5KDExsUDvXHn16hV9+vShZcuWPH36c7XzHz9+jLGxMfv27cNh+VIOH9pH+fJfLgAWJKmpqYwdP5kZM60YPHgwnp6eVKhQQSpjh4aGYmZmRur79zx8+BAzMzOS/tVz4vnz5/Tv3x8TExOmT5/+6fVtzpvY5bIVbe2a+VIWSPD7KVdOA++ThylTuhRmZmYkJEi2uPgnadGiBadPn2bBggXsP3CIJs1bs3ffAUQikaxDy1disZiZs+eipaXFyJEjv3mcnJwcXbp04fLly4wfP551jpto3qodXt4+5GeVVs1KFVm/ZiVhwU94eP8mA80GICcnx8FDnjRp3ppqNesyaeoMIp/nLRkgTe/evSMwKBjd+rWk3iNDmrwv3ODmvZx+G9WqVv3sPfd9uwEx/UbPztPY+46cBqBvt45ffV9ZuTAeOxzw2OFAkcKFmbPEkRbGw4mOjc/TfBplSuHp4sCTK4doo9eI+w980WvVjqysrM+OE4lEdDLuweEjx2lQtyZ+F/ZTpnTufwerVaMqaekZZGR8O3HzX6/jkqhS5fOSivLy8ty9eRll5cKc9jnL3n0HPns/Ozsbq7kLKFy4MFs2rc/1XJJKTEzCfvlKSpQowbrVDp9eb9OqJeEhAQwxNyMi8jlNmrdmucPqfIsjNzIzMxk7fjLy8nKMHj1aprEIBAKBQCAQCAQFiZBcyQfJycns27eP6dMmf/OJOoF0FOSyYDdu3MDY2JjYmBg0K1Vi0qRJeeq7kZ2dzcaNG+nevTvKyoW5csGHcWNG/xW7qY4cO8EBdw9Gjx7N0qVLUVJSksq4z58/x9TUFLWSJbh84TTeJ48QFfUSU1NTEhMTOXDgAIaGhrx48Zx9bjuJi47k1fNQoiJDMO3fVyoxCP4sZcqU4fCh/WRnZ2Fubv7NnU4FgaKiIhYWFly+fJm2bfUZP2kaXbr24rG/ZOWA/iSHPI9w4+YtlixZkqv7zL9LhWlpVcfMfBgDBg4hLDwi32PVqlYN582ORIYGcuv6Jfr07klmZia73fZRv1EzatSuj+Usa2JiYvM9lq9xWLUOsViM5ThzmcyfG2lp6YycuhhFRUXc97t98X69enUZZGZGeOQr5ixxlHh87ws3kJOTo7NBi+8eZ9ROj4j7J+jVpT1Pn4XToL0pl28+yNUcKSmpHDh6htEzlqDfczQNDczQ7zkaP/9gFBUKERoWTgNdPQKDggAICQ2jiV4bbt2+Q6f2Lbh8dKvEDw/p6mgDcPpC7vrkxcYlkpmVRaMG9b94r0SJEvjdv02xokUZP2kac+cv+pTEjU9IJCMjg4yMDEwHDpUoRkn0HTCIrKwsdmzd/MXvVPLy8mzasI4bVy5QqpQ69stX0qJNe6KjY/Itnm9JS0tj1JgJXLx0hQ0bNn51Z51AIBAIBAKBQCDIm4K/uioDJ06cIDMzkyHmA2UdSoGXUAB3rojFYpycnDAzM6NundpcvXQGN9dthIeHY2dn9+MB/uXFixf079+f5cuXM3niOC6e9aJ27S/LjBRUfXv3xMiwA25ubly8eFEqYwYGBtKyZUuKFFHmxFEPypQpQ32depw65snr17G0bt0aS0tLevfszs2rF+nW1ZjChQtTrFhRihcvJpUYBH+m8uXLceywOy9evMDc3Jx3797JOqR8Va5cOTZu3MihQ4dITEqmbXsjZlvN583bt7IOTarevUvJ6T/RtSv6+voSnaulpcWePXvYvn07/k+eoteqHXbLHPKUSM+LunVq47rDmZcRz7h04TTdTLrw/n0q23bsRLtuQ2rr6LJg0RKSk39dMnD/AXeKFFHGxLDNL5tTUgPGWJOals7aVSsoVerrpUk3bVhDZc1KOO3yZPPOQxKN/yQwFI0y6rlKXigoKLBr42IO71yJGOg5dAZbXD2+OC4yKppZi9fRqusIytfvTMVGxoydaceh4+cICA4nIekNhQrJo65W4lOC8GVUFM1btkNVvRyNm7UiNDSMEWbdObR9RZ4e0NBrrAOAs1vuypidvngDgLZtW3/1/fLly3H/znXKly/Hxs1OlNesztWr19EoWwbvk0cAOHfhIg10m3+xC+dnbduxk/sPfDHsaEAno6/vMALQ0alLSOBjdCsE9wAAIABJREFUenbvSkBAIHUbNGGZw8/145FEYGAQ7Tt24bTPWbZs2YKBgcEvm1sgEAgEAoFAIPgbyInzsw6FjMTFxZGZmSmz+Xv26EHJkqocPrRfZjH8DcRiMaU0NFm8eDHDhw+XdThSkZKSwowZMzh16hTTp07CZp7Vp8UV5207mDVnHrt27cLQ0PC744jFYjw8PJg/fz5qaiXZumUDrVu1/BWX8NvJyMhg8LBRXLx0he3bt9Ox47cXQX4kMTGR+vVznqB98ugempUqffZ+UFAws61tsBg1nG5djX8m7M8UKVLkly22CvKf70M/uvfqT506ddi7dy9FihSRdUj5LjMzkx07drB69WqKFSvKUtuFmPbvWyBK481fsJht23dy+cqVn2oSnZaWhqOjI05OTpQvXw6HZUsx7tJJipHm3vUbt1izzpGr126Qnp4OQLVqVRk8yIzJE8ehrKz803N87b4WFx9PdW0dTDq2Zr+z/U/PkR92u59i8lwHWug154z38e8em5SUTKOmLUhKSmbM0D6sXDD1h+Mnv31Hlcbd6NapLXs3L5UotogX0bTrZUHym3cM6tOFLQ7WAEydt5Jd7qcQi8UoKipQsVxZGtXTpkPbZnTvrI96SdUvxkpPz+DE2Ss88AvE1z+IkPCXHHFdSf06NSWK6d9EIhFq2ga0atYA7/0bvnjf70kwMxevp4JGKdRLluRJcCi37/sT/izgm0ksyPne0ahY7dPHXY07s2vnNhQUFKhQuQbp6em8fhUhtd2r8QkJaNdpiLKyMhEhAbke9/rNm5gPHkliUhKampXwdN9L7Vr588CLWCzGbc9+ZlnNRVOzMlu2bKF27dr5MpfgH+rq6iQmJso6DIFAIJAa4b4mEAgKEkVFRcqUKSP1cYXkipSFhoair6+PyzYn+vXtJZMY/hZv3r5Fs6o2W7ZsoUePHrIO56eFhIQwatQoYmNi2LJpPT26d/3sfbFYzICBQ7h77wHnzp1DQ0Pjq+MkJSVhZWXFyZMnMRvQj5UO9pRQ/XLh5G+SkZHBsBFjOHfhIs7OznTqJPmCZUpKCqampkRFveT0qWPUzMcGuf8lJFcKntt37tGr7wCaNGnKzp07pbJY/Sd49eoVS5Ys4fjx47Rq2YLVK5dRr24dWYeVZ0FBwbRs24EZM2YwdeqPF85zIzQ0lAULFnDp0iU6dzJkxbKlaFWrKpWxJSUWi/E5e471jpu5c/cemZmZyMnJUbuWNqNGDGPkiKF57iv3tfvart17mDxtJltXz8O0p2wSS98T8eIVjQ0Ho6ysTGjQY1RUVH54TlJSMm3bG/L8xUsqli+Lq+NCmuvqfPN4l/3HmW6zGudV8zDrJfnnIDU1nfZ9xhAUEomuTi00K2pw3OcKVSqVZ+f6hTRpKNvvt2pNuyMvL0/onWNfvNdnxCzOX73z2WtKSorEx3y/F1DNOg2IjX3NtKkTOXfuIv5PAlBRUaFVSz3Onb/IlInjWbpkodSuwcDQmPsPfDnqeZAOBu0kOlckEjF9phWuu3LKyQ0bas661Q5SLdX69u07plnOxsPzCIMGDcLW1vavSOL/DoRFSIFAUNAI9zWBQFCQ5FdyRSgLJmUeHh6oqqrS1aSzrEMp8BITc5qHF4SyYKdOncLExIRC8nJcPOf9RWIFchohb9m4DkUFBaZPn/7VBtFXrlzB0NCQa9eusctlK1udNv71iRWAwoULs9t1G52MDBkzZgw+Pj4SnZ+RkcGoUaMIDQ3l8KH9vzSxIiiY9Jo35eC+3dy5c4dx48bJdLflr1ShQgW2bNnCgQMHeB0XT5t2hljPW8jbt39eiTSxWMwsq/lUqlSJsWPHSm3c6tWrf1EqzH75SpkkWOXk5OjSyQjvk0eIi45k+9bN6DZqSPCzEGbOmUuZ8pVp16EzB909vvozSVJ37t4HwEhf76fHkrbs7Gw6DZhEdnY2hw/tz1ViBUBNrSSPfO/QqoUeUdGvMeo/Ed0Og1i9ZQ9x8UlfHH/7vj8A3fJYFk1FRZlbXq706KyPr38Qx32uoFO7Og8v7JN5YgWgXu3qxCcm8+HDl03t/QNDKVGiBLqNGgJgM8+KfW6u3x3v7r37xMa+RklJCduFNty4eoF1a1aSlZXFufMX0ShbFtvFNlKL/5DnEe4/8KWDQXuJEyuQ04tl/RoHbt+4RKVKFXHdtQct7Xpcv5m7PjQ/8sD3IW0NjDjtc5bNmzezcuVKIbEiEAgEAoFAIBDkIyG5IkUikQhPT0/69u4p/CHzC3x8guJPTq5kZWWxdOlSxowZg5FhBy6eO4229rdLbpQuXRqnzY5cvnyZ7du3f3o9LS2NBQsWMHDgQGrX0ubWtYv07vXn7+aRJiUlJXa5OGNi3JkxY8bg5eWVq/Oys7OZNGkS9+7dw33/bhp+pbGuQJAX+m3bsHe3C5cuXWLSpElS7wnwO2vbti1nz55lzpw5uLjupqleGw55HuFP2kx7/MQpLl2+wuLFi6W+80hOTg5jY2MuXbrEmDFjWL3Wkeat2uHtc0aq80hCXl6eAf36cOn8aeKiI1mzcjna2jV56PcIi3GTKFO+Cl269sLH52ye54h69Qo5OVBXKyHFyKVj8EQbYuMSsJw+hZYtmkt0rry8POGRkcjJyaHfUpfnr2KwXb2NGi16Ubp2Ryo37kr9dqZ06DuOK7dyGtIXK5a75M235ouKfv3p44gX0US8iM7zeNLUo3NOX6JDJ86ja2hOOZ1O6HUZyuS5DsTGJaBdszqv4+IAWGK3/Lv9TN6+fUvPPqYUKlSIe7evfnp95PAhhAX7Yz7QFK8Th6W2KyQjI4NJU2ZQuHBh9rm5/NRYtWvV4onfPaznzOTNm7cYd+3NwMHDv5p0yg2xWMymLVsx6tIdVdUS+Pj40LNnz5+KUSAQCAQCgUAgEPyYkFyRohs3bhAVFcUgswGyDuWvkJCQk1xRV/92He7fWXx8PAMHDmTr1q3YL1nELpetFCtW9IfndezQnkkTxmJvb4+/vz/+/v6YmJiwZ88eltsv4ajnASpUKJ//F/AHUlRUZOd2J3p078q4ceM4ceLEd48Xi8VYW1vj4+OD6w7nv7ZvjSD/GBl2YJfLVry9vbG0tJTK0/9/CiUlJSZOnMjly5dp0rQpoyzG061nXwIDg2Qd2g+lpqZiPW8hRkZGP+yB9TNUVFSwsrLi/PnzVK1aDdOBQzEdNJTwiMh8mzM3FBQUGD1qOLevXyY2KpwF863RrFSRGzdv0X/gEMpWqEqf/gO5cfO2ROOW09BALIb373+vMojLHXfide46uo0astBmrsTnp6WlER0dQ+f2LTjhto64gHO4bbLFrFdn6taqRvGiKiS9efs/9u48rsb0feD4p71QyDpj38m+MxRZskubirIvWbM3qZSkiEgiokhKCckWskX2fexkX0d22uuc3x9+4zvGVpzOSe7369Vr1Lmf+7qeRs/Rcz33fXHu4nUePUn64WKARCLh9F9XAfBf5ENySiotuw3k9PkrPzSvLPQz6YqSkhKjHeZw684DtLV1uHXvMWvWbwfAQF+ftauDAKhZozoR6zfgPX8hV65e/WgeiURCG4NOvHv3jgXz51K5UqWPXtfR0SFgySJq1Kgus9wHDBpOamoqC+Z55Xjl0rc4OkzhyoUz1Kurx/YdO6lYtTabY77+b5P/ev78OZb9BuDoNINBgwaxefNmKleuLJP8BEEQBEEQBEH4OtFzRYbs7e05e/YMZ04cLhBNevO7iPUbGGE3lsTExJ9updDp06cZOXIEWVlZhAQH0rbNH7k6Pj09nQ5GPUhKesbz58+pXasmK5cvoU4d0aw0J7Kyshg5ejybomNYvHjxF5/u9PLywt/fn2VL/RRaNBU9Vwq+qI3RDBsxGhsbG7y8vH7J95D4+HicnZ24d+8+o+2G4zB1MtraRRSd1mfNmj0XP/+l7Nu3T243MaVSKbGxsbi6uvL8+XMmTRjHhPFj8tX736tXr1ngu5iojZt4+PARAEWKFMGoc0emO0z5aGXm565r83x8mTV7DrvXL6Flky/3JZEXqVTK0InubNy2jzKlS3P+zLHvuqkulUopXqocZUuX4MKBiK/2qXnx6g3p6Rn8Vqbkd+d9+dotWvcYzOCBtixaOI+4Pfvoa20LUikRyz0xMlTsgwItuw7kauIdWrZsQVzsFgDu3r9P/IFD9LPuy9lz5+lo9PH2qMrKykSEraZrl/d9aHqbWHAg/hAjhw9l3tzZeZ5zwpGjdO9pQv16dTl8cG+exFgdspYpDtPJyMigVcvmrF8XSrFixb56zOEjRxk6fDSpaWksXLiQzp0750luQs6I3gSCIBQ04romCEJBInqu5HPJycns2LEDa0uLX/KmmCK8ePESLU3NfHVj6VukUikhISGYmZlRoXx5Du2Py3VhBd73EFm1IgAlYLTdcPbF7RCFlVxQVVUlMGAxFmYmjB07lujo6E/GLFu2DH9/fzw9ZorVaEKeszAzwX+RD6Ghobi7u/9U22PJSrt27dizZy+TJ09mRdAqmrfSZ1N0TL77Xty8dZtFi5cwatQouT4drqSkRPfu3YmPj2f48OHMX7CIlm3aK3SrsP8qVqwo7m7OXLlwhuuXzzF08AA0NTTYFB1Ds1b6VK1Zjz+nu5CcnPzZ4/Vq1wLg4pVEeab9Wc9evKJp5/5s3LaPenX1uHj+5HevVlBSUmLEsCE8epKEnr4FGRlffgBIt5jODxVWAGrXqIyKsjJnz50H3q+Q27d7B6pqavQd4Ujo/68SURR3BzsAfitb5sPXKlWowADbfqiqqtK0SWNGDh/KhPFjCFzmz4rlS1BTU8Oy30ACVwTh6DSDA/GH0G/7h1wKKxKJBJsBQ1BRUWHj+vA8izNooA13Ei9joN+GY8dPUq1WfZYFrvzs2OzsbOZ4+9CjtxmVKlcmLi5OFFYEQRAEQRAEQQHEyhUZWb9+PRMnTuTi+ZNUrFBBrrF/VbNmzyVsXSQnT55UdCo5kpqaiqOjI1FRUYwYPgTPWW6oq6srOq1fWnZ2NmPHT2JdZBQLFy7E3NwcgMjISCZNmsSUSfbMcHZUcJZi5cqvJGD5ShwcnVm3bh0GBgaKTkdhHjx4gJubG7GxsbQz0MfH2/Or/ajkycLKhouXrhAfH6/Q4n5iYiIuLi4cPHiQbl2NmOs165OtkfKLq9eu4TXXh91xe0lOTkZZWZk2f7TCa/ZMGtT/Xx+r+w8eUrdBU+wGmjHXZbzC8t2x9zADx7mSkZHJAJt++PstkMm83XqacPjIUY7HhlC7RmWZzPkljTpY8/jpc54++t8Wcnfu3qWNfkfevnuH84ShTB07IE9z+Jp67fry6HESN69fQlf3273z7t6/T1uDTrx+/RqAChXKc+HsCZn1U/maiVMcCAoOwWHaJJz+nJbn8QB27trN0OGjefvuHXp6dYjZGEmZMqUBePToMcNGjubI0eNMnDgRe3t7VFRU5JKX8HXiCW9BEAoacV0TBKEgEStX8rkNUVHot20jCity9OLli5+mmf3du3cxNjZm27atBC7zZ/5cT1FYyQdUVFRYsnghNv2smDBhApGRkezatYupU6cyeKAtLk5/KjpF4RdjZvJ+i7p/biD+qsqXL8/KlSsJDQ3l7r37tNbvgOtMjy+ueJCX2F272bV7D25ubgpfNVm9enXCw8MJDAzk3PkLtGjdjjnePqSlpSk0r8+pXasWIcGBPL5/k7A1wdSqVZNDCUdo264z9Ru1IDxiPQDly/0OwJ17imu+Pm66N9YjpwNKRISHyKywAnzoq1a9SnmZzfklrZs1IC0tnaT/bw4PULlSJc6fPU6pUiXx8A1i0gzZnVtuLfacRrZEgrXNoByNr1ShAieOHgTerz5NOLBHLoWVxMSbBK9aQ7lyv8utsALQtYsRd29dpXevHly+fIXa9RqzcJE/u+L20KZdRxJv3mb9+vVMmjRJFFYEQRAEQRAEQYHEyhUZuH//Pq1atSJgySL6W1vKLe6vbuDg4Tx78YqIiAhFp/JV2dnZtGjRAk1NDcLWBFO/Xl1FpyT8h0QiYeJkB1avWYuamhrduhqxOmh5vrlhIVau/DqmO7sSFBzC0WPH8uSJip9RWloaAQEB+Pv7U7JECbxmz6R3rx5y34IzLS2NFn+0o2LFSoSHh+erLUBTUlJYtGgRAQEB/P77b+zcvpkK5fP+Bv6PePo0ifETp7B79x6ysrPR0tKiWdMmJBw+QindYtj27YmOdiFqVq2IXu1qVPy9TJ7eTJdIJHSxHMuJs5eoVrUKu3dupVTJH9ue6790dMsC8DoxXqbz/tfjv5/RqtsgXr99x/O/73/S4yUtLY3WbQ25ees2LZvUI9DHmcoVfsvTnD6nk/koTp67zKnjCZQuVYrk5BTepbwj+W0yKWmpqCqrUKiwFlpahShVqiTj7CcTs2UbURFr6WLUSS45NmzSitt37nD00H7q1q0jl5j/dSjhCNY2g3jz5g0AHTt2xNfXF11dXYXkI3yZeMJbEISCRlzXBEEoSPJq5cqXO2oKObZhwwYKFy6Eca+eik7ll/L8xUuKF8//v1hmZGTw5MkTVixfIgor+ZSysjILfeaio6PN/QcPWb7UL98UVoRfx959B1gSEMj06dNFYeVfNDU1mThxIqampri6umI7aBgdDNsz39uT6tWqyi0PP/8AHj58REjImnxVWAEoVKgQjo6OZGRkEBgYyIsXL/N9caVSpYpEhIWQnp6O55z5+Pr5cyjhMABPn7/EJyD0k2NKlSyOWc+OOIwdiG4xHZnmYzfVixNnL9G9qxER4WtkOvc/tLWL8PbtO168eiPz/P9x8WoincxHk5qWjucst08KK/D+Z+r0icP06G3G4SNHaWhoBUDj+rUoXEgLVVUVVFVUUVVRQVVNBTUVVVTVVJFkZ5OekUlaegYZGRmkZ2SSkZlJRkYmmZlZZGZlkZmZRVZWNlnZWWRlS8jOlpCdnY1EIiFbIkEikSKV/u8DoFnLtjk+vzJlSsutsLLQdzG379yhv7WlwgorABUrlqdmjeqcOn2Gvn37smDBgnx3DRIEQRAEQRCEX5VYufKDpFIp+vptadWyOcuXLpZLTOG9Pww60rRpMzw9PRWdylelpqZSvXp1VgYupa+5qaLTEX5CYuVKwRexfgNjxk2kbdu2hISEiOLeV+zevRtXV1eePHnC+HGjmTJx/Hc3Gs+pe/fv07yVPoMHD8HJySlPY32vly9foq+vT5fOHQlc5q/odL7p39c1iURC2fJVKVFClz07t5OSmkJWZgZJz15w7dp1bt66zfUbNzh69DjJKSkAVK30O0P79WHUIPMf/nk5cvI83azHU6NGdU4fT/jhc/uSPXv3Y2phjXaRQhQuVIhXr9+goaFOsK8rnQxafPYYiUTCwuXh2Jh3o0ypEl+dPy7+OJYjHJFKpawOWk4f417fzOny5Sv0MrEgKenZ/1YGSaVIgS/9iqCkpPThQ1lZGWVlZVSUlVFRUUHln8KM6v9/qKmirqaGmpoaaupqqKupo6GhgYbG+/++e/eOUqVKoaOjjaaGJpqaGmhqaaKhrkF2djbp6emkp6eTcOQop06dAUBDQ4NKFSvQzqAto+xG5EmR9dmz59TUa0jhwoW4k3hFYdfkmC3bGGs/GR0dHZYsWULTpk0VkoeQM+IJb0EQChpxXRMEoSARK1fyqVOnTnH79h38Fs5XdCq/nBfPX4gtEQRB+CaJRMKdu/coW6Z0nt+Ezy2pVMrceQvwnDMPS0tL5syZIwor32BkZIS+vj5Llixhsf9SItdvYK7nLHp075pnT3NPd3ajaNFi2Nvb58n8sjB//nyyMjNxd3NRdCq5NnOWF2lpaQwbPJBy5f63PVUdwEC/zUdj9+2PZ/4CX44fP4mT11Lc5gfSSb8FsxxHUaNKxe+KP3XmIpSUlNixZdOPnMY3depoyET7cfj5L0UihcpVqnD16jVGTplN4vHNn/37O8TenejY/fgHr+fKoSg0NTU+O/fqiC1McFmAmpoa27duomXzZjnKSU+vDjevXSQ7OzvfX3vi9uxlY3QMJ06c4s7du1wPSmRF0GqqV6vGYr/5tGndWmaxLKxsyMrKYpWCtghNS0vD8f+3iezRowfe3t4UK1ZM7nkIgiAIgiAIgvB1oqH9D4qKiqJ8+XLot/1D0an8cl68fPnTNLQXBEExUlJS6GttS6Omraheqz6jxthz8FACEolE0amRkpLCsJFj8Jwzj2nTpuHj44O6urqi0/opaGlpMWXKFPbu3UuNGjXpZzsYCysbbt2+I/NY+/bHs2XrdlxcXChSpIjM55eFS5cusWbNGhwdplC2bBlFp5MraWlp+C9dRvHixZk86dvFqw6G7dixNZqkJ/eY6zWLsmXLErvvCM0621K/nSXL1mwkOzs7x/HvP/qbi1dv0qplC8qUKf0jp5IjM12deJn0kMf3b3HiSDz248bw7MUrRjvM+WSs38pIomP3U6pkSV68fI1Bn+GfvXY5zPLD3tkH7SJFOHX8UI4LK/+W3wsrAJ07dWTZEj/OnDzCsyf3id+/C6POHbl1+zbdephg1X8AGRkZPxxn46bNnD5zFsP2BnTqYCiDzHMn8eYtOnbpydqwCLy8vFi+fLkorAiCIAiCIAhCPiWKKz8gNTWVLVu2YGVpkadNVoVPpaSkkJaWJoorgiB80YuXLzE2tSTh8FHmzZvHSDs7Dh89Tk9jc+o1bM7MWZ5cv35D7nlJpVKiN2+heWsDtm2PJSAgAHt7e7GH/neoUqUKa9asITg4mMtXrtHyj3bM9vKW2TZ6GRkZTHVwolWrVhgbG8tkTlmTSqU4OztTo3o1Ro4Yquh0cm3M+ElkZmYy3zt3W3wqKyszauRwLp0/xcmjhzDq3JFHfz/Dwd2P0nqdaWZki+0YF2Z4LyNsYyxHTp7nxq17vHj1+qMChcMsPwDmes2S6XnllLubMzVrVCd8006WBK//8PXs7GxmzA1AR0ebS3+dor+1JdcS7+LpG/xhzKs3b+lgZseykI1UqliRi+dPUrlSJUWchkI0btiQDZFhXL98jvr167IjdjeVq+uxd+/+754zPT2dMeMnoqGhQXjoKhlm+21SqZQVQavQb9eJ5OQUtm7dyoABA8R7gyAIgiAIgiDkY2JbsB+we/du3r59i7WlhaJT+eU8//99P8W2YIIgfM7jx08wMbfi8ZMnDB06lHnz5iGRSChSpAg1atQgIyOD5SuC8VnoR+NGDTHp04tePXtQrWqVPM3r/F8XcHB04cjRY3Tu3BkXFxeqVauWpzELOiUlJbp06YKBgQF+fn4sXORPxPoNeM/xoFsXox+aO2DZCm7dvs3SgIB8e4MzOjqaEydOELNpPWpqaopOJ1f+/vspGzdFU7lSRSzMTL57nlq1arAhMozMzExWBK1m1epQ7ty9y41b9756nJqaKllZ2VSsUJ5GDRt8d/wfoaSkxNGE/ZQoU4G9h07SsF4tCmtpUKdGFaRSKd26GKGpqUnAkkVs3rKN4HVbGDvMktkLg1gVsZXMzCw6d+pAVMTaX/ZBn9KlS3M4fi/LVwTj6DQDEwtrunU1Ym1IUK5/JgYPHUlKSip+vvMpXLhwHmX8qZevXjF2/GS2btuOra0tzs7O+XalnCAIgiAIgiAI/yMa2v8AGxsbkt+9Zc+ubXkeS/jY+b8uoN++Mzt27KBhw4aKTuerREN74UeJhva5k3jzFn3MLMnMzMLExIRly5Zh1LkjzZs15dmz5+zcHcft23coUqQIGhrvmyanpKSQkZGBXp3adO7UgUYNG9CiRTPKlyuHkpISr16/JjMjI9fNz9LT0/nrwiVOnjpNQsIRtsfupEaNGri5udGuXbs8+g782m7evImLiwvx8fF062rEXK9Z3/U0/6NHj2nWsi2WVla4u7vnQaY/7t27dxgYGNCqZXNCV69UdDq5oqWlRYfO3TmUcJjdsVto1fLzDd1/hEQi4UZiIufOX+Dhw0e8fv2a12/e8PbtW5LfJXPr9h3uP3jAsqWLMe7VQ+bxc0NHt+xHnx/ashL93sPoYNiOzRsjATDs1I3TZ85+GFOiRAn8Fs6jV8/ucs01P3v27Bl9zKz468JFihQuTMiqQDp36pijY48dP4FRt97o6dXhWML3r37JrRMnTzN42EjevHmLj48P3bp1k1tsQbZE42dBEAoacV0TBKEgEQ3t85knT54QHx/Pgvmf7pEt5L3nz9+/wYttwQRB+Lfzf13A1MIaHZ2iGBl1YenSpQweaMuC+f9rFD/H051z5/9iU3QMG6NjePDgIdra2ujo6HD5ylUuX7n6YT4NDQ20tYvw+vUbChcuzOaNETRp3OiL8c+d/4vDR45x+fIVLl2+wsVLl8nIyEBDQ4MGDRrg4eGBjY0Nqqri7TevVKtWjbCwMHbs2IGbqystWrdj0oRxTBg/Bk1NzRzP4+I2C00tLSZPnpyH2f4YX19f3rx5jaeHm6JTybW9+/dzKOEwTRo3zJPCCrzfOqxWzZrUqlkzT+aXJT9fH+7evUti4k1itm7n/sO/UVJS+uhhoRIl3q/WtbQwo2fP7govCOVHJUuWJCF+DytWruLP6S6Y9e1PV6NOrFm98qs//xKJhH62g1FWVmZjZLjc8s3KyqJTl/f/H48dO0aFChXkFlsQBEEQBEEQhB8n7u58p+joaNTU1DA1yZ97sBd0L168BGDv3r0UKlTom+MLFSpEjx49ftktMwThV5Bw+AiW/QZStWpV6tWrx8qVK5k8cTwznB0/2tJJSUmJxo0a0rhRQ9zdXDhx8jSbomPYs3c/z549+2jO9PR00tPTUVFRoWzZsvTqY0H0hghaNG/6YYxUKiVuzz4WLV7CoYQjaGpqUqNGDWrXro2JqRlNmjRBT09PNKuXIyUlJXr06IGhoSGLFi1ino8v6yKjmDdnNkadv/0U++EjR4nasIlRBOHEAAAgAElEQVQFCxZQtGhROWSce4mJiaxYsYI/p02mQvnyik4nVzIyMuhjaoWamhohP9mKm7wyaEB/4H0z9Zit2+k3ygmAtLS0D2OU//86tmL5Evkn+JMZPmwwpqbG9DGzZOfuPVSsWouZrs6MGjn8s+OnO7vy7Nlzpky0p1y53+SSo1QqZdCQkQD07NlTFFYEQRAEQRAE4ScktgX7DlKplI4dO1K3Ti1WBwfmWRzhy/bs3Y+5Zf+PmtJ+y+7du6lbt24eZvV5Ylsw4UeJbcG+LXbnbgYMHk6TJk0oW7Ys0dHRzHZ3ZdzYUbma5/mLF1y7dp3ExFsk3rzJo8dPSEp6xv4D8ZiZmXH//n0uX7rEhvVhNG/WlE2bt7DIbwkXL12mcePGjB49GiMjI7EyJZ9JTEzEycmJhIQEenbvhpfnTCpVrPjZsVlZWei374ymphabY2LyZVFeKpXSr18/7t27y4kj8blakZMfDB85hsiojQT4+9K/n5Wi08lX/v77b1q0boemliZVKldm6iR7OnY0BKCnsTkJhw/z6tljBWf5cwkLj2CKw3SSk1MoX74cIcGBNG/2vwL5nbt3adikFWXLlOHa5XNyyen5ixfo1W9KamoqzZo1IzIy8qf7ORY+JbbPEQShoBHXNUEQChKxLVg+cuHCBa5du8Zs9xmKTuWX1amjIc//vp+jsRcuXsLA0IisrKw8zkoQCpasrCycZ7gzwMYaPb06ik7ni/bs3U8/28FUq1YNHR0dYmJiWLp4ITb9rXM9VwldXf5o3Yo/Wrf66Osha8IYN2Ey/fr1Q1VVlR69zShRQpenT5Po0KEDG2a606pVq3zb9PxXV716dSIiIti6dSszZ86kRWsDpkyawPixo9DQ0Pho7Mrg1Vy+cpUdO3bky8IKwM6dOzl48CCR69bI7YZsamoqIaFhmBj3pkyZ0t89z/0HD1m/YRNVq1QWhZXPKFOmDHdvXf3sa+np6Sgp5c+/k/lZ/35WWPY1Z8JkB9aGhdPRqAf169Vl+5aNFCtWDFOLfkilUiLXrZFLPocSDjN85Fg0NTWxs7NjypQpcokrCIIgCIIgCILsid/QvkNUVBRlSpemg6FoRqxIKioqOf4QBCH3QteuY+myQEaMHq/oVL4obF0kphbWZGdnc/36dfbv38/akKDvKqx8zcAB/VnoM5fw8HDU1dUxMTGhXbv2xMXFERoaSuvWrUVhJZ9TUlKid+/exMfHM2jQYLzmzqdVW0P27P1f4+qnT5Pw8PSmf//+NGjQQIHZfllqaipubm4Yde5Ity5Gcos7b8Eipv3pTONmrVkSEPjdK4RtBw5BKpUSHrpatgn+AipUKE92djZJSUmKTuWno6qqiv8iHy6dP42KigoXLl6ias26dO7ai8TEm5iZ9qFRw7z9mc/MzMTdw4uexuZUrlKFuLg4UVgRBEEQBEEQhJ+cKK7kUkZGBpujo7Hsaya2fRGEn0gB3AExT71+84ZZnnPQ1NTkr78ucPLUGUWn9FkPHjz86PP9e2Lp2aNbnsQaOngg8709OXDgAGlpacyfPx89Pb08iSXknSJFiuDs7ExcXBylS5fB1MIam4FDefDgIW7us1FRUcbBwUHRaX7RkiVLePr0KXM8Z8kt5pGjx5jv4wuAmbk5Ti5u6LfvTMLhI7maZ3/8Qc6cPU87A32aNm2cF6kWaH3NTQDw8w9QcCY/r3LlfkdbW5siRYpQVKcox0+cpHDhwqxY5p+nce/cvUvXHn1YuMgfBwcHIiIi+O03+fR2EQRBEARBEAQh74jiSi7t27ePFy9f0s+qr6JTEQQhh/bs3U/12vUJj1iv6FQUav6CRVhY2XD58pVvjvWet4Dk5BQOHjxIjRo18J6/QA4Z5p7D1Em8efGE53/f5/Xzx9Svl7d9lUYMG0J46CpiY2OZPHmyKNr9xGrWrElUVBRLlizh+IlT6DVoytrwCBwc/kRXV1fR6X3W3bt3Wbp0KePHjqJ6tapyiZmWlsaIUeMA6NWrF56ensTGxqJVqDDde5kyZPgoHj9+kqO5RtiNQ0VFhRDRr+67dO1ihI6ONiuDV+eq55zwKQ11dRLi9+AwdTLbtmzI0wemNmzcTBuDTvz9NIno6GjGjRsnVlULgiAIgiAIQgEhiiu5tH79eho2bJCv+w8I+ZPo+aIYp06fwXbgUFRUVLEbPZ4lAb/mTb0D8Ydw9/Di5KkztGnXial/OvHy1avPjr2ReJOA5SsZN24c5cqVw8rKiv0HDso549xRU1OT27ZcPXt0w3+RDxs2bODUqVNyiSnkDSUlJfr06UN8fDxjx47F2NiYfv36KTqtL5o5cyYlS5Rg8kT5bdXn5x/Ao0eP2bdvH/7+75/ur1evHps3b2bhwoUciD9E0xZtWOS3hIyMjC/OcyD+EH///TfVq1dDR0dbXukXOGNH25GcnIKv3xJFp/LTkkolPH/xgjr1mzB3ng/mffvz14WLMo/z7l0yo8bYM2S4HR07dmTXrl00bdpU5nEEQRAEQRAEQVAcJWkBfOw2KSnpu/cC/5rnz5/TpEkTZs9yY9TIYTKfX8gbFy5eoo1BR3bs2EHDhg3lHl8qlWJoaEj9enqsDlou9/i/shs3EjHq3psqVaoSERHBwoULWbJkCVMmT8BlusNP0yNDS0uL1NTU7z5eKpXSuWsvsrIlbNiwgVWrVrFw4ULU1dWY4ezIQNv+Hz1F29falouXrnDgwAG0tLQIDg5m9uzZPH10RwZnUzBIJBIqVK6J/YQJjBo1StHpCL+A/fv3Y2Njw+qg5ZiaGMsl5r3792neSp9Bgwbj7Oz82TGvX7/Gx8eHVatWUb1aNebNnY1he4OPxmRnZ6PfvjPpGZncunWLTh0NiQxfg7KyeMYntyQSCRWr1uLdu2SOHNwr84d9srKySE1NIzU1lZTUFFJTUklJTX3/eUoqKSkpHz7/72vvj/n/11JTKVSoEFWrVGbalEkUKVJYpnn+iC7djUnPyGTChAlIpVIWLFjA3bt3idkUSeNGsvt3ooOjCwHLV+Dt7U2/fv1+mn9zCN9PV1eXFy9eKDoNQRAEmRHXNUEQChI1NTVKlSol83lF05Bc2Lx5MwAWZn0UnInwM1FSUqJ///7Mnj2bpKSkPPlBFj71+PET+phbUaJESVavXo2WlhbTp09HV1eXWbNm8eL5C3zmef0SW3NcuHiJEydPsWrVKjQ0NLCzs8PU1BQvLy8mTJpG0Ko1zJ87m9atWhK3Zx87d8WxfPlytLS0gPc3RlXETdCPvHjxgrT0dDQ0NBSdivALSE9PZ8YMF/TbtsGkT2+5xZ3u7IaOTlEmTJjwxTFFixbF3d0dKysrnJ2dMTbti3Hvnnh5zKR8+XIArAkN5+Kly2zbto1Xr14xYsQIunQ3JmDJIrltb1ZQKCsrs2NrNAaGRnTpYcyNK3+hqan5XXNlZmYStCqEpctW8PLlK1JTU7+6+ui/eRQqVAgtLa3PfmhoaPL6zTtWBK3m8JFjREWuRbd48e/KU9Y0NDQoWao0HTt2BKB58+b079+fXn0s2LwxgmZNm3z33FKplLS0NLS0tLDsa8aKoFXcu3dPFFYEQRAEQRAEoYASxZVciIqKokvnTpQsWVLRqQg/GXNzc7y8vFgbHsFE+3GKTqfAe/X6NSYW1mRnSwgLC6P4v27o2NnZUbx4caZMmcLzFy9YuXxJgb9Bvi4iipIlS2JoaPjha6VLl2bhwoXY2tri4uJCl+7GdOtqxIULl2jdujU9evT4MDY7OxvlX6AIlRvLAoNQVVWlTx9RbBfy3sqVK7l79x7rQlfJ7Sbt/gMH2bJ1O/7+/hQpUuSb4/X09Ni4cSPR0dHMmjWLZq3aMnXyRAba9mOW5xzMzMxo3Ph9E/vIyEhsbW1pY9ABb6/ZDLAVT/XnRoP69fD2msUUBye69zJlX9yOXB0vlUrZFbcHZxd3biQmYmJigp6e3ofCiKam5oc/f6mAktOtGM+fP0///v3p0cuUzRsjKVOm9PeeNq9ev0ZHW1smK57+vXC/aNGirFu3DhsbG4xNLYneEEGL5rnfvuvp0yRM+/bjypWrHI7fQ5PGjXBxcsDN3RMDAwPatGnzw3kLgiAIgiAIgpC/iEeRc+jq1atcuHCBftaikb2Qe8WLF6dnz56sClkrmtDmsdTUVKz6DeTx48eEh4fz+++/fzLG0tKSlStXsnNXHOaWNrx9+04BmcpHVlYW6zdspE+fPqipqX3yepMmTdi6dSu+vr48ePiY337/nTlz5nx006xKlSq8ffsW7/kLSUlJkWf6+dLbt+8IXLmK/v3759vG50LB8ejRI3x9fRk5fCh16tSWS8yMjAymOjjRsmXLXBUQlZSUMDU15eDBg9jY2OLhOZd6jZqTnJyCo6Pjh3FNmjTh+vXr9OljwrgJkxk5ahzp6el5cSoFVvny5VFSUiIx8Waujrt8+Qp9zKzoa2VLyVKl2LlzJ4sXL2bUqFEMGjQIS0tLjI2NMTIyQl9fn6ZNm6Knp0eVKlUoW7YsRYsWRV1dPcfFsIYNG7Jp0yaePX9Blx7G3Lt//3tOl33746lTrzE2A4aSnZ39XXP843O5a2trExYWhp6eHn3MLDl27ESu5ozbs4/W+obcunWbzMxMho4YTVpaGvbjxqDftg329uPFtiqCIAiCIAiCUACJ4koORUVFoatbnC5GnRSdivCTsrW15c6duxyIP6ToVAqsrKwshg4fzdmz51i9OoQaNWp8cWyXLl0ICwvj9Jmz9OpjzvPnz+WYqfxs3baDpKRnWFhYfHGMsrIyFhYW7Ny5k82bN1O9evWPXu/UqRMjRoxg7rwFNGnehjWh4WRlZeV16vnW6pBQkpOTGTFihKJTEX4BHh4eFC5cCMc/p8gt5vLAIBJv3mTWrFnftaJEW1sbV1dX4uLiaNtWHxcXF3777bdPxsyfP5+lS5cSsX4DQ0eMllX6OZadnY3d6PHUrtuYytXrUEuvEfUbt6BZS33c3Gfn2+vc9u2x9LMdhLq6Ont3b8/RMc+ePWPi5Gn8YdCRO3fvEhwczPr166lXr14eZws1a9YkOjqa7GwJXboZc+NGYq6O3xQdg4WVDTVr1iJ2126mTHMkL1pGFilShLVr11K/fn1MzK04lHD4m8ekp6fj5OKGWd9+1K1bj4SEBHbv3s216zdwc/dEWVmZwIDFpKWlM23atDzJWxAEQRAEQRAExRHFlRzIyspi06ZNmJuZoK6uruh0hJ9Us2bNqF27NsGr1yg6lQJJKpUyacqfxO7azbLly2nWrNk3j2ndujUbN27k3v0HdOnehwcPHsohU/mRSqX4+C6mbdu2P3QDTUVFBVdXVw4cOECLli0Zaz+JP/Q7sCN21y93oyg9PR3/pcsxNTWlXLlyik5HKOCOHj1KTEwM7m4uFNXRkUvMJ0/+xmvufAYOHEjdunV/aK5atWqxatUqBg4c+MUxdeq8b8jesEH9H4oF7695jx8/yfH4+QsWEbF+AyampowYMRLrfv3o1as3zVu0YNHipZj17c/LV69+OC9ZuHX7NjPcZlGtVj2sbQejpqZOQnwcNWpU/+px6enpLPJbQsOmrdmwKQYXFxf27dtPly5d5LoVW6VKldi0aROFixShSw9j/rpwMUfHrQhaxeBhdvTq1Yvo6Gi8vb0JWrWGeT6+P5TPl967ChUqRGhoKE2bNaOPmRULfBeTlpb22bGnz5ylQ+fuLAsMYsaMGYSGhlKqVCnq1q3L9OnTWboskLg9+/j999/wX+RDbGws4eHhP5S3IAiCIAiCIAj5iyiu5MDBgwd5+vQp/azElmDC91NSUsLGxobtO3by5Mnfik6nwJnt5c3qNWuZN28enTrlfIVZvXr1iI6OJiU1FaNuvbl+/UYeZilfu/fs5a+/LjBmzBiZzFe5cmWWLFlCbGwsJUuVxqr/QLr26MPxE6dkMv/PIHL9Rp78/TejRo1SdCpCAZeVlYWzszPNmzXF2vLLK89kzcV1FuoaGkyZIp+VMidOvN9+KTs7+4e2zZRKpTjPmEmtuo3wX7r8m+OPnzjFHG8f7O3tmT59OuPGjWPy5Mk4Ojri7e1NeHg4586fp0Pn7rkq2MjSVAcnfq9YnaIlfqNR09b4+i0hOTkFczMT/jpznFo1a37xWKlUSsyWbTRvbYDbLE/Mzc1JSEhgxIgRCntQqGzZsmzcuJFy5crTvZfpV7fekkqleM6Zx+SpjgwbNoxFixahpqaGlZUVU6dOxcNzLiFrwr4rj28VlbS0tAgJCWHo0KHMmj2HOvWbMGbcRJYEBBK0KgT32XPoaNQDw07dyMqWsG3bNkaOHPlRL5ihQ4diaGjIqLH2JCUl0atndwYPtMV1xgwSE3O3ckcQBEEQBEEQhPxLFFdyICoqitq1atK4UUNFpyL85ExNTVFTUyM0bJ2iUylQAlcG4z1/IU5OTlhaWub6+KpVq7J582YKFymCUffenD5zNg+ylL/9+w8CsHv3bl6+fCmzeRs0aEBERARhYWG8fvOWzl170s92SK63evnZZGdn4+u3hK5du351yzlBkIWQkBCuXbvGfG9PmTTwzomjx44TGbWB6dOnU6xYMbnEtLKyYuzYsXjOmUc/m8HftVIkOzubcfaTWbxkGW3btmW6sysTpziQlJT0ydikpCRevHzJsJGjadSoERMmTPjsnG3btmXbtu2kpKRibNpXIQ9FbN6yldTUVAz02zLabjgb14fz5MEtglcE8NtvZb943Nlz5+neywTbQcOoWrUae/fuxcPDI1/0iNLV1SUyMpK6devSx9ySvfsOfHbcmbPnmOPtQ//+/XF1df3oZ8De3p4BAwYwYfI0YnftzpM81dXVcXFxIT4+nr59LTl95hwzZ3kyeaojoWvXUaJkKQICAti1a9dnV4YqKyuzcOFCsrMljBo74X2xyMONChUqMHr06B/uGyMIgiAIgiAIQv6gJC2Ae7okJSWRmZkpk7lev35N48aNcXKcyoTxY2UypyBfFy5eoo1BR3bs2EHDhoovkE2ePJnDhxP468xxVFRUFJ3OT29TdAyDh9kxbNgwXF1df2ibk5cvXzJw4ECuXb1KWOgqDNsbyDDT76elpUVqamquj0tPT2fZ8pV4z1+IqpoaU6dOpX///qiqqsosN4lE8mGrlsePHzPQtj9/TptM2bJlZBYjv4jZsg3bQcPYunUrTZo0UXQ6QgH27Nkz9PX1MTftg+8Cb7nEzM7OxsDQCBVVNbZu3ZrnBR1dXd2PGnzHxcVhb29PsWJFCV29kkYNG+RoHqlUysAhI9i6bQc+Pj6Ym5sTGBiIr68vEokEy75mFCtalKPHTnDk6DEAdLS1kUilxMXFUbFiRbKysjh37hxaWlqfbIWWmJiIlZUl6urqbN4YSbWqVWT3TfiGGnUakp2dxa3rl3I0/vHjJ8z08GRdRBQ1a9bE1dWVdu3a5XGW3yc1NZWRI0dy6NAhglcE0LtXj49ez8rKwtjUkitXr7Fz585PevZkZ2djZ2fH/v372Lp5Iy2aN81x7D5mVmhqFWLFihUyOZev2bt3LwMGDMB7jge1atZkhN1YJFIpCQkJFClSJM/jC/L13+uaIAjCz05c1wRBKEjU1NQoVaqUzOcVK1e+YevWrWRmZmJpYa7oVIQCwsbGhvv3H3zxaU0h5w7EH2K43VhMTEyYMWPGD+8fX7x4cSIiImjeogUWVjZsjtkqo0wVQ0NDA/vxYzhz8gg9unVh+vTpdO3alYSEBJnFUFZWxszMjPj4eJycnIiO2UKjZq2YNXsub968lVkcRZNKpSzwXcwff/whCitCnvPy8kJZWRkX5z/lFjN49RouXLyEh4eH3FbK/Fvnzp3ZuXMnOjpF6dy1F9u2x+bouLS0NPbtj6dFixZYWFigpKTEyJEjOXz4MAMHDmTvvnjCI9ZTtFhxOnXqhK6uLqVKl2bevHlUrFiRR48e0a1rV4yNjTEyMmLGjBkfzV+9enViYragqqqGUbdenP/rQl6c/mcpKymRk0egUlJSmOPtQ+Pmrdm5aw+enp7s3r073xZW4P1DA0FBQXTr1o0Bg4cTti7yo9dVVVVZHbQMdTU17OzsyMjI+Oh1FRUV/Pz8qF+/ARZWNrna0lOevWY6duzIkCFDcHKZSR8zS2rWqsWuXbtEYUUQBEEQBEEQCghRXPmGqKgoDNu3++r2C4KQG40aNaJu3boErxKN7X/EufN/0c92MG3atMHHx0dmNwMLFSpEcHAw3bt3Z+CQEaxaHSqTeRWpTJnSLPX3Zf+eWLSLFMbS0pLhw4dz9+5dmcXQ1NT8/xuaRxgyZCiLlwTQsGlLApav/OSm2M/oQPwhzp47z9ixYgWjkLfOnDlDREQEM5z/pISctnF69uwZ7h5zsLa2pnHjxnKJ+TkVK1Zk8+bNGBkZMWDwcLbv2PnNYx49foKOtjaPHz/+qEm5rq4u06dP5/Dhw5w6dZqVK1cSEhLChQsXOHjwIL179wYgODiYe/fusWPrJlxdphMUFISXlxehof+79pcrVw4fHx+Skp6h374z+/bHy/7kP0fpy43X4f3KwYj1G2jaoi3zFyxi4MBBHD58mAEDBsh0hWJeUVNTY/HixVhbWzNqjD0By1d+9HqpUqUIWbWC8+fP4+Hh8cnxWlparFq1itKlS2NiYa2w3jjf4uTkRMeOHXF0dCQ8PJwyZQreyk5BEARBEARB+FWJ4spX3Lp1i1OnTtHPWjSyF2Tnn8b2O3fH8fDhI0Wn81O6dfsOZn37Ub16dQIDA2XenFddXZ3FixczaNAg7CdNxWeh31dvcP0smjZpTNzOrawMXMq5s2cxNDRkzpw5JCcnyyxG0aJFcXR05NChQ3TubISj0wyatdJnw8bNP9SsWtEW+C6mXr16GBjkj63ihIJJIpHg7OxM/fr1GDzQVm5x3T3mAODo6Ci3mF+iqamJv78/Xbt2ZcDg4eyI3fXFsRcvXaZL995oaGqyfv36XK1ISEtL4+TJk0RHR9O7Vw/atvmD0XbDKVK4MP7+/vz55/tVQ2fPnqVjx4706dPnw7EWVjZs2Lj5+08yh1SUVZB8oTfHsWMn6NC5OyPsxtKwUSP279+Ps7MzOjo6eZ6XLKmoqDB37lxGjRqFg6Mzc+ct+Oj9tmWLZnh6uBEUFMTmzZ9+z4sVK0ZoaCjZWdmYW/bn9Zs334z5+vVrduzYwfnz52V5Kl+kqalJUFAQY8aMUciqMEEQBEEQBEEQ8k7+f6xNgTZs2IC2tjY9u3dVdCpCAWNqaoqHhwdr1obj6DBF0en8VP7++yl9zCzR1tZhzZo1FC5cOE/iKCsrM2vWLHR1dZk5y5Nnz54ze5brT39jRElJib7mpvTo1oWFi/zx8w9g/fr1TJ8+HVNTU5md3++//46Pjw8jRozAy8uLIcPt8PNfirubC+3b6cskhrycPnOW+IOHWLZsmVy3kxF+PREREZw/f57dO7bIrSfXmbPnCAkNw93dnRIlSsgl5reoqqri7+/PmDFjsB00jLUhQXTravTRGO/5C/HwnEv16tXZtGlTrnKPi4tjlJ0dqWlpVK5cCafp04D3KyEO7N3JNEcX9u0/QLly5T46zs7OjsGDB+Pt7c2Q4XbM8pxD7Vo1qV2rJrVq1aRWzRrUrFEDbW3ZbPmkU1SbpGfPPvra3Xv3cHXzYNPmLdSvX5+NGzfSqlWrHM0nlUo5ffo0SUlJpKWlkZqaSlpa2kcf//3ap2NSSU1No2bNmvj7+8vk74ySkhJOTk7o6Ogw22sub968wcP9fz3URgwbwomTp5kyZQp16tShVq1aHx1frlw51oaFYWJiQj+bwWyKCkdDQ+OL8f5ZTRkWFpYvevEJgiAIgiAIgvDzEg3tv0AikdCqVSs6dzTEz3e+jDITFCG/NbT/x7Rp09i/bx8Xz5/8KbbvyA/evHlLt14mPH2aRExMDBUqVJBL3NWrV+Ps7Ew/q74s9feV+w32721onxN3793DxXUWm2O20qRxY2a6u+dJT5Hjx4/j4eHBmTNn6GDYHnc3ZxrUryfzOHnBZuBQLly8RHz8Qbnd8BZ+PS9fvkRfX58unTsSuMxfLjElEgmduvQkOSWVnTt3yvW9KCcNUjMzMxk9ejRxcXGsXRNEty7/K7Do6L7frnXBggVYWlrmKvaoUaM4f/4cq1Yuo369up/ciL956zaNm7X+8PmCBQswNjZGU1MTeF+k2LJlC2fPniUxMZHr16/z8OHDD+PLlyv3odjyvvBSg1q1aqJbvHiu8qxWqx6ZGZncu32NN2/essDXjyUBgRQvXhwHBwfMzc1zXBC/ePEiM93cOHL06Edf19DQQFNTk0JaWmhqaaKlqfn+80JaaGpqoqWl9cnramrqhISuRUenKOvWreP333/P1Xl9zapVq3B2dmagbX98F3h/uOYmJyfT0agHaekZ7NixA21t7U+OPXHiBFZWVnTv1oVVK5d98r1JSkpiwODhHD5yDIDAwEB69Oghs9wFQTR+FgShoBHXNUEQCpK8amgviitfkJCQgKWlJbt3bKFVqxYyykxQhPxaXLlw4QJdu3YlIiyE7t26KDqdfC8rKwtjU0tOnDzFtm3b0NPTk2v8sLAwpk2bxqEDcTRsUF+usfOyuPKPhMNHcHB04cLFS5ibm+Po6EjZsrLtNSWVSomNjcXLy4vbt2/T19wMF2cHKsqpSJZbmZmZzJzliZ9/APPnz8fa2lrRKQkFmJOTExs3bOD0icOULSufngxrw9YxetzEXK1+kJWc/rKemZnJqFGj2Lt3L6tWLqNXz+4AtGnXCYlEys6dO3O94m769OnsiYtjz65tFC5SmKI6Op8UzYeNHMP6qI0cO3YsR4X85ORkEhMTuXHjBjdu3OD69eskJt7gzp27H7ZEbN9On3p19VBSUkJJSQllZeUPf1ZSUkJJWRkllFBSguLFi+Pk4kbx4sXpb92XdVm4suUAACAASURBVJFRvHv3Dju7UYwePZpChQrl6FyfPn2Kt7c3ERER1KhenVnuLrRo1vRD0eR7Vysm3rxFbxMLlJSUiYyMpFKlSt81z+dERUUxefJkjHv3JDBg8YetPxNv3qJdhy7o6+sTGBj42QcdYmNjGTFiBCOHD2WOp/uHMRcvXcbYtC+ghJ2dHZqamlhaWqKlpSWzvAVB3IQUBKGgEdc1QRAKElFcyQVZFFfs7e05c/o0Z08dEdvA/OTya3EFoHv37pQpXZINkWGKTiXfe/78OXoNmpKZmcWFCxfkvq98eno69erVY9qUiUyaME6useVRXAHIzs5mTWg47rO9SE1NY/z48djZ2aGmpibTOJmZmaxbt44FCxaQnp7O2pCgfLdV2OPHTxg8zI4TJ0/h5OTE8OHDxXuBkGcuXbpE165dmeXmwrixo+QS89Xr1zRp/gf6+gb4+8tnpcy/5eaX9YyMDMaNG8e2bdtwdJiCw9RJ9OpjTnHdkgQEBOQ69oULF7C2tubly5cAFNXRYZTdcG7fucvt23e4fecOSUnvt+P6npUx/5aWlsbt27exsbHhyZP3DderVasGUikSqQSp9H3hWSKRIJVKkUqlJCcn8+rVq4/msbCwYOrUqZ9sVfYlqamprFixAn9/f9TV1Zn+5xSGDBog0+v5/QcP6G3Sl3fvkomIiKBmzZoymzs2NpbRo0fTvp0+a1at+FBM2rY9ln62g3FxccHOzu6zx65ZswZHR0dmublgP34MALYDhxKzdTvGxsYsXbpUZnkKwr+Jm5CCIBQ04romCEJBIoorufCjxZXU1FQaNGjARPuxOEydJMPMBEXIz8WVdevWMXXqVC6cO5Fvn97PT44dO4GFtS3ly5cnLCwsTy6KXzNo0CBSkt8Suy3vGxn/m7yKK/949fo1c70XsHxFEC1btiQwMJBixYrJPM6bN2+ws7Pj8OHDzPf2ZMigATKP8T0OJRxm8DA7lJVVWLZsGc2bN1d0SkIBJpVKMTU15fWrlxw5tE/mxcwvmfanM6Fh6zh48KDMV6nlRG5/WZdIJPj5+TF//ny6dunMqdNn6NvXkunTp39X/BcvXnDkyBFGjhwJQKFChdDT06NSpUpUrlyZSpUqUbVqVRo1aiSTwurixYuZM2cO3t7e9O/f/6tjjx49irm5+YfPhw4diru7e47i/LNlmaenJ0+ePGHEsCE4TJtE8Ty4hgM8fZqEsWlfHj1+wrp166hfX3YrOw8ePMiQIUNo0rghkeGh6Oi83wrMdaYHfv4BREZG0rp1688e6+3tzaJFi1gesBhrSwsyMjJo1aY9Dx48JGrDhjzZ/lIQxE1IQRAKGnFdEwShIMmr4srP3Zk5jxw5coSUlBSMe4l9mIW8ZWxsTJEiRVi9RqxcyYlWrVqwc/tmnj97holJH+7duyfX+IaGhhw/cYrXb97INa68FStaFK/ZM9kSvZ7Lly9jbGzMpUuXZB5HR0eHNWvWYGNjw4RJ03BwdCErK0vmcXJKIpGwwHcxvfpYUKNGTXbt2iUKK0Kei46O5sSJE3jPmS23wsqly1dYEbSKCRMmKKSw8j2UlZWZMGECq1ev5vCRYygrq3xUgMgtXV1devbsyenTp/H39+fixYvExMTg5+fHpEmTMDMzo3Hjxt9VWNm7dy+dOnWiU6dO9OzZEzMzsw+rg3IyX506dXIdE+DcuXOYmJgwevRo6tfT4/jhA8zxdM+zwgpA6dKl2L51E9WqVsHCwoITJ07IbG4DAwMiIiK4eOkKPY3NeP78OQB9LczIzs4mJibmi8dOnToVKysrxoybyN59B1BXV+fwwb00bNiAQYMGcefOHZnlKQiCIAiCIAjCr0sUVz4jISGB8uXfNyMVhLxUqFAhTE1NCQ0N/+Gt7H4VdfXqsHvnFgD69OnD1atX5Rbb0NCQrKwsDh5MkFtMRWrb5g/27t6OirISXbt2xdHRUeZPLqmqqjJ79mxmz55N4Mpg+lrbyr14JZFIiN21m+69THFzn82YMWNYt24dJUuWlGsewq/n3bt3eHh4YNy7J4btDeQSUyqVMtVhOpUqVWLYsGFyiSlLnTp14uDBg+zbt08m21CVLVsWExOTT5ra/4iDBw9y5coVrly5wtmzZzl27Bjv3r0DyFEB7b/bXn6rIPPo0SPGjRtHjx49SEl+R8ym9USGr6FGjerffxK5oFu8ODGb1tOoYX36WVtz8OBBmc3drFkzoqKiePDwEd16mpBw+Ah9TC2pU6cO06ZN++JxSkpKzJ07l/bt22MzYAhnzp5DS0uLiPAQihcrhq2tjXgSVxAEQRAEQRCEHyaKK59x48YN6terK/bXF+TCxsaGv58+JXbnbkWn8tOoXKkScbFbKV2qJKamppw8eVIucStWrEi1atWI27NPLvHyg+rVqnLk0D483F2Jjo5GX1+f4OBgma8wGTRoEGvXruXEydN0MurBrdt3ZDr/5yQnJ7MiaBXNWupjaT2A1LR0wsLC+PPPP1FRUcnz+ILg6+vLmzev8fRwk1vMjZtiSDh8FA8Pjw+Nwn82pUqVypOtCmVlypQpREREEBoaSnBwMMuWLWPx4sX4+fnRvXv3bx6f020gU1JS8PHxwUBfn4MH41m0YB4J8XvkVqj7N23tImyIDMPAoC0DBw5k586dMpu7bt26bNq0iTdv39G9lynaOjqsW7cOXV3drx6nqqrKsmXLqFW7NhZWNty6fYcSurpsjArnyZMn6OvriwdbBEEQBEEQBEH4IaK48hkPHz6kUsWKik5D+EXo6enRtGlTgleHKjqVn0rp0qXYsS2aenXrYG1lxb598il4tG/fnj1791MA21V9kZqaGmNHj+TcqSP06d2TGTNmYGRkxKFDh2Qax8DAgK1bt5KRmUmHzt1IOHxEpvP/4+HDR7jO9KBO/aZMdXCiVu3axMTEsG3bNtq3b58nMQXhvxITE1mxYgWTJ9pToXx5ucR89y4ZJxc3unXrRrt27eQS81ekra2Nvr4+HTp0oEuXLvTq1QtTU1PMzMwoXLjwN49//fr1R5//9/1GIpGwYcMGDAz08ff3Z+SIoZw9dZTBg2wVWhjW0tIibE0wPbp3ZcSIEWzcuFFmc1erVo3NmzczbNgwIiMjc7xXspaWFiEhIWhr62BibkVSUhLaRQqTkpLKq1evePXqlcxyFARBEARBEATh16Oq6ATyo6ysTDQ08s/TnOER60lIyJubjL+Clz/BL842NjZMnDiRW7fvULVKZUWn89MoqqPDpqh1DB5qx+DBg/H19cXExCRPYxoaGhIUFMTVq9eoU6d2nsbKb0qVKoWf73yGDB7AtD+dsbKyolu3bsyYMYOKMipIV69ena1btzFixAiMTS1ZOH8uA2z7yWTu02fOsiQgkM0xW9HS0sLa2pohQ4ZQoUIFmcwvCDkllUpxcXGhfPlyjB87Sm5x5/ks5OWrV7i6usotppB7mpqaH33+7/4gJ0+exNXVlfPnz2Pcuyfubi5UqVxJzhl+mbq6OsErAhg/YQr29vYkJyczYMAAmcxdrlw5Zs6cmevjdHV1CQ8Pp3fv3nTq2ovs7GxKlSrF2rVr86ShpSAIgiAIgiAIvw5RXPmMrKxsVFXzz7fGzz+ApKRnMrt5mVfy8zZq7dq1y9ffv169euHm5kbImrXMdHVWdDo/FS0tLdauCWLs+EmMHTuWly9fMmTIkDyL16pVKzQ1Ndmzd/8vV1z5R6OGDdi1I4YNmzbjMsOd9u3bM3LkSMaOHZujp7K/pXjx4oSHh+Pk5MRY+0n/x959x+W8/38cf1xpEJLIysgex8ookbQRoUhSjuxjyz72yrH3XiV7E0kOInvPY4/sESEjSV2/P8739Pv64hhd9anL6367dbvV1ft6v5+fxqeuz+vzfr+5cvUqo0YM/aE7shMTEwndvoPZcxdw+MhRChcuzNChQ2nRogXZsmVLcVYhfsSOHTuIjIxkzcrgTy6kp5Zr128wa858evToIQXFdO7WrVsffXzy5Elu3rzJhAkT2Lp1K5UqVSRs2yZq1bRWKOG/y5QpEzOnTyZr1qz8/vvvvHnzhs6d066I+DmFChVi+fLlNGvWDBMTEzZv3oy5ubmimYQQQgghhBAZn0qthWvbREdHp2gN5erVq2NomIUy37GhfeFChfgjYGSqFBhq2NhjbV2TUaNGabxvkX4MGzaMkJAtXDp/KsOug6+kpKQkhg4fxczZ8/D396dPnz6pVvDz9fVFnZRIyKa1qdL//8qSJcs3r8Gf1t68ecOUabOYMWsOJiY5GT58BG5ubhrpW61Ws2TJEkaMGIGzkwOLF8zFyCj7Nz03NvYVy1asYt6CRdy+fQcrKys6dOiAi4uL7KciFBUXF4ednR3lypZm3erlaXJjglqtxsOzJVevXSciIoIsWbKk+phfY2JikiYbiqvVauLj43+oiBUdHc2hQ4eYOHEid+/epV+/frRu3Zrs2f/9PJSYmJii88zIkSNZsGDBR4/p6OiQx9SU4cMG4e3liY5O+l/ZV61WM2bsBCZOnkrPnj3p16+f4jfixMbGYmBggIGBgaI5hHZKq/OaEEKkFTmvCSG0iZ6eXqrMXE8/0zPSER8fH06dOkXcu/ff1P7hw4dsCw1j1IghclFc/DBfX18WL17MttAwPNwbKx0nw9HR0WHMqOHkzp2L4SMDiImJYcyYMalyAcrOzo6AgABev35Dtmwpn6mRkWXNmpWhgwfQyrcFg4aM4LfffiNz5sw4OzunuG+VSkW7du0oVqwYnTt3xqW+G2tWBf/rnli379xh3vzFBC9fSVxcHI0aNWLevPlUrFgxxXmE0ITZs2fz5MkTQjatTbMLzdvDwtm9J4IlS5aki8JKajh79izh4eGEhoaSM2dOXF1dSUpKIjAwkIcPH+Lj40O1atWoUKECpUp9/eaZ/fv306ZNm48K29OmTWXL5s2E7diBrq4u79+/Z/v27ezbt48TJ47z8OEjsmXLRkxMDCVLlqRjx454eHigp6f3Xcdy/vz5Tx7r3KkDg3/vn6H+5qhUKoYOHkD27FkZNmIMr1+/ZsSIEYoWhoyMjBQbWwghhBBCCKF9ZOaKBqxbt45evXrx9NGdVCmuyMyVn4eHhwf6erqEhmhuE9ifUdDS5fTq0x83NzemTZum8d/LGzduYGtry5pVwdSv66LRvj8nPc9c+W9qtZp6DZqgp2/AqlWrNNr31atX8fPz482b16wMDqRGDcuPxj169Diz5y1g67btGBkZ4evri5+fH/nz59doDiFS4vbt29jb29OtSyeGDx2UJmPGxcVR3dqW4sVLsGzZMsVnDvxD03dCent7ExkZSfHixchhZMSFvy7y/v17GjVsQP4C+di6LYwHDx4AUKpUKfLkyUPVqlWxtbWlSpUqn/ydaNy4MU+ePGbe7OnkyJGDe/fvs2hxELv37OXkyZOEhYUxa9YsHjx4QIUK5bGuYYl5kSLcuXOXgmYFOHz0GKHbd2BkZMTMmTNxcnL65mPx9/dn7dqPZ0YOGtiPgf37pPwLpZDFgUvp3XcgXl5eTJgwQWYQCq0kd3gLIbSNnNeEENpEZq4I8RPw9fWle/fuXLt+g5IliisdJ8Pya+2LiUlO2nbozMuXL1m4cCGGhoYa679YsWIULlyYXbsj0qS4klGoVCrKlC7F8ZOnNd53qVKl2LZtGx06dMDN3ZMlC+dS18WJzSHbmD1nPqfPnKV48eKMGTMGT09PjX6/hdCUkSNHkjtXLvr27plmY06fOYeHDx+xfPmKdFNYSQ0JCQkUKmjGrvBt5DIx4cOHD0RHPyVfvryoVComjgvg1avXhGwL5fSZszx48Ihly4KZPn06hoaGWFtbU7t2bWxtbcmRIwfFihXjxIkTuLp5JI9hYGDAb7/9hru7O7dv36apRxP69+lFmTKlP8nTvVtndu2OYN6CRbRu3Tr5cR8fHwYPHkyOHDm+eCwWFhYfFVeMjY2ZO38Rfr/6ki9fXg19xdJWuzatyZo1K527/r3J/YwZM2S2txBCCCGEECLDS/8LNgvxE3F1dSVnzpwELV2mdJQMr5FbAzasXcmJ48fx8vLi+fPnGutbpVJhb2/Pn7v2oIWT/37Ys2fP2BH+Z6otwWViYsLKlStxcXHBt3U7SpWrRPuOXTDKYcyyZcvYu3cvrVu3lsKKSLeuXb3KixcvWLg4kPfvv23p0ZS4fecOU6bNpGPHjhQvrt0F+xEjRvDw0WMmTpoGgK6uLvnz5/uooJQ9ezZ8vL2YNH4sK5ct4ebVv9i3J5z+ff1JeB/P2LFjcXBwoGrVqp/MHDE2NsbCwoKFCxeSyyQnxw7tY8nCuZ8trMDffyecnRxYu2oZc2dNS358xYoVWFtbc/ny5S8ey/8WHcaOHYu+vj6e3q2IjX313V+b9KJF82YEBy4kPDyc9u3bZ4gZmUIIIYQQQgjxb6S4IkQ6kjlzZpo3b86KVWt49+6d0nEyvDq2NmwL2cDt21F4eHjw8OFDjfVtZ2dHVNRtbty8pbE+Myq1Ws36DZupbefC+4QEevTokWpjGRgYMGfOHIYNG8avv7Zmz549rFy5EgcHhwyxwbP4uW0PC6Oljw8jR/9BzdqO7N23P1XH+33wCIyNjenZM+1myiilfPny+Pn5MWfeAlq0bP1Nf0N1dHSwqFyJ3r26s23Leu7cvMym9atZEbyE7Vs3sm3LetauXsaCebNo3aol165dxb1xI3aEbqZ06a/v2wKQKVMmfFq2IGzbJgAc7O0okD8f7du3+2LGTZs2ffSxqakpy5Yt49atKOq6NuLO3bvfNHZ65NbQlTUrgzl06CC/tmrF69evlY4khBBCCCGEED9MrkQJkc74+PgQE/OcLVtDlY6iFapYVGbn9hDevnlDkyZNuHHjhkb6rVWrFvr6+uzavUcj/WVUR44cw8HZlbYdfqPcL78QGhpKoUKFUnVMHR0dOnbsSL9+/Shd+vN3jQuRHmXPnp0RI0YQHh5OThMTGrl74teuEw8eaK7w+49duyPYFrqdYcOGkTVrxtkEPSWGDx/OtGnT2L4jnDwFzIn5zhmLhoaGODrY4dbQFZtaNbGtbUM9F2daNG/G6JHDuHHlAosWzMbAwOC7s9WqaU1szCM2b1hN0OL53LoVRYUKFbCysmLx4sUfFRn+9++UWq3ml19+YfPmzbx6/QZ7p/rs2h3x3RnSC0cHOzZvWMP5Cxdo0aKFRmeWCiGEEEIIIURakuKKEOlM8eLFqVmzJoFBsjSYppQsWYKdYSFkNcyCu7s758+fT3GfWbNmxdLSkj93/ZzFlZu3ovBt3Q4X10a8T/jA2rVrCQwMTPXCihDaoGzZsmzYsIEZM2aw/8AhqlrWYvqM2RpbKuz9+/f0HzgEa2trGjVqpJE+MwIdHR08PT2ZP38+AM1btOLp06ca7V8TypYtQ4Xyv/D27Vvu3bvH8OHDqVq1KsOHD+f27dsYGRl91P6fwkvp0qXZtm0bZcuWw8PTmx69+vLo0WONZEpr1jWs2LZl/d971zRtqtHvkxBCCCGEEEKkFSmuCJEO+fr6cujwES5fvqJ0FK1RsKAZO7ZvwbxIYTw9PTVyIcfe3p4DBw/9VOvGxzx/zsBBw6heozbHT5xi+vTpbN++nVq1aikdTYgMRaVS0bRpUyIjI/Fu2ZIRo8dSy9aRfZEHUtz33HkLuRUVxejRo7V6E/svadiwIUFBQVy5eo26rk24d+++0pE+UbNmDQBsallz8dxJOnVoy8aNG6hZsyZXrnz8t9/ExCT5/Vy5crFy5UoCAgLYtGUrFSwsqevaGP8+/VmwaAmHDh/hw4cPaXosPypTpkyY5s7FlStXiIjIuDNxhBBCCCGEED8vKa4IkQ7Vr1+fXLlysURmr2hULhMT1q4K5vXr1+zZk/IZJ/b29sTFvePQ4aMaSJe+xcfHM2v2PCpVqcHSZSvw9/dn//79NGvWTPY6ESIFjIyMGDlyJDt27CCHcU7cmjRL0VJhDx48ZPzEKfj5+VG2bFkNp804nJ2dCQ0NJe7dOxo2bkZiYqLSkT4y4Y8xbN6whqVLFmBmVoDhQwdx6fwpPJp8OtPofwtkKpUKPz8/jhw5wsCBA8mbLz+Hjhzn98HDqdegCb9UrEbAHxN48fLlZ8c+cuQYRib5MDLJx+q163n1Km33PTl95izePn7Y1HHiXfx7Jk+eTNOmTdM0gxBCCCGEEEJoglwREyId0tfXp0WLFqxas+6nmhWRFkxNTbGoXEkjd8mWKlWKAvnza/XSYGq1ms1btlLd2pYhw0fh5ubGwYMH6dmzJ1myZFE6nhBao1y5cmzcuDF5qbBqVjbMmDmHhISE7+pn6IjRGGTOTJ8+fVIpacZRtGhRAgICuHnrFnfv3VM6zkdUKhUO9nUwNTVNfixLliwELVnAlb/OfNL2c4yMjOjYsSOzZ89m165dnD59GktLSx4+esT4iVMoXLQ0W7dt59r1G9y+c4dnMTHMnb8IF9f/L+B0/K0bg4YMT52D/B8nTp7Cs4UvdRzqcunKFaZNm0ZkZCQtWrSQIr0QQgghhBAiQ5JXMkKkUy1btuTly5ds3ByidBSt4+zkQGRkZIrvZFapVNjZ22fojYX/zfETp6jr2phf23SgWLHi7N69m/Hjx390MVAIoTn/vVSYV4sWDBs5hlq2jkTu/7alwg4eOsy69RsZPHgwOXLkSOW0GUOVKlXQ1dUlJCRU6SjfLH/+fGTLli3544sXL37T8x49esSxY8c+eszn17ZUtaxFhcqWFC1RjgG/D/nkeba2NikL/BVHjx7HvZk3Ds6u3LgZxaxZs9i7dx+enp7o6uqm6thCCCGEEEIIkZqkuCJEOmVubo6tra1sbJ8KnBwdePHiBWfOnPl646+wt7fn6rVr3L5zRwPJ0oeo27fxa9cJRxdXXsa+YtWqVSxbtoxSpUopHU2In4KRkRGjRo0iPDwcoxzGNGzcjDbtf/vXpcI+fPhAvwGDsbCwwNPTMw3Tpm8mJiZ4eXkxccp0Hjx4yKtXr5kxcw69evdn5qy5xDx/rnTEz/pnE3uAffv2fdNzypYty4kTJ/Dw8ADg0qVL7N69mzVr1rBq1SoWLlzIyJEjOX/+PN26dUt+XrmyZTQb/j8OHjqMWxNPnOu7ce/+A+bMmcOePXtwd3cnU6ZMqTKmEEIIIYQQQqQlKa4IkY75+vpy7PgJLvz1bXetim9TraoFxsbGGlkazMbGhkyZMmnF7JUXL18yZNhIqlnV5uChI0yZMoXw8HBsbW2VjibET+mfpcKmT5/OvsgDVLOyYeasuZ9dKmxx4FL+uniJgIAAWWLpfwwcOBBDwyy08mvPwEFDGTJ8FEePn2T02PFUqlKDkK3pb1ZLyKZ1jBk1jFo1axAWFsb27du/6Xn58+dn5syZ3L9/HyMjI8qUKYONjQ22tra4urrSvn17TExMcHZ2xtLSEn19faxt7LGxc2b8xClcunQZtVr9w7nVajWR+w/g6uZO/YbuREc/ZcGCBezatYvGjRtLUUUIIYQQQgihVVTqlLyCSqeio6O/e43ylFi3bh29evWiZ/cun33RWKxoUX5t1fKH+69hY4+1dU1GjRqVkpgiA0pISMDS0pJGbq5MmThO6Thaxa9dJ25F3WHbtm0p7svDw4PcJjlZtSIoxX19TpYsWVJ1752EhAQWBy5l3ITJxMW9o2vXrnTq1AlDQ8NUG1MI8X1evnzJ5MmTCQwMpFTJEkyaMBbb2n8v5xQdHU0VSxsaNmzIhAkTFE76bUxMTIiJiUmz8U6fPo2np2fyufTEiRPo6uoyZMgQtm3bxqCB/RjYP/3tU6NWq3Gu58aVq9dYsmQJNWrU0Gj/r1+/Zs+ePezYsYPdu3fz+vVrihcrhlvD+rg1bEDVKpW/qVinVquJ2BvJ+IlTOHzkKBUqVMDf3x9nZ2cp9omfRlqf14QQIrXJeU0IoU309PRSZZl7Ka5owLlz5+jWrRsfPnz45HOxsbG8evWKmCc/vpGqFFd+buPHjycwMJCrF8+QNWtWpeNojRUrV9Oluz/nzp3DxMQkRX3NnDmTWTNnEnXjEvr6+hpK+P9Sq7iiVqsJ3b6DoSNGc/PmLVq0aEG/fv3ImzevxscSQmjGX3/9xeDBgzl+/DjNmroTMGo4Y/6YwNZt29m/f3+Kz2dpRYkX66dOncLNzQ2ArFmz0rt3b9zc3Fi3bh0TJ05k9YqluNavm6aZvsXzFy/w/bUdR44eY+zYsTRv3jxV9iqJj4/nwIEDhIWFER4eTkxMDPnz5aNhw/q4NXClVs0a6OnpffQctVrNn7v2MH7iFI6fOImFhQW9evXC0dERlUql8YxCpGdyEVIIoW3kvCaE0CZSXPkOaV1c+TfLli1j8ODBPI++/8N9SHHl53bv3j1q1KjBzGmTUzQDSnzs0aPHlCpXiVmzZuHu7p6ivi5cuEDdunXZtmV98p3kmpQaxZUjR44xKuAPDhw8TJ06dRgyZAjlypXT6BhCiNShVqtZv349Y8aM4V1cHK/fvCEgIAA/Pz+lo30zpV6sX79+nTp16iR/3LZtW0aPHo2XlxenT5/CtX496ro44dGkUbrabP39+/f49x3IsuUryZMnD+7u7jRr1oyyZcumShEjMTGR48ePs337dnbs2MH9+/cxNjbGxdmRBvXr4uhgz8FDhxk3YTKnz5ylatWq9O7dmzp16khRRfy05CKkEELbyHlNCKFNpLjyHaS4IrRNq1ateB7zjH17wpWOolVq1XGiVKnSzJgxI0X9qNVqqlSpQssWnowaMVRD6f6fpoorSUlJbA8LZ/rMORw9dpwyZcowZMgQ7O3tNZBSCJHW/lkq7P79+yxYsCBD7Weh5Iv127dvU7NmzeSPjY2N2bFjB3PmzOHcuXOcOXOGWjVrsGJZICY5cyqS8UtOnznLqtXrWLdhI8+exZA/f35q1apFzZo1yZ8/PyYmAVYV+QAAIABJREFUJuTIkQNDQ0P09fXR09NDX1+ft2/fEhUVxYkTJzh06BBv3rzBxMSE3LlzkytXLvLmzUuFChUoXbr0J8URtVrN+fPnCQ8PZ+fOnVy8+P/7wFlZWeHv74+NjY0UVcRPTy5CCiG0jZzXhBDaRIor30GKK0Lb7Ny5kzZt2hAZsZPKlSoqHUdrjBgVQPDyVZw+fTrFa8L36tWLi39d4PABzW9sn9LiStTt26xes56Vq9cSFXUbKysrOnfujKOjo6yFL4RQhJIv1tVqNYsWLaJatWo0bNgQ+PsmhjFjxqCrq8vRo0dp164ttWrWZOWyJYpk/Jr379+zd99+9kXuZ2/kAc6fv/BNz9PV1aVa1SqYmubm6dNnf789e8bz588BsLa2Zty4cZQoUeKLfdy9e5cDBw5gbm6OtbW1Ro5HCG0gFyGFENpGzmtCCG0ixZXvoI3Flfz5C+Dj46PBZKkjI/w4GRgYYGNj88m64enZhw8fqFHDinouzkyfOlHpOFrjwMFDuLp5EBYWRsWKKStabdmyhS5dunD5wmkKFMivoYR/+5HiSmzsK7aEbGXl6rUcPHSErFmz0rBhQ3x8fKhatapG8wkhxPdKLy/WV6xYQf/+/QEwNzfn4MGDACxdupShQ4dy4+qFdDd75XNev37D02dPiYl5zosXL3n79i0JCQm8T0gg4f17DDJnpnChQvxSrizZsn26f9urV6/ZF7mfoSNG8/TpM4KCgrC0tPyuDElJSaxdu5YrV65QqFAhChUqRIUKFciXL5+mDlOIdC29nNeEEEJT5LwmhNAmqVVcST+LSYsvymNqyu7du9m9e7fSUbTGihUrsLOzUzrGN9PV1cXbuyUL5s9nzKjhZM+eTelIWsHKsjrZs2UjIiIixcWV2rVro6Ojw+49EbTyVWZvnMTERPbu28+q1evYGhrKu3fx2NjYMGPGDOrXr4+hoaEiuYQQIr3y8fHBzMyMX3/9lSZNmhAaGkrHjh3ZunUriYmJOLk0pLZNTVr/6kMVi8pKx/2ibNmyki1bVsyLFPmh52fPno2GDepjY1MTn1Zt8PT0ZODAgXTq1OmbZjhGRUXRt29fDh8+jLl5ER48eMj79+/R0dHB1tYWb29vGjRoQFRUFOfPn+f27dvY2tpSqVKlH8orhBBCCCGEEOmBzFxJZZqYuZKQkEBsbKwGU/28nj59RnVrWwIDA3FxcVE6znd58OABVlZWTJ74B+3atFY6jtZo2aotj59Es3nz5hT31cjNjYIFC7AsaJEGkv2/r81cuXz5CqvWrGPN2g08ePiQEiVK4OnpiYeHBwUKFNBoFiGE0IT0eidkrVq1iIqKwtvbm7p16/Lnn3+yf/9+7t69y7TJE2jj10rpiKkuISGB0QHjmDZjNtWrV6dVq1ZYWlqSN29e4O/ZtAkJCXz48IH4+Hh2797NiBEjyJs3D7OmT6GOrQ1JSUk8ePCQPRH7CF6+kmPHT3w0hqFhFt6/T2DDhg1Uq1btm7P987JF9ncR6VF6Pa8JIcSPkvOaEEKbyMyVdOj58+e8efMGtVr90VtSUlLy+9HR0SkeR09Pj1y5cmkgsUhKSlI6wg8rUKAATk5OLAlaRlu/X+XCgoY4O9rj33cAL168wNjYOEV92dnbs3DhQj58+ICubuqeXp/FxLB+wyZWrlrL6TNnMTY2pnHjxnh6elK5cmX5+RBCiB/Qs2dP/P39WbVqFVFRUQwcOJCxY8cyePBg+g4YhJ2dLUXNf2x2SEahp6fHqBFDcbC3Y8zY8fTo0eOrz/Fwb8ys6VOSlxzT0dGhYEEzfm3Vkl9btWTT5hDu339AqVIlqWJRiRw5clDFshZbtmz5anHl8uXLrFq1ioiICO7evUtSUhKlS5emb9++ODs7y987IYQQQgghhGKkuPKDHj9+TPXq1UlMTPxq2+zZZAknoRm+vr78+uuvnDx1mmpVqygdRys4OdmTlJTEgQMHkjc2/lH29vZMnjyZEydOUaPG961V/y3ev3/Pzj93s3L1OsJ3/olarcbBwYGFCxfi6OiIgYGBxscUQoifiaenJ3v37mXLli0cPnyY3bt3U7hwYTp37szmzZvZuGkLffy/XmzQBnZ1amNXpzbR0dGcPnPu7xuGVCr09PTQ09VFT0+Pd+/iiX0Vi2/LFujr63+xL/cmjT55rKi5Offv//vM7m3bttGlSxdMc+fGtX5dypYtjY6ODltCQmnTpg3VqlVj0KBBWFlZpfh4hRBCCCGEEOJ7SXHlB7169YrExET+CBhFubJlUKlU/3njv97/+0028hSaYmdnh5mZGYFBy6S4oiGFChakTOlSREREpLi4UrFiRXLmzMnO3Xs0VlxJSkriwMHDrFi1mk2bQ3j2LIby5cszZMgQmjRpQu7cuTUyjhBCiL//h5sxYwYNGjTgw4cP1K1bl+LFiwNga2vLyNFjCQpeToXy5Rk+ZCClS5dSOHHqMzU1xcXZUeP97t0XiYeHB2q1mtjYWJ4+fcrTp0+5fPkyJ0+e5MSJE9y+fRsP98YsmDvzo+JN+7Z+ROyNZPioADw8PHBzc2Po0KGYmZlpPKcQQgghhBBCfIkUV1KoqkXlVLlDXYjPyZQpEy1btmTWrJkEjBmBcY4cSkfSCk6O9qzfuAW1Wp2i5UUyZcqEnZ0du3btYdjggSnKdO/efdZv3MSSoGVERd2mQP78eHo2p1mzZpQtWzZFfQshhPgyXV1dGjRoAEB8fHzy4wcPHsTCwgILCwsi9uzBwaUBB/bt0vplwlLTxo0b2bx580fLturq6lKh/C/Uq+uEnW1t6ro4fbLUpkqlwsG+DnZ1arNm3QaGDR9NnTp1GDRoEG3btk3rwxBCCCGEEEL8pHSUDiCE+D7e3t68f5/AmrXrlY6iNZydHHn06BGXL19OcV92dnacOXuOJ0++f7+lFy9fsjR4Ba5u7vxSqRpjx02iUqXK/Pnnnxw9doyhQ4dKYUUIIdKQgYEB8+fPByAxMZHTp09Tu3ZttoeFYWxsTOeuPZM3WRff517UNWbPmMLQwQMJWjyf7Vs3cvxwJPeirrJvTzgTxwXQwLXev+5hpqOjg7eXJyePHaRqlcoEBi5JwyMQQgghhBBC/Oy+e+bKpUuXCAkJ4ebNm7x48YJ+/fr960aUx44dY+fOnURFRZGQkEChQoXw9PSkUqVKyW327t3L3LlzP3qenp4ey5cv/954Qmi9vHnzUrduXQKDltGxfVvZyFUDrGtYYmiYhYiIiBQXL+rUqQPA7oi9eHt5frX9u3fv2Pnnbtas20D4zl18+PCBWrVqMXnyZFxdXcmePTsmJibExMSkKJcQQogf07BhQy5dusTGjRvJmzdv8ibqFStWJDQ0lLXrN+Ll2VTpmBmOkVF2Wvm21FhfSUlqypX7RSP9CSGEEEIIIcS3+O7iSnx8PObm5jg4ODBp0qSvtr948SIVK1akZcuWGBoaEhERwfjx4xk7dizm5ubJ7QwNDZk+fXry3X9ywViIL/P19aVly5YcPXpclqXTgMyZM1PbphYRERF06dIlRX2ZmppSsWJFdu2O+GJxJSkpiYOHDrNm7QY2h2wjNjaWChUqMHDgQBo3biz7NAkhRDpjZGSEn5/fR49dunQJgA6duhL9JJounTuioyOTwpWQkJDAuXPn6dmrl9JRhBBCCCGEED+R7y6uVK5cmcqVK39z+/99Iert7c2JEyc4efLkR8UV+PuFqxDi62rXrk2RIkVYEhQsxRUNcXZy4PfBw3n9+jXZsmVLUV92dnYsX76MxMREMmXKlPz4hb8usnbdBtat38T9Bw8oXLgwbdq0wd3dnZIlS6b0EIQQQqShoKAg7t+/z969exk0dASHjx5nWdBCKbAoYFtoGK/fvMHOzk7pKEIIIYQQQoifSJpvaK9Wq4mLi/vk4uW7d+/o2rUrSUlJFC1alJYtW1KwYMG0jidEhqCjo4OPjw+TJ09m3B+jMcmZU+lIGZ6TowN9+w/i4MGD1K1bN0V9OTg4MGPGDI4eO05c3DvCd+5i55+7uXnrFiY5c+LWqBHu7u5Uq1ZNZukJIUQGVbx4cYoXL46trS0GBgbMmDGDQ4ePYFOrptLRfiovY2MZOmI0NjY2lCtXTuk4QgghhBBCiJ9Imt9aFxISQnx8PNbW1smPFShQgM6dO9O/f3969OiBWq1myJAhsseAEP/Cy8uLpKQkVq1ep3QUrVCsqDnFihUlIiIixX1ZWFhgZGREvQZNcG/WgpCtodSsVYulS5dy6vRpxo4dS/Xq1aWwIoQQGYBarebcuXPExcV9sY2VlRUATZv7cP3GzbSKJoA+fX/n+fMXTJw4UekoQgghhBBCiJ9MmhZXDhw4wIYNG/D39/9oCbBSpUpha2tLkSJFKFu2LH379sXIyIhdu3alZTwhMpTcuXNTr149lgQGJ+9VJFLG2cmBvXv3pvjrqaurS0BAAL///ju7du3i2PHjjB8/HicnJ/T09DSUVgghRFrYunUr9evXx8XFheXLl/PgwYNP2tjZ2TFo0CDi4uKoUr0mY8dNJDEx8ZN2arWaO3fvcuGvi8Q8f54W8bXa5i1bWbt+A2PHjqVw4cJKxxFCCCGEEEL8ZNJsWbCDBw8yf/58+vTpQ/ny5f+1baZMmTA3N+fRo0dfbHPgwAEOHjz40WN58+bFz88PIyOjVL/YnCNHDgD0DQzIkiVLqo4lNCdz5r+/V9myZcPExEThNCnXpUsX6tevz4mTp7CtbaN0nAyvQf16zF+wmKdPn1K6dOkU9dW+fXsNpQI9PT2t+HkVQoh/ZKTz2j//8+noqBg0aBCZMmVi6tSptG3b9qN2Q4cOpUGDBsybN5cJk6Zy6PBRZs+cSpnSpQA4euwENnUck9vr6+szYVwAXTt3TLuD0SLPnz+n38DBuLm5afRvrhA/KiOd14QQ4lvIeU0IoU3+WT0mKCiIx48ff/S5WrVqYWPzY9dV06S4cuDAAebPn0+vXr2oXLnyV9snJSVx9+5dLCwsvtjGxsbmiwcdGxtLQkLCD+f9Fi9fvgTgfXz8vy4TIdKXd+/+/l69fv1aK5adq1ChAsWKFWPu/EVUr1ZV6TgZnmX1qhgYGLB582Y6dOigdJxkJiYmWvHzKoQQ/8hI57VffvkFXV1dGrs1oGeProwcFUDXrl3p2rUr9+7d+2iJR3Nzc8aNG0/jxk3o3bs3FtWs6di+La1btSQiYm9yu+XLl7Nnzx569e5HdHQ0A/r1VuDIMrZ+Awbz9m0cw4cPzzA/S0K7ZaTzmhBCfAs5rwkhtImenh6mpqb4+flptN/vXhbs3bt3REVFERUVBcDjx4+Jiori6dOnAKxcuZJZs2Yltz9w4ACzZ8+mVatWFC9enBcvXvDixQvevn2b3Gb9+vWcO3eOJ0+ecOvWLWbMmMHTp09xdHRECPFlKpUKHx8fQraGJv8Oih9naGhIrZrW7N27V+koQggh0oncuXPj7+/P5KkzsKxhS65cubCoXBGA3r0/XxSxtrYmIiKC3r17s2zFKqxq2TF0xGjg7xnaefPmZfTo0fTq1Yux4yZy5crVNDsebbD/wEGWLlvBoEGDyJ8/v9JxhBBCCCGEED+p7y6u3Lx5kwEDBjBgwAAAgoODGTBgAGvXrgXgxYsXPHv2LLn97t27SUpKYvHixXTq1Cn5LSgoKLnNmzdvmD9/Pv7+/owbN453794xZswYzMzMUnh4Qmi/5s2bA7Bi5RqFk2gHJ0d7Dh8+LDPShBBCJOvRowd//PEHjk5OTJ0+i+cvXmJsbMy6deuIjY397HMyZ85Mz549OXv2LFOnTkVPTw8fHx9u3LhBuXLleP36NdbW1uTPn59effrz4j+zosW/i4uLo4d/PywtLfH19VU6jhBCCCGEEOInplJr4U7Y0dHRqb4s2PXr16lTpw47t4dQo4Zlqo4lNCc6OpripSsQGBiIi4uL0nE0plu3bpw9c4ZTxw+io/PdNVPxX65cuUp1a1uWLVuGg4OD0nEAmY4thNA+Gfm8dv36dSZMmMCePXsoXbo0W7du/aa/vTExMeTMmROVSkViYmLyBuz9+/dn5owZVKhQnpBNazE0NEztQ8jQRo35gxmz5rJz505KliypdBwhkmXk85oQQnyOnNeEENrkn2XBNE2uwoqfhlqt5uy5C0rHSBWtWrXi5q1bRO4/qHSUDK9UqZIUKlRQlgYTQgjxWSVKlGDBggVcv36d0NDQb76pwcTEJHl/locPHyY/fvnyZVatXs2Fvy5SqlxlGrk3Z8q0mTKD8jMu/HWRaTNm0717dymsCCGEEEIIIRQnxRWh9T58+MDGTVtwcHbFw9ObEiVKULZsWaVjaZSlpSUlS5ZkSVCw0lEyPJVKhbOjAxERe5SOIoQQQkuZmZnh7u4OQEhICLNnz2bz5s107NgRg8xZGDtuIjVs7Ll48ZLCSdOPxMREuvfsQ9GiRenatavScYQQQgghhBBCiitCe8XGvmLWnPlUqloDv3adyJzFkODgYCIiIihUqJDS8TRKpVLh6+vLttAwHj9+onScDM/J0Z6bN28RFRWldBQhhBBaSKVSMXPmTEaMGAHAn3/+iYuLC5MmTWLRokXs2rWLzJmz0MzLh9jYV8qGTSfmL1zCyVOnmThxIgYGBkrHEUIIIYQQQggprgjtc/fePQYNGU6Z8hYMHzkGK6sahIeHs3btWhwdHbV2T5JmzZqhq6vL8pWrlY6S4dnWtkFXV1eWBhNCCJFqVCoVHTp0YPv27Z88Xrx4cRYvXsy9+w/YtVtmUp45e44RowJo3bo11atXVzqOEEIIIYQQQgBSXBFa5OSp0/i160RFCyuWrViNn58fhw8fZvr06ZQvX17peKnO2NgYNzc3goKXk5SUpHScDM3IKDvWNSyJiIhQOooQQggtV6lSJaKiojhw4AB3794lKSmJXbt2kSdPHvT09HgSHa10REVFR0fj7etHmTJlGDZsmNJxhBBCCCGEECKZrtIBMrpuPfuQLVvWr7bT19dnxtSJlClTOg1S/TwSExMJ27GTmbPncfjIUczNzRk1ahSenp5kzfr174u28fX1Zd26deyJ2IeTo73ScTI0J0d7xk2YQnx8vCw/IoQQIlXp6elRtGhRACIjI2ndunXy58r/Uk6pWIpLSEjg17YdiY9/z8KFC8mcObPSkYQQQgghhBAimRRXflCRIkXo3LkzsbGxX2374cMH1qxZw7kLf0lxRUPevHnDilVrmDN3ITdv3cLKyorFixfj7OxMpkyZlI6nmKpVq1K2bFmWBAZLcSWFnBwdGD4ygGPHjlG7dm2l4wghhPhJ1KhRI/n9ihUrUKumtYJplDVy9FiOHj3OunXrKFCggNJxhBBCCCGEEOIjUlz5QXp6egwZMuSb2sbFxbFmzZpUTvRzePjwEfMXLmZJ0DJevXpFgwYNmDFzJhYWFkpHSxf+2dh+2LBhPHz4iPz58ykdKcMq/0s58uXNS0REhBRXhBBCpBl9fX1sbW2JjIykr38PVCqV0pEUcfHiJWbPXUD//v2xtLTUeP/Pnj3j5cuXFC1a9Kf9GgshhBBCCCFSRvZcERnCufMX6PhbN8pXrs6CRYF4eXlx6NAh5s6dK4WV/+Hh4YG+vj7By1cqHSVDU6lUODnay6b2Qggh0tykSZOwtbWlc9eenD5zVuk4aU6tVjNg0DCKFClCx44dNdr3s2fPaNOmDRUrVqR27dq4uLjIHmtCCCGEEEKIHyIzVzKArdu2c+jwUaVjKOb8hb+I3H+AggULMmjQILy9vcmePbvSsdItIyMjmjRpwtLgFfTx74Gurvya/ygnR3uWr1zN/fv3MTMzUzqOEEKIn4SZmRmLFy/Gq3lzmjRtwbYt66lQ/helY6WZzVu2si9yP8HBwejr62us3wsXLtCmTRsSEt4za/oUcufOxey5C/D19aVVq1aMHDlS9lkTQgghhBBCfDO56poB/DFhMvfu3SdPnjxKR1FErly5mDt3Lq6urlIo+EZ+fn6sWbOGwUNHMv6P0UrHybDs7eugo6PD3r178fHxUTqOEEKIn4ihoSHLV6zAy8uLRu6ebA/ZSNmyZZSOlequXLlKt559cHV1xdHRUWP9Pn78mFatWpE/fz5WLw/CzOzvPVzq13NhSVAwAwcN48aNGwQHB5MlSxaNjSuEEEIIIYTQXnKlOgNQq9V4eHgwerRcJBffpnz58owePZrBgwdTpEhhuvzWQelIGVJOY2OqV6sqxRUhhBCKyJEjB6tWraK5pydu7p6Ebd1EyZIllI6Vam7eiqJJ0xYUKFCAKVOmaKzfpKQkunbtSiYdHTasWUGePKbJn1OpVLRr05qyZUrj3qwF/fr1Y+bMmbIPixBCCCGEEOKrZM8VIbSUn58fv/32G78PHsa20DCl42RYTo727N+/n4SEBKWjCCGE+AnlzJmT1WvWYGyck4aNm3Hj5i2lI6WK6zdu4trQHYPMmVm5cqVGl4ANDg7m8OHDLJg366PCyn+raV2DOTOnsWnTJubOnauxsYUQQgghhBDaS2aufMapU6e4fPkySUlJ39T+a3e2yUVZoZTBgwdz9+5d2nXsTGjIRqpVraJ0pAzH2cmBgD8mcPLkSWrUqKF0HCGEED+hXLlysWbNGpo2bYpb42bs2L6ZwoUKKR1LY65du07Dxs3Imi0ba9euJW/evBrs+xpjxoyhXZtfqWNr869tm3o04ey580ycOBFXV1fMzc01lkMIIYQQQgihfVRqtVqtdAhNi46OTlFBo1q1qjx8+Agdnc9P7Pm3L9mXPqenp8fWzeuoaf39F2etaztgZVVDlgUTPyQuLg4vLy/u3LnN7p2hmBcponSkDCUpKYnipcvj7d2S33//XZEMJiYmxMTEKDK2EEKkBjmv/ZiHDx/i4eFBZgMDdu4IwSRnTqUjpdjFi5do5NEcY+OcrFmzRqN7DMbFxdGwYUPUSYns3b2DrFmzfvU5b9++pZpVbcpXqMDixYs1lkVoPzmvCSG0jZzXhBDaRE9PD1PTz89iTwlZFuwzEhI+MGTQAF48ffDZt5fPHn7xLTbm0Wffnj2++0OFFSFSKkuWLAQGBpI1azaaNffl+YsXSkfKUHR0dHB0sGfv3r1KRxFCCPGTy58/PytWrODps2e0aNmauLg4pSOlyJmz53Bt5IGpaR7Wr1+v0cJKUlISAwcO5PbtKJYuWfBNhRUAQ0NDRo4Ywo4dOzh+/LjG8gghhBBCCCG0jxRXvkA2sRTaJFeuXAQHBxP9NBpvHz/i4+OVjpShODs5cOHCBZ48eaJ0FCGEED+5YsWKsXTpUs6ePUf7Tt1ISEhg3oJF2DnWo0r1WnTq3J3zF/5SOuZXHT9xioaNm1GkiDlr164lV65cGus7Pj6eLl26sGHDBqZPnUS5cmW/6/lN3RtTskQJFixYoLFMQgghhBBCCO0jxRUhfhLFixcnMDCIQ4ePMGzEGKXjZCiO9nVQqVQye0UIIUS6UKVKFebMnUvo9jBy5S1E/4FDiHn+gjp2dhw+epw6DnVZsXK10jG/6PadOzT39qVUqVKsWrUKY2NjjfX96NEjvL292blzJ8uCFtGiebPv7kNHR4cunTuwY8cO7ty5o7FsQgghhBBCCO0ixRUhfiLVq1fH09OT9Rs3yeyV75A7d24qV6ooxRUhhBDphouLC6NGjUr++MmTJwwaNIiIiAg8PT3p1rMPly5dVjDh5129eo0mTVuQNWs2AgMDyZ49u8b63rdvHy4uLtyOimLrpnU0cmvww315e3liaGjIhg0bNJZPCCGEEEIIoV2kuCLET6Zbt248ffqMlavWKh0lQ3F2ciAyMpLExESlowghhBAAtGnTBi8vLwAqVaqEgYEB+vr6jB07lgIFCjBzznyFE34s/M9d2DnVJ1MmXVauXImJiYlG+n358iVDhgzBx8eHypUqcjByFzVqWKaoT0NDQxq41iMkJEQjGYUQQgghhBDaR4orQvxkSpQoQYMGDZg6YxYfPnxQOk6G4ehgx/Pnz7l48aLSUYQQQohkgwcPZuLEiSxfvhyVSsWzZ8+4ffs2jo6ObAsNI2JvJG/evFE6JocOH8GnVVusra3ZunUrRYsWTXGf79+/Z9WqVdSpU4d1a9cSMHoEG9auwNTUVAOJwbJ6Va5evcpff6X/PWyEEEIIIYQQaU+KK0L8hLp3705U1G02bNqidJQMo6i5OfD3Wu5CCCFEepErVy5atmxJ5syZefr0KRUrVsTOzg5nZ2fi4uJo7NGckmUqMm3GLMUyXrt2nRY+flSrVo0FCxaQLVu2FPX35s0b5s2bh7W1NX379qW2TU2OH9lPty6d0NHR3MubiuXLA7B582aN9SmEEEIIIYTQHlJc+QyVSoVarVY6hhCppnz58jg4ODB5ynSSkpKUjpMhmJjkBCAmJkbhJEIIIcTnPXnyJPn9DRs2MGHCBPbs2YNXixYMGzGGrdu2p3mme/fu49G8JXny5GHRokXo6+unqL/w8HBq1KjBuHHjcHKw4/jhSIIWz8fMrIBmAv8XS8tqGBsbp7gYJIQQQgghhNBOUlwR4ifVo0cPLl+5Suj2HUpHyRDevYsHIHPmzAonEUL7xcXFcfnyZX7//XeOHj2qdBwhMoxy5coxevRoADZu3EjPnj1JSEhg1KhR1KxZk4mTp6Vpnjt371LfzZ2kJDXLly8nR44cP9yXWq1m4cKFtGvXjpo1rDh94hBzZk2jdOlSn23/7t07QraGMnzkGAYOGsasOfM5eer0d91ApVKpyJ0rF7GxsT+cWwghhBBCCKG9dJUOIIRQRvXq1bG2tmbi5Gk0bFAflUqldKR07f79+wDkzZtX4SRCaK/79++zZMkSVqxYwatXrwAIDg6mWLGi1KplQ+3atalZsyaGhobo6+vLeUuIz2jbti2FChXCz88PgJIlS3LhwgV8fX3p0qULd+/do1DBgqme4+Chw3Ts3B2M390+AAAgAElEQVQdnUxs2LAeMzOzH+7rw4cPDB8+nKCgIPx7dmP40EFfXP7r8eMnzJm3gKXLVhAT85yCBQuSJUsW7t29S9y7d1StYsGA/r2p6+z0TecQPT1dEhISfji7EEIIIYQQQnvJzBUhvmDz5s2YmZlhZmbG8uXLuXLlitKRNK5Hjx6cOXuO3Xv2Kh0l3Tt2/CQ6OjqU/8/660IIzYmJiaFbt27UrFmTlStX0r5ta3ZuD+HAvl0ELpqHvZ0thw4epGPHjpQvX55ixYpRr149tm7dyocPH5SOL0S64+zszL1797h37x63bt2ibt26dOnSBYDMBgapOnZ0dDQdf+tG/Ybu5M5tyrp161JUWHn79i1t27Zl2bJlzJg6iZHDh3yxsHLi5Clq1XFkcWAwTZs2Y9++fRw9epS9e/dy6fJlli9fjk4mXZq3aIWjSwPOnD33r2PHx8dz585dubFCCCGEEEII8Vkyc0WIzzh79ixdu3ZN/njAgAFky5aNv/76C11d7fm1qV27NhYWFkyaMh0nR3ul46RrIdtCsbCwkHXXhUgF8+fP58+dOxkzajitfLzJnv3/f88qVihPU48mANy9d499+/Zz5+49Dh46wm+//YapqSlPnz6lbdu2jBw5UmazCPEf//wuGBoafvR43Lt3Guk/Li6OW7eiyJc/HyY5c6JWq1kavIKhI0ajo6Ni0qRJeHl5pWiD+ffv39OiRQuuXL7MutXL//V/lejoaDxb+GJuXpQlS5aQO3fujz6vp6eHvb09dnZ2HDhwgFEjR2LvVJ9ePboysH8fDD5TdFq/cTNv3r7FwcHhh49BCCGEEEIIob1k5ooQn/G5F9h6enopukCQHqlUKnr06MGhw0c4dPiI0nHSres3brJrdwQtWrRQOooQWunKlSuYmOSkY/s2HxVW/lehggXx9fFm0MB+hIZsYN+ecOrY2qBWq1m8eDELFy5Mw9RCZAympqb07t2bJUuWUKRIERo0asr9+w++qw+1Ws3Tp0+Ji4sD/i50Oji7UsPGHieXhsTFxdG+U1d6+PelXr16REbux9vbO8X/Ny1ZsoSzZ8+yeePafy2sPH36lFZ+HUhKUhMYGPhJYeW/qVQqateuzfawMPr06cOMWXOxqePE8ROnPmoXuf8Avw8eTpMmTShbtmyKjkMIIYQQQgihnVTq79nVMYOIjo5O0drIlStXplOHtvTv66/BVD/OurYDVlY1kjcoFWkjMjKSgwcPEhcXR5EiRahXr16KlrVIr5KSknBxcaFA/nxsWr9K6TjpjlqtpqVvG06fPUdkZCRZsmRJ8wwmJibExMSk+bhCpIVz585Rv379v98/fRTzIkV+qJ/Bw0Yye858fvvtN/r06UPmzJk1GVNomJzXlHHv3j08PDzIbGBA2LZN5Mv378tdqdVq5i9czLTps3nw8CEAWbJkJi7u/2e/FDQzI08eUy5dusyUqVNp1KiRxvLa29tjUbkiC+fN+uzn3759y8zZ85g1Zz46OioCA4OoXr36d41x5coVevfuzblz52jW1J1yZcuwLTSMEydPYW1tzaJFizA2NtbE4QgtJ+c1IYS2kfOaEEKb6OnpYWpqqvF+tWd9Iw1SqVRoYc1JfCdbW1tsbW2VjpHqdHR06N69O126dOHU6TNUsaisdKR0JWjpckLDdjBv3jxFCitCaLuJEycCsHzpYooULvzD/YwaPgSTnDn5Y/wkwsPD+eOPP6hVq5amYgqhFQoWLMi6deto2tQDtybN2LJxLQUK5P9s2w8fPtCtR29Wrl6Ll5cX9vb2vH//npiYGObNm8ejR48AuHf/PklJSWzctImKFStqNG90dDTlypb+7OdOnT5D+45duXvvHr6+vvTo0eNfZ6x8SenSpdmyZQuBgYGsXr2a7WHhVKtWjcWLF+Pi4qJ1s5aFEEIIIYQQmiPFlQzi4cOHHDp0SOkYKaYtRSsDAwOqVKmiNS+4GzZsyMSJE5g0ZQYrly1ROk66Ef7nLvoOGESrVq1wc3NTOo4QWik+Ph63hq40cmuQon4yZcpEH/8eNKhfl+69+tK8eXOaNWvGlClTyJQpk4bSCpHxFSlShDVr1uLl1RyrWnZMHB+Al2fTj/Yrio+Pp22HLmwP28GsWbNwd3f/qA+VSsWSJUuwsrLC2toaNze3VLkBQV9fn9jYV588vm7DJrp060WZMmXYuXMnJUqUSNE4urq6dOjQgQ4dOqSoHyGEEEIIIcTPRYorGYBxDiPCwsIICwtTOor4L6tWrdKamS2ZMmWia9du9O3bl0uXLlO2bBmlIylu7779+P7aDgcHB1mST4hUlJSUpNElvMqUKc3OsBCWBq+gV5/+xMbGMmfOHJl5JsR/KV68OH/+uYuhQ4fS8bduLFu+kk4d2mFuXoTDR46yeMlSbkXdZtGiRbi4uHzy/Pbt29O+fftUz1mnTh1WrFxDpw7tyJcvL+/evWPchMlMmTaTpk2bMmHCBFkCUAghhBBCCKEYKa5kAOvXrODR4ydKx9CI/74rMqOKiYnBwdmVd+/efb1xBtK0aVOmTJnC5KkzWbRgttJx0oRarWbzlq1YWVb/aFmUQ4eP4NWyFTVr1mTu3Lno6ekpmFII7ZaYmMiDB9+3ufbXqFQq/Fr7kr9APlq36YC3tzcLFy5MlfVVhciocubMyaxZs2jatCkBAQH4tm4H/D2Lw87OjilTp1GpUiVFM/bt25fIyEiqWtaiYsXyXL5ylRcvXjJo0CC6dOmiFf9XCiGEEEIIITIuKa5kAFmzZqV4saJKxxD/YZQ9m9IRUoW+vj6dO3dm+PDhDB7Un6LmP7apdEYyfuIUxo6biLl5EcK2bsLMrADHjp+kWXMfqlSpysKFCzEwMFA6phDfJT4+nps3b3L16lWuX79OVFQUSUlJGBoaUqxYMYoXL06JEiUoXLgwurrK/xvw4sULrl69mip913V2YuvmDbTw+RVHR0cmTZr02bvwhfiZ2dvbY29vz71793j8+DGlSpUie/bsSscCwMzMjPDwcIKCgrh9+zYWVarh6emZ4mXAhBBCCCGEEEITlL+qIoRIN7y9vZk2bRozZs5m6uQJSsdJVXPnL2LsuIl06NCB7du307BJM/4IGEn7jl0p98svBAUFyTJCIl1Tq9XcuHGDixcvcvnyZa5cucK1q1e59Z9iCoCpaW6KFyuGvr4eUbdesTUkhFevXwOgp6dH0aJFKVGiBFZWVjRr1gxjY+M0Pw4fHx+GDx+eav1Xr1aFIwci6NazD23atKFr1678/vvvcse7EP+jYMGCFCxYUOkYn8idOzd9+/ZVOoYQQgghhBBCfEKKK0KIZFmyZKF9+/ZMmzaNgf37kjdvHqUjpYqVq9cy4PchdOrUiaFDh+Ln50ezZk1p3qIVFhYWBAcHY2hoqHRMIT4rLi6OwMBAVq5cwa1bUQDky5uXsmXLUNfFiTKlS1G6dElKlSpJLhOTj56rVqt5+PARV69d5+q1a1y9dp3Ll68yZswYxo8fT0BAAM2bN9dYzv3793PixAkePnyIjY0NXl5en7T7p4ipVqtTreBhamrK6hVLmTV7HoOHjcTY2JguXbqkylhCCCGEEEIIIYT4OUhx5TNUKhVqtVrpGEIoonXr1syePZvZc+czasRQpeNoXOj2HXTt7o+3tzdDhw5FpVJhbm7O2rXrWLp0Kf7+/ulmORQh/tepU6fo0aM79+8/oKlHYyaNH4tF5Yrkzp37m56vUqkoUCA/BQrkx65O7eTHnzyJZsSoAPz9/blz506K7xK/fv06HTt25MqVK+TLmxczswJs3LiRBw8e4O/v/1FbMzMzAK5evUbp0qVSNO6/UalUdO/WmRcvYwkICEBPT48OHTqk2nhCCCGEEEIIIYTQbjpKBxBCpC85cuSgdevWLFqylBcvXyodR6Mi9x/Ar10n6tWrx/jx4z+6S75YsWKMHDlSkWWRhPgatVpNYGAgTZs2JXeuXBzev4f5c2bi7OTwzYWVf5MnjylzZk1j6OCBTJ06ld27d/9wXyEhIbi6uoI6iQP7dnHl4hkidoUxaGA/Jk2axKVLlz5qb2lpiZ6eHnsj96f0ML7JkEH96d2rOyNGjGDSpElpMqb4P/buPC6n9H3g+OdpRaJibNm3CFmiPWtajLUQGvu+b2OMwVjGzsg2xr5kS4UxdrJTWWNkl7GULYpU2vT8/vCd5/fty1BUTz2u9+vl9arn3Oe+rzPD3elc574vIYQQQgghhBBC80hyRQjxnj59+pCSksLKVWvVHUqWOX/hIp26dMfGxobFixejra2t7pCEyJAnT57w3XffMWHCBHp0/459u3dQpUr2FHP+ftRwALp160ZgYCCpqakZPjc5OZmff/6ZgQMH4urSnKOB+7GoVVOVxBw5fAgFDQw4ePBguvMKFCiApaUlx0+cyroL+QiFQsGkiT8xZFB/vL29efLkSY6MK4QQQgghhBBCCM0iyRUhxHuKFSuGp6cnS5etICEhQd3hfLHr12/g0dELs2rVWLVqFfr6+uoOSYhPevHiBatWraJZs2bcuH6dbX6bmTd7Bnp6etk2pkKhYOTwIcC7LQKtra2ZOXMm4eHhHz0vLi6O9u3b4+Pjw9zZ01mz8ncKFjRI10ZfX5+mTRtz6NCh9853cHDgxMnTvH37Nqsu5aMUCgW9e/VAW1ub+fPn59i4QgghhBBCCCGE0BySXBFCfNDAgQN5+fJVnl+9cu/+fdp6dKJkiRJSqF7keklJSezcuZPu3btTr149fvnlF1yaOxF8+ijNnZrmSAxTJk3g1YvHHDu8n5bfurJhwwYaNmxI27Zt2bJlC3Fxce+d4+Pjw5UrV9i3+w/69+39r4XpW7i5EBoayrNnz9J97uDgQGxsLKGXLmfLNX1IpYoVWPDrHLZs2cLo0aOl1poQGfT27VsSExPVHYYQQgghhBBCqJ0UtBdCfFDZsmXp0aMHv8yYTXxCArY21ujq6qgemioUiv//mv98rVBgWNCA6tWr/evD1Zz05MlTWrfrSL78+di0ebPUUxG5WkJCAp06deLChQtYNajP7Jm/4N62NUWKFMnxWBQKBfXq1qFe3TrM+GUyu/fsZ+NmX8aMGcPEiRNp2bIlnp6e2NjYkJKSwpo1q+nY3h2rBpYf7deleTO0tLQIDAykS5cuqs/r1KmDgYEBx0+cor5lvey+PJXu3bzIXyA/ffoNonr16vTv3z/HxhYiL3ry5Ant23vw99/3qFu3LgMHDqRFixa54me+EEIIIYQQQuQ0Sa4IIf7V+PHjAViw6Ddmzfk1w+c1adyIDetWUaiQYXaF9knRMTG09fAkKSmJHTv+oFixYmqLRYiM8PX15fLlyxzavxtrq/rqDkclX758tPdoS3uPtjyMiGCLrz+btmzF39+fcuXKUbt2bR4/fsKQQZ9OTBQpUgRrqwYcOnQoXXJFV1cXa2trjh0/yeiRw7Lzct7Tsb07x46dYOPGDarkSlJSEmFhYVhafjxZJMTXZuHChbx69YoF8+ew88899OvXD1tbWzw9PXF1dcXQUH0/94UQQgghhBAip8m2YB+gUChkexAheFcjYerUqdy4cYPTp09z4sQJTpw4wfHjx1V/jh07xtGjRzly5AhHjhxhxYoVnDl7Du+Fi9UWd1xcPB08v+Pxk6ds2eJLmTJl1BaLEBl148YNatQwz1WJlf9VpnRpfvh+JJfOB7Nv9w7s7awJDDyEq0tzzM2rZ6gPN9fmnDxxgjdv3qT73MrKiouhl7Ij7E+ys7Xm7t2/mT9/Pm/evKF37960bt2ayZMnk5aWppaYhMhtzp07x8aNGxk5bAi9enRj5/atbN3iw9vUFEaMGIGzszOvXr1Sd5hCCCGEEEIIkWNk5YoQ4pN0dXUpX758htqamZlx6dIllq9cw9AhAzExNs7e4P5HUlISXt16cf3GTfz8/KhSpUqOji/E5ypXrhw7dmwnPj4eAwODT5+gRgqFAns7W+ztbJk/dxba2toZPreFqws/T57GqVOnaN68uepzQ0NDEhMTSUtLQ0srZ9/96NypI+F3/2bRokX4+voSGRkJwMqVK3FxccHW1jZH4xEiN1qzZg1VKldiyOABqs/cXJxxc3Hm5s1bODZxZsuWLQwYMOAjvQghhBBCCCGE5pCVK0KILNevXz/epqayfMXqHB03NTWVXn0HERQcwtq1a6ldu3aOji/El2jZsiUJCW/Yf+CQukPJlAIFCqCvr5/h9lWqVKZixQocOpT+OkuUKEFKSgoPIyKyOsRP0tbWZtLEnwg5fYy6tS2oV7cOzZ2aAhAbG5vj8QiRG+np6fEmMfGDyVQzs6rYWFuxe/duWe0lhBBCCCGE+GpIckUIkeW++eYbunh58fvyVcTGvs6RMdPS0hg24nv27tvPsmXLsLOzy5Fxhcgq5cqVo27duqzfsFndoWQrhUJBC1dnAgMD0z2E/acu0rlzF9UVGlUqV2LzxrUcO7yfTT5raNnCjb59+zJ+/HhGjRpFQkKC2mITQp1SU1PZt28fNlZW/9pmzOjhhIaGsmTJkhyMTAghhBBCCCHUR5IrQohsMWDAABISEliw+LccGW/NOh82bvbF29sbZ2fnHBlTiKzWv39/jh0/wcFDh9UdSrZyc3Xm6dOnXLlyRfVZvXr1MK9enUOHc8e158uXD591K+nS2ZN169YREBDAd999R1xcnLpDEyLHxcbGEh8fj7Nzs39t4+hgz48/jGb27NmsW7cu54ITQgghhBBCCDWR5IoQIluUKlWKQYMGMe/XBYwY9QNJSUnZOp5pqVIAVKxYMVvHESI7ffvttzRt2pSefQYQdvWausPJNjbWVhgZGXHgwIF0n9s7OHDs2EkiIiLVFFl6Ojo6LFn4KyGnjrJ/9x+cP3+eMWPGqDssIXKcsbEx5ubmrFnn89F248Z+z+CB/Rk/fjwjRozg7du3WTK+Uqlk7dq19OrVi9WrV6vqIqmbUqkkMjKSN2/eqDsUIYQQQgghhBpIckUIkW3GjBnDnDlz2LjZlyZObln2kOVDnJs3o3z5cqxZsybbxhAiu2lpabF06VLKli1L0+YtWLzkd418aKerq8u3bi5s27aN1NRU1eft27fnTWIitS1tGDxsFHfC76oxyncUCgXm5tXJXyA/b9++zVR9GSE0hUKhoEePHoSEnCXm5cuPtps5fQrLli5i27ZtTJkyJUvGP3r0KBMmTODF8yh++eUXrKyscHNzY+HChdy+fTtLxvhfSqWShIQEIiIiuHLlCsePH2fHjh2sWbOGefPmMXLkSGxtbbGyssLa2pqrV69mSxxCCCGEEEKI3EuSKx+gULz7hUoI8eW8vLz4/fffCbt6jZ1/7s62cbS1tenq1Zldu3YRHR2dbeMIkd0MDQ3ZuXMnXl5eTJg0lRq16zN77nxeaNjf6wH9+xAREcG+fftUn9WsWZMzZ87w448/cuBgIPWtHejRuz9XwtT/0LJWzRoMHTwAf39/5s2bx+DBg7l06ZK6wxIixzRu3Ji0tDR27dr7ybZdOnVk5vSprF69mrNnz37x2Pfv30dbW5vlvy/m7u2rrF75O5UqlOO335bQuHFjGjZsyIwZMwgNDc3UPfw/K08OHTrEokWLGDBgAM7OztSvb0nlypWpUqUK1tbWuLq60qVLF4YMGcK0adPw9fXl5s0bfOvmwpqVyzAyKiy1ZoQQQgghhPgKKZQamEWIiooiJSXls8+vX9+S7l29+OlH2fpDvO/58+dUrFqTtWvXSm2PTOjcuTMxMdGcOnYIhUKR5f3fvhPOt63cKWxkxO7duylQoECWj6EuJiYmkjD6Sv3999+sWLECPz8/tLQUfOfVmYH9+1KxQvkP/juKi4vnzZsEvvnmm5wP9jO0aNWOR4+f4uvri6mpabpjiYmJ+Pn5sXTpUh4+fIiLsxNjRo/EqoGlmqJ99yB28tTpeC989xDV2NiIgIBtVKtWTW0x5VUyr+VNvXv35s7t25wLOYG2tvZH26alpeHYuDlFvynGxo0bv2jcp0+f4uHhzpMnT5gyaQL9+vRCS0uLxMREjh4/we7d+9i7/wAvXkTToUMHFixY8MF+rly5gr+/P5UrV+bkyZMEBwcRE/NuJU7hwoWpWaM6ZlWr8s03RTExMaFIEROKmJhgYmKs+rpAgQLvzb8DBw/n5u1wdu7c+UXXKfI2mdeEEJpG5jUhhCbR1dXNlmclklz5AEmuiI+R5MrnOX36NB07diRg6yacm/97QdzPcSf8Lt+2cqegoSH+/v555sFyRslNrXjx4gXr1q1j7dq1xMTEYGxsTMmSJUhJTiExKZHkpGTeJCYSGxsLQMkSJahXtw6WlnWpV7cOdevWxtjISM1X8b6bN2/h3rELiYlJzJs3Dycnp/fapKamsnPnTkaPHk1KSgrDhgwkMSmJxDeJxMXHExQcgnvbNpQ2LYVTsyZUrlwJHR2dbItZqVSya/deqlSuRJ/+g3kW9Zzt27dTvnz5bBtTE8m8ljeFhobSsmVLfNaupG2bVp9s7+sXQL8BQzhy5AhmZmZfNHZCQgIzZsxg7dq1tPdox8plS9IleFJTU5k8dTqLlvzOgwcP3kv+xMfHU7VqVeDdFoz1LevRtEkj6tatTc0a5pQ2Nf3slz/G/DieEyeDCAwM/PwLFHmezGtCCE0j85oQQpNIciUTJLkispMkVz6PUqmkVatW5M+nz/49f2RZv+F3/+bbVu4UMDDA39+fYsWKZVnfuYXc1Ip/vHnzhmPHjnHr1i2ioqLQ19dHT08PfX199PX1KVasGHp6eoSFhXHp0iUuX77M69evAahYoQL169ejQf16NKhvSc0a5ujp6an5it79zO7TfwhHjx2nSZMmDB8+nAYNGrzXLjw8nIYNG2JoaEjp0qXJny8f0TEx3Lt3L127fPnyUcO8OnVq16K2hQX2djZUqVI522J3adGWpORkduzYQcmSJbNlHE0k81re5enpSWzsK04ePfjJZERycjK16ljRqHFjfv311ywZf9euXQwePJhOHdvz22JvtLS0eP06jnnzF6hWlUVERLwX27hx4/Dx8QFg5vSpDB7YL0viSUtLo3EzV4yMTdi0aVOW9CnyJpnXhBCaRuY1IYQmkeRKJkhyRWQnSa58vgMHDtCrVy8O7v0TGxurL+7v73v3adGyHfr58hEQEEDx4sWzIMrcR25qxedKS0vj7t27XL58mUuXLnEpNJQrYWGkpKSQL18+6tS2UCVbGtS3xNS0lFri/Gc1yNRps7h1+zaWlpb06dMHJyenDG/x9/DhQ27dusXdu3e5cuUKYWFh3Lx5EwAP97b06tGVOrVro6+vl6VJpYcREbi4tSF/gQJs374dExOTLOtbk8m8lnedOHGCzp07s+uPABo1dPhke++Fi5k+cy4XL17E2Ng4S2LYsWMHQ4cOpWf3rnj/Opvuvfrxx85dquP37t1DV1cXeDe/JCUlERoayr59+7h48SK3bt0k/GZYlmwhut5nE0NHjGbbtm3Y2Nh8cX8i75J5TQihaWReE0JoEkmuZIIkV0R2kuTK50tLS8PJyYny5crg7/tl+6/fu3+fFq3c0dPTw98/gBIlSmRRlLmP3NSKrJSYmMjVq1e5ePGi6k9ERAQApUqW/P9kSwNLalvUytH6RWlpaRw4FMjiJb9z6nQw+vr62NnZ4eTkRLNmzShTpoyqrVKp5PHjx1y7do2IiAhSU1NJTU2lZMmS1K5dm6JFi5Kamoq3tzd79+7l0aNHwLu6Cj26edGje1cqVayQJXHfvhOO67dtKFmyFH5+fhgaGmZJv5pM5rW8S6lU4uTkRMXy5fDdvP6T7SMjH1G9Vj1+//13WrdunWVxbN26lVGjRlG+XFnu3X+AsbExMTExALi4uLBq1SoOHTrE+PHjiYmJoVOnTty8eZPg4GD69e3F3FnTv7gGXGzsayzqWdGkSVMWLVqUFZcl8jCZ14QQmkbmNSGEJpHkSiZIckVkJ0mufJlt27YxbNgwTp84TK2aNT6rj/sPHtCilTs6Ojr4+wdo/FY8clMrstvTp08JDQ1VJVsuXbrEmzdv0NHRoWYNcxwd7BjYvy+lS5t+urMsEn73bw4cDGT/gUOcDgomJSUFMzMznJycMDIyYvny5Tx//hwAHR0ddHV10NbWIS4uTtXHPw9ba9eujbu7OxEREURGRhIUFMTLly9p1NCRfn160sLN5ZPFuT/lSthV3Fq2w9zcnI0bN5I/f/4v6k/TybyWt23ZsoUxY8ZwNug4ZmZVP9nexr4xtSxqM3/+/CyNY8eOHcycOZPIyEi6detG586dcXNzA8DOzo6zZ89Sq2YNdHR0iI2NpVSpUvTt3YOW37plyfhzf13A7LnzOX36NKVKqWfln8g9ZF4TQmgamdeEEJpEkiuZ8KXJlQb169P1u86MH/dDFkYlNIUkV75MamoqDg4OWDWwZO2qZZk+/2FEBG4t26FQaBEQEPBVPMyQm1qR01JTU7lx44Yq2RIYeIi4uHi6enVm9KhhlCldOkfjiY19zdFjx9l/4BAHDgXy4kU0Hdt70K5tK2rWNKdM6dKqN9CfPYviSthVTp0O4lVsLNu27ySfvj6PnzyhevXq+Pn5kT9/fvbs2cOGDRs4f/48FStWYPDAfnh19vyilTpnzpzj2zYeODg4sG7dui9O2GgymdfytqSkJOzt7bCztcnQz/LxEyfjv+0Pzp8//8WrRT7ln23LAEqWKMHFc6cxMDDI8nFu375Dk+Yt8PDwYNq0aVnev8h7ZF4TQmgamdeEEJpEkiuZoGnJlaPHTnDm7Dl1h/HFNOWvWkJCAgsXL5XkyhdYt24dEydO5MLZ05naliciIpIWrd1JS1MSEBCAqWnOvUWvTnJTK9QtLi6OdevWsWzZMuLi4vjOqzOjRw6l7H9t05VT0tLSiH39GqPChTN8jlKpZPLU6XgvXEK9evX44YcfcHR0BC3Yg8oAACAASURBVCA0NJTly5ezZ88ejIwK47N2JQ0dP11H4t9079mXHTt3sXfvXmrXrv3Z/Wg6mdfyvn+25QrYugnn5s0+2nbvvgN08urOmjVrcHFxyfbYWrZsSWhoKCGnjvI6Lp4G9euhpaWVoXNDL13m6LETKJVKWrdsQZUqldMdfxEdzbbtfzBj1lyKFv2GHTt2YGRklB2XIfIYmdeEEJpG5jUhhCaR5EomaFpyxaFxc27fvkPhTDxIys2y+YXFHKGnp8+6deuoWvXTW2GI97158wYbGxtatnBl0YJ5GTonMvIRLVq7k5r6loCAAErn8Jvz6iQ3tSK3iI+PVyVZXr9+TVevzowZPQJT09y/gkypVLJt+04m/zKdBw8e4uXlxbhx41QFth88eMDYsWM5c+YMG9avwtW5+WeN8/jxE5xcW6Knp8+OHTsoUqRIVl6GxpB5Le9TKpV07dqV0NBQDu3786Pbg72KjaVM+aqYm5tz6NChbI0rKCiIDh064LtpPWvW+XDw0GHGj/uBsWNGffQ8pVLJhJ+nsPi3ZRgaGqJUKklKSmLrZh/s7WzYt/8gW/23EXj4KGlpabRu3ZqpU6diYmKSrdcj8g6Z14QQmkbmNSGEJpHkSiZoWnLFrmEzGjSwki0HhFoplUqio6MxMTHJki09Fi5cyKJFi7hz4wqFCn28+POjR4/5to0HiYlJbNu2LV1R66+B3NSK3CY+Pp7169ezdOlSEhIS6N2zO6NHDs2WG5WsplQq2bBxC6N/GIdSqcTLy4sff/yRggULkpSUxKBBgwgMDGT1iqW0a/t5xbfD7/5N3fq2NGvWDB8fnyy+As0g85pmePnyJe7u7jyKjMTFpTkGBQrg1dkTGxur99o2aupC2XLlWbp0abbGNGLECP66fIk/d/hTrWZdlEolA/r1Yc6sj99HL1q8lAmTpvLzzz/Tp08f9u/fT79+/QAwLFiQ13Fx1K1bF3d3d1q3bk3RokWz9TpE3iPzmhBC08i8JoTQJNmVXMnY+nghxFdvxowZWFhYMG9exlaafErLli1JTEzk/IWLH2335MlTWrZpz5s3iQQEBHx1iRUhssJPP/2EqakppqamODo6Ehsb+0X9GRgYMGjQIIKDgxk6dCgbNm3Boq41U6fNJOblyyyKOnsoFAq6de3CldCzDB86mICAANq3b09UVBT6+vosW7aM1q1b07PPADZt9v2sMSpVrEDdOrW5efNmFkcvRO5iZGTEzp078ezUiYcRjzhx8jTftvHg1q3b6doplUrepqVlex2i5ORk/P39KWBQgPkLF6Ovr0/x4sU/uSXYq9hYZs2dT69evejfvz/a2tqcPHlSdbxf//6cPHmS3bt306tXL0msCCGEEEIIIQBJrgghMujChQsAHD9+PEv6K1SoEPDuDfh/8/TpM75t7UFCQgL+/v6ULVs2S8YW4mty4MAB1q9fr/r+7t27VK9ene+///6L+zY0NGTkyJEEBwfTs1cvfvt9BbXqWDFnnjevX8d9cf/ZqUSJ4kwcP5YDe3dy5coVBg4cCLx7m2XhwoV07tyZgUNGMG78JNLS0jLdf8GCBhQvXjyrwxYi1zE0NGTKlCls376dwMOHKVasGMNHjeHlq1eqNtev3+Cvv67QvPnnbbeXEeHh4bRq1QqA0NDLLF+xmpEjR2JoaEjU8+ecOXueQ4FH2Lb9D9au28Bvv6/g2bMoAAIDjxAXF8eAAQNU/c2YMYNr164RGRnJqFGjqFixYrbFLoQQQgghhMibJLkihMiQf5Ihz58/z5L+Ll++DECVypU+ePzZsyhatvHgdVwcfv7+lC9fPkvGFeJrc/v2uzfI3dzcePjwIUuWLMHIyEhVx6tbt26Ympqme0s7s4yNjRk3bpyq1sGced5Y1LNiyW/LePPmTZZcR3apWcOcJQvnExwczJo1awDQ0tJi9uzZfP/99/y+fCXTZ87NVJ9nz13g5Kkg1ZZCQnwt8uXLh7e3N2FXr1O3vi0Tfp7CZl8/lixdjkKhwMHBIUvHS05OZtmyZTRp0oRGjRoRGRmpOnbgwAGGDBlCwYIF8Q/YTnPXlnh07ELPPgMYMfoHxo3/GT//bQBcDL1EuXLlMDU1VZ2vpaWlMfUOhRBCCCGEENlDkiv/QgNL0QjxRUqWLAnAkydPSEpK+qK+oqOjmT59OnVqW3ywAG5U1LvEystXsfj7+1OhQoUvGk+Ir1mjRo0A2LdvH1paWrRr146rV68yceJE4N1KDYBOnTphamrKqlWrPvtnYLFixZg6dSqnTp3C1dWNiZN/oY6lLavWrCM5OTlrLigbdOvahU6e7Zk0aZLq4axCoWDkyJG4ubkRcuZspvq7d/8+AJMnT2LJkiXExeXuVTxCZCV7e3sOHTpEq1at8fXbxoBBw/D1C+CHH37IsuLv8fHxzJ07l9atWzNz5kzq1rFg8YJfqVK5EkWKFOHs2bPUrFkTgM2bN3Pw4EECAwM5e/Ys169f58GDB5QsWYJX/9kiMTEpiQIFCmRJbEIIIYQQQoivhyRXPiQLinULoWnq1KkDQEpKCmfOnPnsfmJiYujUqRMxMdGsWv4biv/59/b8+XNate1AdMxL/Pz8ZBsOIb5QrVq1VF8nJia+d3z16tVcvnxZ1W7SpEmULl2ac+fOffaYpqamzJkzh+PHj2NrZ8foMeOoZ2XPpi1bSU1N/ex+s8u9+/c5cPAwtra2723lZWRklG57o4zo2N6doJNHaN6sKfPnz2fUqFFZGa4QuZ6pqSnTp0/n4sWL3L17l7t37zJs2LAs69/b25sFCxZgYmzEgb1/snLZEqJjojl3/gK//fZbuhUohQsXpkaNGlSvXh1TU1MKFSqElpYWBQsaEhf3bmvSMqVNefDggbxcJYQQQgghhMgUSa4IITLE1dUVAwMDAJYtW/ZZfbx69YouXbrw+PEjdu3wp2rVKumOv3jxgtbtOhL1/AX+/v5Urlz5i+MWQsCQIUMAOHz48AePFy1alP379xMeHo6joyMAbdu2xd3dnevXr3/2uBUqVGDx4sUcPnyYmjVrMXDwcGzsm7B9x87PqmOSHdLS0hgwaDgFCxZkxYoV6OjopDtepkwZ/r77d6ZX3tSsYc6SRfNZMH8Oe/bs4dKlS1kZthB5gkKhQF9fP8sL2cfHx1OzZg12/eFP9WpmrFy9ll+mz2bAgAGqOex/JSUl8eDBA9X3BQsW5PXr1wDUqV2b+Ph4rl27lqVxCiGEEEIIITSbJFeEEBlSuHBhunbtCrwrap/ZB4WvX7/Gy8uLBw8e8OcOf8zNq6c7/iI6mtbtOvLk6TP8/PwksSJEFrK1tQVg6tSp3L59m1evXn3wDe18+fLh6+vL3LnvaoycOXMGJycnhg4dmu6hZGaZmZmxcuVK9u3bR+kyZejRuz+OjZuz2dePF9HRn91vVhg+cgxBwSF4e3tjZGT03vFGjRoRFx/PufMXPqv/Th3bU82sKrNmzfrSUIUQ//HNN98QFnYVt5ZtMatRhzFjx9OiRQvGjBnzwfZHjhyhVq1a2NraMnHiRFJSUjAwMFBt2WdrY4VBgQLs378/3XmJiYm5ektDIYQQQgghhHpJckUIkWF9+vRRvX26ZMmSDJ8XHx9P165dCQ8PZ+f2rVjUqpnueHRMDG3cPXn0+Albt26latX367AIIT7fzZs3AXj06BGNGzfG3NycihUr0qBBAzp06ICrqysjRoxQ1Rvp0qULe/fuBaBEieKcPnWKpk2bMmPGjC9acWJhYcGGDRvYsWMHBQ0LMWDQMCpWqUHDJs5MnDSVvfsOEHb1Gm/fvv3yi86AP3ftYf2GTVSrVg0bG5sPtqlZsyZFihQh8PDRzxpDW1ubSRN/4uTJk5w4ceJLwhVC/Ef//v0ZNWoUxYqXpF+/foSEhLB06VL09fXfa3v16lW6du1Kfct6/DJ5Ij4+PrRu3ZrQ0FCMTYwB0NfXx8urEytXruTx48eqcz09PalQoQIeHh5cvHgxx65PCCGEEEIIkTcolBq4uXBUVBQpKSmffX6DBg34rosnE34am4VRfT67hs1o0MCKadOmqTsUIRg9ejS+vr7AuzdBzczMPto+ISGBbt26ceXKFXZu96NB/Xrpjse8fEnrdh15+DACPz8/qlev/i89fb1MTEyIVvPb/SJvq1GjBnp6upw6Fsid8HCiop7zLCqKp0+fcedOOPkL5GfXrr0kJiXh4+NDo0aNABgxYgRXr4Zx+MBuBgwaxs5dewB4+PAhWlpf/n7Go0ePOHHiBKdPn+bUqVM8e/YMeLddT4P6llg1sKRKlcrUNK9OtWpmWTLmP/66EoazWyuaNXPi999/f6/+038bOnQo166GcTb485IjSqUSJ5eWJKeksmfPno+O9bWQeU3kFC8vL44dO0bY5XOULVOGoOAQ5i9YjFFhIxZ6z1FteRrz8iU2do0xNjFh3bp1mJqaMmXKFFasWAGAjo4OZ86coUSJEuq8HJGLybwmhNA0Mq8JITSJrq4u33zzTZb3KytXhBCZMnDgQNXXn1q98ubNG3r27Mlfly+z3W/ze4mVl69e0dbdkwcPHuLr6yuJFSGyweXLl3n58iXPnkVh36gZr+PiaNe2Nf379ubnCePwWbeK5UsXc/1qKAqFIl1dFjc3N65du85fV8LYsH41rVq2AKB58+ZZUjOlVKlSdOrUicWLF3Px4kXOnz/Ptm3bGDp0KNo6uqxe60OffoOwcWhC+crmdOzcFe+FiwkOOcPtO+GcOXue27fv8OLFC1JTUzM8blRUFJ28ulOpUmW8vb0/mewoWrQoN27eIubly8+6ToVCwZRJ47l8+bJqRZAQIme4uLgA4Ls1AKVSiZ2tDQFbN7FqxW+qxAqAsZERf2zz5WVMDHZ2drRs2ZI///wTfX19liycT2pqKo8ePXqv/0ePHjFgwADat2+Pqakp3bt3x9TUFFNTU2rUqMHVq1dz7FqFEEIIIYQQOUvn002+Tpq3nkeIrFG5cmVcXV3Zv38/27dvZ/To0ZQvX/69domJifTp04cLF86z3X8LNjZW6Y6/io2lnUcn7t2/j6/vVmrUqJFDVyDE12X48OEALFu2jICAAL7r1puQ08eoUrmSqk1aWhrjxk8iNTWVtm3bqj5v3rw5ZcuWxS9gO7Y21qxa/hvFTStw48YNypQpk2UrWOBdAqJkyZKULFky3RZdsbGx/PXXX5w7d44zZ84we643CQkJH+yjoIEBhY0KU7hwYYyNCmNkZISBgQHXrl2nWdPG6Ovro6ury/4Dh0hKSmb16tXkz5//k7F5enqyYsUK1vtspKtXZ0xMTDK9+sTB3g6nZk2YPXs2Li4u6OjILZgQOaFbt268ePGCaTNms3vPPkYOH0K7tq0/2LZ69WqcDT7BVv8ALl68hK11A7p37UJiUhIAenp6752zcOFCjhw5zLct3AgGAgMDVcdevnyJs7Mz06ZNw9HRUerJCSGEEEIIoWHkN/sPkO06hPi4QYMGqYq+Ll26lDlz5qQ7npycrNoD3W/LBuztbNMdj419jXv7zoTf/RtfX19q1kxfg0UIkXVcXFwoXrw4rVq1wtnZGRsbG1atXsfsmb8A77asGjriezZt9mXhwoXUq/f/K8y0tLRwdHTkwIFA3vzyhq1+29DS0iJ//vzEx8dTpkwZVZ2W7FKoUCEcHBxwcHAAIDU1lRs3bhAXF8fr16+Jjo6mUKFCvHr1SvUnNjaWV69e8fLlSyIfPSHs6jXu3X+AoaEhb9++JX/+/KxevRpTU9MMxVCtWjWaNWvGz5On8fPkaarlxEaFC5GYmETq21SKFimCkZERSqWSBvXr4dGuDdWrV0vXz6SJP+HYuDl+fn506dIly/9bCSE+bOTIkVhYWLB69Wp69R3Irdt3uH79BvN/nY2JsXG6toUKGdK3d0/o/f+fnTl7HvhwcuXChQtY1a/PymVLmPDTD3Tr0ZdLl//C3d2dXr16ERgYyNy5c5kwYQK1atVi37598ruGEEIIIYQQGkJqrnyAlZUVXTp1ZOJ4qbkixL/x8PAgJCQEPT09goKCKFmyJAApKSkMGDCAI0eO4LtpPU7NmqQ77/XrONw7dObGzVv4+vpiYWGhjvDzFNnrVnypW7duUaFCBXR1denRowdaCiX+vhsBOHnqNN+29mD+/Pl4enq+d+6dO3dwcXGhd8/uXL9xk+SUVLZu3Yq7uzs3btzgypUraGtr5/QlZUpqauoXrxRJSUnh8uXLPHv2jGfPnhEVFUVsbCz58uVDS0uL58+fExsby9u3bwkODiY2NhazqlVo7tSUJo0bYW9nQ4ECBShdrgrFihfn+PHjWXR1eZPMa0IdUlNT6dGjB0ePHkWhUNDcqSn+vhs/mey4des29W0cWb16Na6urumO+fn5MXLkSObPm0WfXj1IS0tj4yZfJk7+hZiYGMzNzfH09GTSpEkAuLu7s2jRIkmwaCCZ14QQmkbmNSGEJsmumiuyckUI8VkGDx5MSEgIycnJLFu2jClTppCamsrgwYM5fPgwmzas+WBixaNjF67fuMmWLVsksSJEDnj58iVNmrz7t7h27VquX79OsyaNVMf/eSP7v7cD+2+VK1emefPmHDtxkm+KFqVQoULExsZiZ2dH165dc31iBciSLbh0dXWpX79+htomJSVx/Phx9u3bx7YdO1mydDl6enrYWFsR+/o1FrVrf3E8QojM09HRYdmyZQQFBZGSkkK/fv24cDGU+pb1Pnpe1apVqFunNhs3bnwvudKxY0euXLnCDz9OoHo1M+ztbGnUyIF5c2bQu+9Arl27xqRJkzAoUIDiJYqzfft26tWrR8+ePbPzUoUQQgghhBA5QAraCyE+S5MmTTD/TwH6TRs38tdffzFs2DAOHDiAz9qVuDo3T9c+Li6eDp2+4+q162zatIk6deqoI2whvjpGRkZ0794dgJ49exIREcGQQf1Vxx3t7QDo06cPLz9QsD0hIYFbt25hYmzMpct/sXfvXqpXr463tzcbN27MmYvIY/T19XF2dsbb25tz585z9OhRxo8fj66ePgYGBjRq1OjTnQghskXBggVxdnZWrbi9+/e9DJ3Xv19vjh49yp07d9479vPPP2NlZUXXHn3wC9hO3fp29O47ED09PYYNGciNsFDuhV/n0vlg+vbpyYwZM3j+/HlWXpYQQgghhBBCDSS5IoT4LAqFgkGDBwPwJjERNzc39u/fz5qVv/Nti/RvdcbHx9Ox83f8dSWMTZs2pavpIITIfjNmzODgwYOq748cO8E/u4JaWzdg84a1HDlyhBo1aqhqgYSEhODk5ESVKlW4efMmJ0+dTpd8mTdvHn5+fjl7IXmQQqGgatWq9OnTBx8fH27dusWgQYPUHZYQud7bt28JCwvjxx9/pHPnzgwaNIi5c+eSkJDwxX3HxsbSpk0bihX7BrOqVTJ0jnvb1hgaGjJkyBD++uuvdMd0dXVZvnw5+fMXoE+/QaSmpgLvatAtWvI7ySnJ6OvrAzB+3A9oaWmxatWqL74OIYQQQgghhHpJckUI8dnatGmDtbU1+fLlY8a0KVw4e4q2bVqla/P6dRwdO3cj9NJfbNy4EUtLSzVFK8TXrUaNGty5c4fevXszdtwEunzXk3v373PhYigHDx1WtcuXLx9KpZJLly5x/fp1AAoUKMCwYcPYs2cPDx8+JDIyks6dO+eJLcGEEHlPeHg4NjY2uLi4cODAfowLG7Jz504WLFhAlSpViI6OJjIy8rP7NzQ0pGjRoni4t6W2Ra0MnZMvXz52BPjyNjWFFi1aMHPmTNLS0lTHTUxMWL9+PY6OjunOq1ixAqX+s0oGwMTYmC6dO7JlyxaSk5M/+xqEEEIIIYQQ6icF7T/AwcGeVt+6MW3qpCyM6vNJQXuRm0VHR+Ph4UFkRARDhwzEvW1rypUry4sX0QQePso874VER8ewYcMGrKys1B1uniSFBEVWO3jwICNHjlStRClRogTdunXDy8uLokWLqtoplUopuiyyhcxr4kPevn3LoUOHmDBhPPnz52fKz+Nxbt6M/Pnzq4rKA5QvX5579+5Ru3Zt9u7d+1lj1axZk5iYGG5evUTJkiUyfF5qaiqLlvzO5KnT8fDwYMGCBWhppX9f7e7du6oky+OH4RgYGKQ7fuPGTazsGrF06VLatGnzWfGL3EfmNSGEppF5TQihSbKroL2sXPmAEiVKcv/+A3WHIUSeYGJiwq5du+jcpQsLF/2GlV0jiptWwNzCkmEjv8fcvAYHDx6UxIoQuYizszMnT55k/fr1bN++nZCQEIYPH54usQJIYkUIkWPS0tLo1KkTvXv3Rpmm5M8dfrRp3ZL8+fMD74rKb93sg2mpUty7dw+Ay5cvc+/ePWJiYjh37hwZfWcsKSlJtWqkZZv2GT4PQEdHh1EjhrJm5TJ27NjBhAkT3ju/YsWKBAQEAFCyTCX2HThIdEyM6ni1amY42Nvi4+OT4XGFEEIIIYQQuY+OugPIjSwtLfH385M3doXIoIIFCzJlyhTGjh3LhQsXePr0KYUKFaJu3brZkhUWQnw5ExMTnJyc1B2GEEIAsHDhQoKCgti4fjVurs7o6uq+18bN1ZnmTk2JiIzkTcIbOnTuioODgyq5YWlpibe3N5UqVfroWCtWrCA+Ph6A23fucCXsKha1amYq3vYebYmPj2foiNEYGxszZsyYdMetra1VX3t27oaenh4//TiG4UMHoa2tTe+e3enZZwC3b9+mSpWM1X0RQgghhBBC5C6ycuUDrK2tefrsGTdv3lJ3KELkKQUKFMDR0ZH27dvj7OwsiRUhhBBCZMitW+/uuy3r1f1gYuUfOjo6lC9XjurVqxF88ii//7aQH74fSfeuXly4cCFdsfn/ronyj8jISGbNmgXA0qVLKVOmDEOGjeLlq1eZjrl7Ny+mTp7AggUL3itQr6WlRVhYGAAVKlSgdevWTPllBk2c3LgYeglHB3sAbty4kelxhRBCCCGEELmD1Fz5gMTERKysrPBwb8O82TOyMLLP49jEmWvXrqOvr6/uUHKUBv7V/CR9fX22bt2Kubm5ukMRuYjsdSuE0DQyr4n/9eDBA2xtbald24IFv87Gsl7dTJ3/04RJLFm6nLVr1+Ls7MyLFy9wcHAgNjaW8+fPU/I/ReU7dOhAUFAQTk5OrF+/nrCwMDw9PalcqSK7/vB/rz5KRowdN5FVa9YRGhqKsbFxumNRUVHUqVMHgHXr1jFnzhyuX7+uus8NCQmhTJkymR5T5D4yrwkhNI3Ma0IITZJdNVckufIv5s2bx4rly7ly6ex7e9DntKDgEC5evKTWGNTiK9ySbeGi33Br0YLp06erOxSRi8hNrRBC08i8Jj7k8uXLDBkymHv37jNp4jhGDh+a4XOX/LaMnyZOBmD+/Pm4u7vTvn17zp8/D8DkyZOpXLky3333HQDnzp2jVKlSAJw6dQpPT08qVChP8MkjFChQIFNxP3nylKrmtVm0aBEeHh7vHV+4cCFz5syhXbt2/Prrr1SvXp2kpCTg3UoaoRlkXhNCaBqZ14QQmkSSK5mQFcmVFy9e0KhRQxo1dGT9mhVSe0XkiElTprHOZyMXLlz86lYqiX8nN7VCCE0j85r4N6mpqcyYMYOVK1dyYM9OrK0bZPjct2/fMvL7H1m3fgMNGjRgwIABhIeHM2NG+pXoP/zwA8OHD0/32cmTJ+nUqRNTJo1n0IB+mb4Ps2vYjLJlyzFr1iyKFCny3vF/+v9v9+7d++gWaCJvkXlNCKFpZF4TQmiS7EquSM2Vf1GkSBGmT5/BHzt3sXHTFnWHI74SXTp1JCbmJYGBgeoORQghhBAix+no6PDjjz9Sv3593Dt24cLF0Ayfq62tzcL5c1i3ejkXLlygd+/ezJgxAx0dHX6dO1PV7n+THACOjo60atWKSVOmY2ntwKNHjzMVd/8+vdi7dy8WFhYcP378g/3b2tqqvj9+/LgkVoQQQgghhMjjJLnyEW3atMHLy4uhI74nYNsf6g5HfAXMzKpiWa8ufn5+6g5FCCGEEEIt9PT08PHxoUqVKrRu15HgkDMZPlehUODerg3Pnzxg6xYfqplVZeb0KfTt3ZNb1y5T0MCANWvWfPDcZcuWcfjwYVJSUunYpRtxcfEZHrdevTqUKV0agFGjRn6wdmBAQAARERFERkZSuXLlDPcthBBCCCGEyJ0kufIJM2fOpF27dvTpP4jZc+eTmpqq7pCEhuvSuSNHjx4lKipK3aEIIYQQQqiFoaEhW7ZsoWbNmri1bMeSpcszdb6Ojg5uLs6cDT5B/769AShRojju7dpw6NChfz2vWrVq+Pj4EB5+l559+vPmzZtPjjV77nzsGzbj+fPnwLsaLP92HydbDQshhBBCCKE5JLnyCdra2nh7ezNs2DBmzp6Hs1trDh859sG30YTICh7ubdHW1mb79u3qDkUIIYQQQm0KFizI5s2b6dmzJz9NmMSUX2Z81j14cnIy4ydOpnT5qvhs3MzNmzc/2t7c3Jzly5dz4sQpmjZvwclTp/+17b79B5k+cw6jR4/mxn/1W7hw4UzHKYQQQgghhMhbJLmSAdra2owZM4bt27eTmJRMu/adsLJtyJKly2V1gchyJsbGtHBzwd/fX5J4QgghhPiq6enpMXnyZMaOHcuv3ouYMWtupvsID7/L4t+W4erqmuFzmjRpwh87d6KfLz/tPb14GBHxwXaz587Hzs6OkSNHoqOjw5o1a1i+fDn6+vqZjlMIIYQQQgiRt0hyJRMaNGjA/v372b59O5WrVGXy1OlUNa9Du/adWbVmHZGRj9QdotAQXTp35Pr161y9elXdoQghhBBCqJWWlhbDhg3jp59+Yvbc+cybvzBT51esWAEdHR3q1KkDQIkSJTJ0Xs2aNdmyZQuGhoX4efK0944/jIjgYuglunbtqtruy8XFhZYtW2YqPiGEEEIIIUTepKPu1rCMeAAAIABJREFUAPIahUKBtbU11tbWREdH8+eff7J3717GjB3PqO9/pHKlSjg62OHgYIejvR0lShRXd8giD3Jq2oRixb7Bz8+PmjVrqjscIYQQQgi1Gzx4MPHx8UydNpPKlSrStk2rDJ2nr6+PmVlVrl69yuHDh8mfP3+GxyxYsCA//vgjo0aNwqNdG1p+66Y69vTpMwAqVqyYuQsRQgghhBBCaASFUgP3HYqKiiIlJSVHx3z58iUnT54kODiYoKAgbt++DUCVypVp6GiHg70djg72FCv2TY7GJfKu8RMns2mLHxcuXEBPT0/d4Qg1MjExITo6Wt1hCCFElpF5TXyulJQU+vTpw8mTJ9m5fSt2tjYZOq//oKHcuHmH3bt3Z3rMtLQ0+vfvz4EDB3B0sKdtm5a4t2tDakoKlatZ4ObmRvv27XF2ds5030JzyLwmhNA0Mq8JITSJrq4u33yT9c/lJbmSjTEEBQURHBxMcHAwd+7cAcCsahUcHe1xtLfDwd42W/6nCs1w9dp1bB2asGbNGlxcXNQdjlAjuakVQmgamdfEl0hKSqJr165cvXqVq5fPY2hY8JPnLFm6nKnTZnLjxg20tLTQ1tbO1JjJycls3bqVPXv2EBQURPny5dizcxs/TZzM9h07MTIyku1cv3IyrwkhNI3Ma0IITSLJlUzIDcmV//X06VNCQkI4ffo0wcHB3L17F4Dq1cxwcLCjoYM9Dva2FClSRM2RitykYRNnSpQsxerVq9UdilAjuakVQmgamdfEl4qIiMDW1paB/fsyY9pkVc2Tf3P8xClatW2PgYEBtWrVYtu2bZ89drdu3Th8+DDwbsuxpKQkTp48KduDfeVkXhNCaBqZ14QQmiS7kitScyWHFC9enDZt2tCmTRsAHj9+TEhICEFBQQQePsrKVWsBMDevjuN/ki12djYUMTFRZ9hCzbp07shPEybz4sULSbyJLHHkyBGKFi2KhYWFukMRX7GXL1/SsWNHmjVrxtixY9UdjhAiDypdujQ//PADs2bNIiEhgQXz53w0wVK7di0KFy7Mq1evCAkJ+aKx/3k3LV++fIwcOZLu3btjaGj4RX0KIYQQQggh8h5ZuZJLREZGqpItwcHB3L9/H4VCQY0a5jja2+HoYIe9vS3GRkbqDlXkgBcvXuC/bQcbNvly5UoYa9eulX28v2JZ9cZQWFiYaou5yZMn07dv3y/uU4jPcfDgQXr27AnAnTt3MlVcWmgGeRMyd1i5ciWTJ08G3hWLb9asGZaWlujo5J33r9auXcuECRPo17cX82bP+Gjb+w8eUKuOFfb29vj5+eVQhOJrIfOaEELTyLwmhNAksi1YJuTF5Mr/ioyMVCVagoKCePjwIQqFgpo1a9DQwR5HBzvs7GwwKlxY3aGKLJKcnMyBg4Fs8fXnwKFAlEolzZo1o0OHDri4uKClpaXuEIWaZNVNbXR0NE2bNiUqKgqAWrVqMX78eBwdHb+4byEy49atWzRp0gSAbdu2YWOTsYLUQnPIL+vql5KSQvny5VXfFyliwosX0VhYWLBmzRpKliypvuAyafHixcyaNYu9u7bjYG/30baNm7lSsVJlFi5cmEPRia+FzGtCCE0j85oQQpNIciUTNCG58r8ePnyYLtkSGRmJQqHAwqIWDR3scHCww87WhsKFCqk7VJEJSqWS0EuX2ezrR8C2HURHx2BhYUGHDh1o06aNbAUmgKy9qQ0PD6dp06akpqaqPjt//nyeeogmNEOjRo24c+cOY8eOZdiwYeoOR+Qw+WVd/by9vZk3bx4ANtZW7N/zBydOnsarWy/Kli3L/v3788yLHSkpKbRt25a41685cfQgBQsafLDdy1evKFvBDHj3IpMQWUnmNSGEppF5TQihSaTmyleuTJkyeHp64unpiVKp5OHDhwQHB3P69Gm2bd/J4t+WoaWlRW2LWjg62OHoaI+ttTWFCsn+z7nRo0eP2eofwBZff27cvEWJEiXo1Kkz7du3x8zMTN3hCQ1WqVIllixZwqRJk3j69ClAntr+RWiGlJQUHjx4AMC5c+fUHI0QX6fbt2+rvn7+/DlaWlo0buRI9WpmnD13nqioKIoXL67GCDNOV1eXRYsW4erqyoxZc5gxbcoH2w0b8b3qa6lnJ4QQQgghhPhSsnJFAyiVSu7fv69a1RIUFMSTJ0/Q1tamTm2Ld8kWB3tsrK0wNCyo7nC/WgkJCezas48tvv4cO34CPT09XF1d6dChA46Ojmhra6s7RJFLZccbQ0qlkpiYGIyNjT9aAFiI7BAeHk7Dhg1xdLDjrytXCQsLyzNvyOdWSqWSPn36sH//fiZOnEi3bt0oUKCAusP6V/ImpPqdO3eOtm3bcuTgXurXrwe8+3tkXssSx4YN+fXXXwFIS0tj//792NjYYGJios6QP2nkyJFcvhTKuZCT7x1LTU2luGkFRowYgZGREd26dZN5R2QpmdeEEJpG5jUhhCaRlSviXykUCsqXL0/58uXp3LkzSqWSv//+W5Vs2bI1gAWLfkNbW5u6dWrT0NEeB3s7bKyt/nXbBJE10tLSCAoOYYuvPzt27iIuLg5ra2vmzJlDy5YtMTSUlUVCPRQKRa5/SCY01z/b8XRs78HJU0HcunWLatWqqTmqvO3o0aPs378fgF9++YVDhw6xbds2NUclcrOyZcsC0NS5Bd6/zubI0eOMHjmMyEePaN68uapdmTJlVF9PnTqVnj175tqkROvWrfHz88Nnw2a6de2S7ljs69ekpKRQuXJlWrZsqaYIhRBCCCGEEJpEkisaSKFQULFiRSpWrIiXlxdKpZK7d++qarZs2OTL/AWL0dHRoV7dOqpki7VVfQwMJNmSFcLv/o3vVn+2bPXnwYOHlCtXjv79++Ph4UG5cuXUHZ4QQqjVo0ePAGjVqgVDR4zm8uXLklz5QkZGRum+DwkJIS0tLdc+BBfq999bfo0cPRaAk6dOU6NGDZo0aQJAWFiYqk2hQob8/PPPBAYG4u3tTYkSJXI24Axo3Lgx7du3Z8yPP1GkiAnWVvUpUqQICoWCggYG6Orqquaf58+fU7RoUTVHLIQQQgghhMjLJLnyFVAoFFSqVIlKlSrRtWtXlEol4eHhnD59muDgYNb5bGLe/IXo6upiWa8uDg52NHSwx6qBZa7eUiS3eRUby44df7LZ14+QM2cpWLAgrVq1YsGCDlhZWcnWS0II8R/58+cH4P79d3VX9PT01BmORqhXrx4BAQEsXryYt2/fYmZmJokV8UnBwcG0a9eOJ0+eAFCkSFF8fX3R19cH4M8//1S1vXzxDJcu/cXAwcNxcmrGli2+1KpVSy1x/xuFQsHs2bO5e/cunb/rAUDVKlWYN2cGjRs54tLciUWLFrJx40bCw8P5448/aNCggXqDFkIIIYQQQuRZUnNFoFQquX37tqpeS3BwMNHR0ejp6VHfsh4O9rY0dLSnQX1L1QMx8U5qaipHjh5ns68fe/cdIDk5mYYNG9KhQwdcXFzkv5fIErLXrdA0CQkJNG3alJTkZJ48fcratWtxdnZWd1giB8m8lntERERga2tL4cKFOXXqlGoV1NWrV/H07EiJ4sU5E3Rc1f7I0eO09fAE/n+Lv9wmMTGRsLAwHj9+zJo1azh//jzDhgxk6OABTJo6gz/++JO4+Hg2btyoWqUjxJeSeU0IoWlkXhNCaJLsqrkiyRXxnrS0NG7duqWq2RIcHExMTAx6eno0qF8PRwd7HB3saFDfknz58qk7XLW4eu06W3z92Oq3jafPnmFmZkaHDh1o165drtwmQ+RtclMrNNGpU6fw9Hz3gNbOzg5/f381RyRyksxruZuPjw/jxo2jfPlyHDm4R7V91s4/d9Ojd3/evn0LwL59+7CwsFBnqJ+UlJTE8uXLmTdvHi2/dWPDulVERUVRyawWAwcOZMKECeoOUWgImdeEEJpG5jUhhCaRgvYix2hpaVGtWjWqVatGz549SUtL48aNG6pky7IVq5k151f09fWxamCpSrbUt6yn2kZCEz1//hy/gB1s9vXjr7+uYGxsTLt27ejQoQO1atWSbb+EECIT/tmKp5pZVa5cuaLmaIQQ/9i5cyfjxo0DYNlvC1WJlbi4eIYMH42rqyvjx4/Hw8NDlWTJzfT19Rk2bBjFihVj9OjRnDx1miqVKwNQqFAhNUcnhBBCCCGEyMtk5YrItLS0NK5d+z/27js+p/v///gjWyRWiE0bIzFjRIwk9qigStEYpfaq+bFabe1ZahVFqFU1aqs9WoQINWOUWrVnxIjsXL8//JrP1wclJDnJlef9duvt4zrXOef9PM3HK6fX63q/z2kCAwMJDAzkwIEDPHz4kHTp0lHesxxVKj9rtniULZPq19GPiopi85Zt/LxsBdt37MLCwoJatWrRrFkzqlevnuqvT1KHtP6NoejoaAIDAzl8+DDHjx8nNjYWT09PypcvT6lSpbT8XiplMpnInz8/FSuUZ3/gAQIDA8mfP7/RsSSZpPW6lpJVruxD4UIFWfjjnOeevbd9xy6afNKSPXv2kC5dOgYPHsyYMWPIkyePgWnfXFxcHI0aNeLatatkz56d69dvsHfv3vhl0ETeleqaiJgb1TURMSdaFiwB1FxJXrGxsZw5c4Z9+/YRGBhIUFAQjx49wt4+HRXKl6eyjxdVfLwpU6ZUqmlGxMXFsWLlakaOHsfVq9coXbo0zZo1o2HDhjg5ORkdT9KYtHpTe+HCBX766SdWr17NvXv3yJw5M2XLlAbg0KE/ePzkCTY2NvH1fv78+dSsWRMrKysjY0sCuLq60rd3D0aNGU/27Nnx9fUl+MQJipcoQffu3dVsMWNpta6lBlWqVOHChQv079eHvr16kCGDIyaTidZtOxJ44CBHjhwhX758wLPl/VxcXAxO/ObOnDlD8+bNyZEjBxMnTkzxS5pJ6qK6JiLmRnVNRMyJmisJoOaKsWJjYzl16hT79+9n//79BAUF8eTJE9Knt6dihQpU9vGiso83ZUq7Y2NjY3TcF+z6bTffDB1B8MlT+Pr60q9fP4oWLWp0LEnD0tJNbVxcHAEBASxcuJCtW7fi5JQFv2ZNadG8Ge4lS8QvvxcbG8up02cIPBDEgEFfPXcOFxcX5s+fT+HChY24BEkANzc3vhzYj6+GDAcgS5Ys1KxRjXXrfyU6OppZs2bx4YcfGhtSkkRaqmupzbZt22jXrh0A1apWYf2aFSxctISeffoxffp0evToAUD69On566+/jIz6Vkwmk5ZylSShuiYi5kZ1TUTMiZorCaDmSsoSExPDyZMn45/ZEhQURFhYGI4ODlSs+Gxmi4/3s2aLtbVxjwG6fv0GX3w1hHXrf8XT05Ovvvoq/pkAIkYy95vaO3fusG/fPgICAtizezc3bt6kiJsrPbp35ZNmH5MuXbpXHnvjxk2KuXvwn//8h7/++ot169YBkDlzZk6ePKkP0FIwk8nEe++9x4Txo/now/r8vHQFnTq2I3369LRt35nVa9ezdu1a1WEzZe51LbXbvHkzHTt2BGDRfH/atOsEgI+PDwEBAQBcuXJFMwVF/g/VNRExN6prImJO1FxJADVXUraYmBhOnDgR32w5ePAgT58+xdHBgUqVKlDFxxsfHy9KuZdMlmZLbGwsP8zyZ/TYb3FwdGTIkCE0atRIH8pKimFON7XR0dGcPXuW4OBgjh8/zqFDh/jzzz8BKFasKNWqVKZxo4aU9/R4o7+DK1aupmPn7gQHB8cv2Xf27FnCwsIoW7Zskl6LvJuoqChcXFz4YcZUWrXwi9/+5EkYed4rxBdffBH/DXkxP+ZU18zRP38//9fMmTOpUaMGGTJkMCCVSMqmuiYi5kZ1TUTMSVI1V4ybJiBplrW1NWXLlqVs2bJ8/vnnREdHc/z4cQIDAwkMDGTM+ImEDwsnQ4YMeFWqQGVvLypX9sa9ZIlE/4bk+QsX6fZ5bw4e+oN27doxYMAAMmbMmKhjiKRl169f59ChQxw6dIjjx49z+vRpIiMjsbS0xM21MJ4eZRnQrzdVK/uQPXvCf8lFRkQAEBYWFt9ccXNze6NjIyIiePDgAbly5UrwuPLuzp07B0CunDmf23716lVMJhMR//9nKyLJz9bWlmvXrnH+/Hmsra15//339aUTERERERGR/6GZK5LiREVFcfz4cfbv309gYCB/HDpEeEQEGTNmxNurYnyzpUTxYm/dbImMjGTujwsZMWoMOXLkZMqUKVp6RlKs1PSNoQcPHrB+/XoOHjzIwYMHuXHjBgCFChakXLkylCldmjKl3ClZsjgODg7vPN6TJ2F4lPemTNmy+Pv7J+jYWbNmMXLkSAB27NihZysls+HDh7N69SrOnjr23PO3li7/hS7denLkyBFy5MhhYEJJSqmpromIvAnVNRExN6prImJOtCxYAqi5Yl4iIyM5fvw4+/btIzAwkMOHDxMREUGmTJnw8aqEj48XlX28KFG8GJaWlv96rsePn/DzsuVMmTqDGzdv0qZNG77++mvSp0+fTFcjknCp4aY2OjqamTNnMmPGDCIjIyldyp1KFctTqWIFKpQvlyS/wP6xctVa2nfqyvfff8/HH3/8xsc9fPiQkiVLEhsbC0Dr1q3p169fkmaV//L19aVk8aL8MGPqc9u3bd9JU79WrFixAm9vb4PSSVJLDXVNRCQhVNdExNyoromIOdGyYJJm2dnZUb58ecqXL0/fvn2JjIzk6NGjBAYGsm/fPoaNGE1kZCSZM2eOb7aUKF4UN1dXMmbMQGjoQw79cZg16zawafMWIiOjaNSoEb169aJw4cJGX55IqhcSEkLr1q0JDg6me9dO9On1ebI2KJo2acTWbTv48ssv8fDw4L333nvtMWFhYWzatAkXFxfu3LlDpw5t+XHBYnbt2sXWrVvJkiVL0gdP46Kiol763Ib8+fIC0KFDB44ePYq9vX1yR0vTYmJi2LNnDydPnsTLy4ty5coZHUlEREREREQkRdLMFUn1IiIiOHLkCIGBgezfv58jR44QFRX1wn6urq40adKExo0bkydPHgOSirydlPyNodDQUPz8/Lh58warVvxM2TKlDcnx6NFjvKvWxMHBkQULFvzr3/F169YxZMgQQkJCqFqlMhPGjcLVtTBXr12jond1GjZsyLfffpuM6dOmqlWrUrdOTcaMGv7c9ri4OFatWUfnrj0YPHgwXbt25dq1a8TFxZE/f36D0r4bk8lEXFwcMTEx8f/ExsYSExNDdHQ09vb28c8MMlrnzp3ZuHEj9vbpCA9/9twbf39/6tWrl6jjpOS6JiLyNlTXRMTcqK6JiDnRsmAJoOZK2hYdHc3ff//N+fPnefr0KenTp8fd3Z3cuXMbHU3kraTUm9qYmBiaNm3K+fPn2bh+FSWKFzM0T/DJU/i1bENo6EPat29Pp06dnvvAOiIigvXr19O/f3/q16vLmFHDyJ8v33PnmD5zNl8PGc6xY8fImjVrMl9B2mEymShfvjx+zT5m+NCvX3g/OjqarDny4ebmRu3atZk/fz5hYWEsX74cHx8fAxK/2v3792nevDkPHz4kNjaW6Ojo+MZJbEwM0f+/mfJvrK2tOXr0aIposHh4eFDftw7fTRjH9Bmz+HroCAC2bt1KiRIlEm2clFrXRETeluqaiJgb1TURMSdaFkzkDdnY2FCoUCEKFSpkdBQRszZ79mwOHz7Mll/XGt5YAShZojgBu3cwecr3+M/1x9/fn+LFi+Ps7MylS5e4cOEC0dHRNPywPj/6/4Ctre0L52jWpDGDvx7Kb7/9RtOmTQ24irRh/vz53Lhxg8o+Lz5T5T8DvmDuvAUAnD17lrNnz2JnZ0f+fHmZPXt2immuREZGEhwczKJFizh9+jRtPm1Jnjy5sba2xsbGGmsra6z+z5+tra2wtrGJ/7ONjQ1W1lZcuHCJL78awoULF1JEc6Vw4cLcvnMXS0tLevXszqeftqBxk+Y0b+7HsmXLE7XBIiIiIiIiIpKaaeaKiEgKlxK/MXTp0iVq1KhBty4dGTl8iNFxXnDv3j0WL1nK6TNnuX37DgULulC0iBtVK/vg5ub6wv6X//6bDp26kylTRnbs/I0aNWqwePFiA5Kbv+joaKpXr87jx4+4cPYkFhYWz71fwasqZ/48C8C4MSPZsXMXw4d+Tacun5MzV25Dfy5xcXEcOHCAlStX8uuvvxIWFoadnR3uJUuwYtlisr5Fc+TK1auU9qhEnjx52Lt3L1ZWVkmQ/M0NGzaMHTu2c/zwgfhtD0JDafSxH5cu/83PP/9MqVKl3nmclFjXRETeheqaiJgb1TURMSeauSIiIinG0KFDyZEjO4O/GGB0lJfKli0bfXv3/Nd97t69y8FDh/ll1Ro2/LqJ6Oho3N3dAdi1axdRUVEvnd0ib89kMjFlyhQuXbrEhrUrX2isAATt3/3c6+5dOzFx0lQuXLzEd5MmJ1fU5zx69IjFixezaNEirl27xvvvv0fPz7viW7cOJYoXw8bG5q3PnT9fPn5dt5K69Ruxfft26tatm4jJEy5Lliw8efLk+W2ZM7N+7S983LQFfn5+jB07lkaNGr305yciIiIiIiKSVlgaHUBERFKXRYsWsXPnTsaOGo69vb3Rcd7K1WvXqFbLlxaftiVgXyCDBw8mODiYzZs306VLF+DZg+8lca1evZopU6Yw+IsBVK3y5st77dj1GzVr1oxvfiWX8PBwJk+eTPny5Zk4cSLVqviwbdN6jh8+wOAvBlCmdKl3aqz8w6tSRcp7luOnn35KhNTvJiwsjPTp07+wPVPGjKxdtZzynuXo0aMHlSv7cO3aNQMSioiIiIiIiKQMaq6IiMgb27x5M9988w1dOneg4Yf1jY7z1gZ98Q1RUdH88ssv7Nu3j86dO8c/76Jbt27P9hk0yMiIZmnjxo34eFfii4H93viYp0+fcvjwUQoVKkRYWFgSpnvetm3bqFatGlOnTqXNpy05eewQM6dPoWLF8kkyY6NRwwYEBgYSERGR6OdOiJCQELJlzfrS9zJkcGTNyqWsXbWc69dvaOk8ERERERERSdPUXBERkTeyfPlyOnfuzIcN6jF21HCj47y1oIN/8OumzXz++ed4eXm98C39f9bgjIyMJDIy0oiIZuvvv/+mePFiCT7O0dGBadOmUaRIEU6fPv3K/UwmEydOnGDmzJn07t2b7t2707t3b2bOnMmFCxfeaKwnT57Qv39/2rVrRxG3whzY9ztjRw8nZ84cCc6dENWrVyUiIoKDBw8m6TivYzKZXts8qlG9Kl06d2D69OkMHDiQ+/fvJ1M6ERERERERkZRDzRUREXmtuXPn8p///IfWn7bkR/8fsLZOvY/s2rR5CwCNGzd+5T79+j2bWTFkyJBkyZRWhIeH4/CSJaf+YTKZmDnLn3Pn/orfdufuXe7ff/Ygzbi4OAICAl447vr164wfP57y5cvj6+vL1ClTuPL3ZUIf3Ofvy5eYMnkyVapUwc/Pj23bthEbG/vSsXft2kWdOnVYv24d30/5jlUrfqZwoYKJcOWvV6xoEZydsxEYGJgs472KlZUVkVFRr91v1PAhfDdhLBs2bMDHx4fJkyezcOFCHj9+nAwpRURERERERIyXej8dExGRJHf//n3Gjx/PkiVL6N2zOyOGfZPqH2L9z5JHI0eOZNKkSS+9nr59+7JmzRocHR2TO57ZMplM3L9/nyyZM79yn5GjxzFx0lQAtm/egIOjA16Vazy3z4QJE+jcuTMAJ06cYMaMGWzatAmH9On5pNnHNPqoIV6VKjz3LJTw8HB+3bSFWbPn0q5dO/Lly0e1atVwcXEB4MqVK+zatYsrV65QqWIF1q5aRsECLon9r+BfWVhYUMq9JGfOnEnWcf9XpkyZuHHjxmtnsFhYWNCpQzs+btSQUWO/ZfLkyfHNrzlz5qT6OiEiIiIiIiLyOhYmk8lkdIjEdvfuXaKjo42OISKSKJycnAgJCUnWMW/fvo2/vz+LFy/G0tKSYUMG06HdZ2bzgemyFSvp3LUH/fv3p2/fvkbHSRNu3LiBp6cny5cuwveDOi/d58LFS1SuVosnT55/toqdnd1zS7S1atWKq1evsmfPHlxc3qdXj274NWuKo6PDa3P8cfgIixb/zIGgg1y7dh2TyUSePLmpVLECLZo3o1LFCob9/3zIsJGsXL2OoKAgQ8YH2LlzJ23atOHIof0UKljgjY+LiYlh1Zp1dOryOatXr6ZChQr/ur8RdU1EJCmpromIuVFdExFzYmNjE78MfGLSzBUREYl3+fJlZs6cyS+//IKdnR2dO7ajR/cuZMuWzehoiar5J025fPlvxo6fSMmSJalVq5bRkcze+fPnAXBzdX3lPgULuHDjygUWLPyJXn37A9C1c0diY2P5edlywsKeArBkyRJKlizB/LmzaPTRh1hZWb1xjnIeZSnnUfYdriTpFC9ejCnTZvDw4UMyZcpkSIYKFSpgZWXFlq3b6dG9yxsfZ21tTaOGDfhP/y/YsGHDa5srIiIiIiIiIqmdZq6IiKRwyfWNoWXLljF48GAyZszA59260KH9Z2TKmDHJxzVKXFwcn7RozbbtO/H09OTPP/8kZ86cVK5cmZ49e5I9e3ajI5qVuXPnMnbsWG5evZCgZsj/9eRJGLnzP3sGysP7N81mJtU//jh8hBq167F161ZKlChhWI5OnTpx9MgRThwNws7OLkHHTp02g2Ejx7Bp06Z/vQZ9E1JEzI3qmoiYG9U1ETEnSTVzRQ+0FxFJ4yIiIhgwYAD9+vWjZfNPOHnsEP/p09OsGysAlpaWLF4wl2/HjcIhvT09unehahVvVq9ejZeXF7NmzcIMv39gmBMnTmBjbf3WjZX/ZW6NFYC8efIAz5ZQM9KgQYO4dfs2y5avTPCx3bt1xrVwIUaNGpUEyURERERERERSDjVXRETSsKtXr9K4cWNWrVrFzO8nM3XyBOzt7Y14XqmvAAAgAElEQVSOlWzs7e3p2rkj69es4MtB/Zk0YRzHjxyg3WetGTlyJL169SIiIgJ49hyanTt3Gpw49Vq1ahWPnzwhLCzs9Tu/wvwFiwDo1LFdYsVKUbJnd8bGxsbw5kqhQoXw9fVlyrQZxMbGJuhYGxsbBvTry969ezl48GASJRQRERERERExnporIiJpVFBQEL6+dQkNfcD2LRv4tFULoyOlCFkyZ2bcmBHMnzuLTZs20axpU+7cucOCBQto06YNI0eONDpiqtSgQQNy5siBg8PrHzr/Kh9+WI+xo0cwYdzoREyWclhaWpIrV07DmysAPXr04MLFi6xb/2uCj/24cUNKlXJnxIgRmv0lIiIiIiIiZkvNFRGRNOj+/ft89tlnlChejD2/baN0KXejI6U4TT5uxOZf13Djxg3q168f/4DuWbNmsXfvXoPTpT41a9bk9p073L17963P8f577/F5t85YWprv7UtWJydCQ0ONjkGpUqWoXLkyEydPS3CDxNLSktEjhnD06FFWrVqVRAlFREREREREjGW+n06IiMgrLVu2jNjYGBbN98cpSxaj46QoN2/e4ubNW4SHh+NRtgy/79xCdudstGrVKn6fdu3ace/ePQNTpj41a9bE2tqa5Sv0Yfu/yZAhA48fPzY6BvBs9srJk6fYvGVbgo+tUtmHpk0a880333D9+vUkSCciIiIiIiJiLDVXRETSoLt375Indx6yZs1qdJQUJejgH7gVL41b8dLkyONC9tzvU9v3Q3y8KzF/7iz2793F6ROHcXR0oEuXLkRHRxsdOdXImjUrDRo0wP/HBcTFxRkdJ8XKlCkjT548MToGAN7e3lStWpVefftz+/adBB8/aeI4MmRwpHfv3sTExCRBQhERERERERHjqLkiIpIGFS1alL/On2fHzt+MjpKiHD9xAgB/f3+mTZvG4MGDqVmzFj8uWMzIMePJlCkjefPm4aeF8zh8+DBDhw41OHHq4ufnx6VLlzl1+sxbn8NkMpl1UytDBkcePXpkdAwALCwsmDp1KmCBX8s23LhxM0HHZ86UCf9Z0zl06BA9evQw65+biIiIiIiIpD1qroiIpEHNmjWjatWqdOzSnX4Dv2S2/zy279jFxUuX0/Q3zI8ePY67uzv16tWjSZMmdOjQgdGjR7Nt2zaio2No1bo9sbGxVKpYgQnjR7Nw4UJ+/vlno2OnGmXKlMHGxoaAfYGv3ffbiVNwLVqKU6fPPDfTJVPWXGTNkY8nT8KSMqphMmTIkGJmrgA4OzuzcOFCrt+4iWfFyvjPm5+gmUc+3l4smu/Pli1b6N69uxosIiIiIiIiYjbUXBERSYMsLS2ZOnUqdev6suu3PQz+ehhNPmlJaY+KZM/9PmXKedHkk5YM/nooCxctISjoEA9SwEO2k9rtO3fIkyfPC9tdXFyYOnUqx46fYN/+Z42B9m3b0L5tGwYPHsz9+/eTO2qq5OjoiLe3Nxt+3fjafa2trbh1+zaVfKqTOVtuMjrl5LP2nePft7Iyz1uYjBkypphnrvzD3d2dXbt20fCjj+g34Etq1/0wQbOPGtT35aeF89i+fTvdunUjKioqCdOKiIiIiIiIJA9rowOIiIgxnJ2dmTBhAgCxsbHcuHGDS5cucenSJS5fvszFixfZuHkrM2f5x39TPbuzM25urri5FaaImyturq4UL1aEbNmyJXlek8lEbGwsMTExxMTEEhMbQ2xMDOnTp8fe3j7Rx4uMjOTq1au8//77WFtb8+uvvwKwZu16Lly4xJMnTwgNDSU6OpqIiIhEH99cVa5cmbFjx2IymbCwsHjlfv/p05P06e0Z+MXX8dvWrF0PQIUK5ZPkZ54SZMzgmOKaKwCZM2fm22+/pUmTJgwaNIjK1WrTp9fnDOjX541+Fr5167Bk8Y982qYDXbp0YcWKFcmQWkRERERERCTpWJhMJpPRIRLb3bt3teyEiJgNJycnQkJCDBs/IiKCixcv8tdffz33z8WLF+Nrbe7cuSnlXoJS7iUpXcqdUu4lyZMn91uNd+PGTQ79cZhDfxzmz7PnuHnrNrdu3eLevfu86ldWpkyZyJs3D0WLuFG2TGkaNWxA3rwvzkB5FZPJxK1bt6ngXY3Q/5mhM3bsWJo0aYKrq2v8NgsLCxwcHHBycqJt27Z06dLlra41LRo2bBg7dmzn+OEDL30/Li6O02f+pGgRN6ysrACoXL0Ox4+fiN9n3eoVVK9WJVnyJrf5CxbTp99Arl69+q/NJyNFRkYyc+ZMpk2bRt68eZjy3bdUq1r5jY7dvmMXLVu3o0aN6kyfPoN06dIlcVoRkeRh9P2aiEhiU10TEXNiY2ODs7Nzop9XzRURkRQupd7UxsTEcPnyZc6cOcPJkycJDg4mODg4Pmv+/Pmo4uONh0cZihZxw83NlaxOTs+dw2QycfPmLfYE7GPv3n3sCdjH339fASBPnjwUK1aMXLlykSNHDrJly4atrS3W1tZYWVnF/29YWBi3bt3iypUrnDt3juPHjxMZGYlXpYp8PXggPt5ez40ZGxvL+fMXOHHyFMHBJzkRfIoTwcHcu/f80l4ODg40bdqUwYMH4+joyP3794mJicHR0RF7e3ssLc1zWaqk9ssvv9CnTx+C9v1O0aJFXni/Zp36HPrjMBvWrqRqFR8ASpT25MqVq+TMmZNbt26xe9dWypQuldzRk8XKVWtp36krZ8+exdHR0eg4/+r8+fMMGjSIAwcO0PyTpowcPoQcObK/9ridu36nxadtqVSpEnPnzlWDRUTMQkq9XxMReVuqayJiTtRcSQA1V0TEnKSmm9pnzZKbHD9+nMDAQPbv38+5c+eIjY0FwNHBgcxZMmNlZYWlpSUhIQ94+PAhAEWKFMHLy4uKFSvi4eFBzpw53yrDo0eP2Lp1K4sWLeLIkSMULeJGARcX7NLZcf7CRc6ePUdkZCTwrIFTokQJihcvHv9P3rx5U+yMAXMQFRVF2bJlaPdZa4YN+eq592JjY8ni/GzG0eTvxtOh3WesXrOOth260LhxYyZPnoxXpUrUqV2TaVMmGhE/yW3bvpOmfq04dOgQuXO/3eyv5BQXF8fy5csZPXo0MdHRDOzfl25dO2Fra/uvxwUeCKJREz88Pcvz448/mu0ybyKSdqSm+zURkTehuiYi5kTNlQRQc0VEzElqv6mNjIzk0qVLnDt3jps3b/Lw4UPi4uKIi4sjY8aMFCxYkPLly5M1a9ZEHTcuLo4NGzYQFBTElStXiIiIwMXFBTc3N4oUKULx4sXJkiVLoo4pb6Z///4cPBjEkYP7nmtkHThwkDr1GgLQsEF9fOvW5vNe/6FRo0ZMnjwZa2trJkyYwNy5c7lwNtgsP5APCjpEbd8P2blzJ0WKvDizJ6V68OABkyZNYuHChbgWLsTk78bjVaniK/e3t7dn67btfNKiNZ6e5Vm4cCE2NjbJmFhEJHGl9vs1EZH/pbomIuZEzZUEUHNFRMyJbmrF3OzZs4cWLVqw/OdF+NatA0BYWBgNPmrK3Xv3adGiBePHjwegVatWjBs3Ln4ZtpMnT/LBBx+wbdN6KlYsb9g1JJVTp89Qyac669ato1y5ckbHSbBTp07xxRdfcOTIET5t1YKRw75+aePU3t6e8PBwdu8J4ONmLfjkk0/49ttvDUgsIpI4dL8mIuZGdU1EzElSNVesE3rAmTNnWL9+PRcvXiQ0NJQBAwb863/8Hzx4kG3btnH58mWio6PJly8fzZo1o1Sp59dKDwwMZMWKFdy5c4fcuXPTsmVLypQpk/ArEhERkRStcuXKVK1alUGDv6Fa1co8DQ/nk+atOfPnWVatWoW7uzve3t7cuXOHunXrPje7xdXVFSsrK06dOWOWzZWnT8MBSJ8+vcFJ3k7x4sVZt24dS5YsYezYsWzavIWvvhxI448+JFu2bC/sX7WKD5MmjKNnn37UqVOHWrVqGZBaREREREREJOES/DTeyMhI3n//fTp27PhG+58+fRp3d3cGDx7M+PHjKV68OOPHj+fy5cvx+5w9e5Zp06ZRs2ZNJkyYQLly5ZgwYQLXrl1LaDwRERFJ4SwsLBgxYgTXr9+gcdMW1PqgARcuXmLlypW4u7sD4OHhga+v7wvPv7G1tcXa2pqYmBgjoie5q1evApAjRw6Dk7w9S0tLWrduze7du6lWrTr9Bw6moFtJatf9kElTvufs2XPP7d+mdUtcCxdm27ZtBiUWERERERERSbgEN1dKly6Nn58fnp6eb7R/27ZtadiwIQUKFCBnzpy0aNGCXLlycfjw4fh9Nm/eTOnSpWnQoAG5c+fGz88PFxcXtmzZktB4IiIikgoUKlSI6dOnc+iPw0RGRrF27doXZrW+zJMnT4iMjMTR0TEZUia/Pw4fIV++fIn+DCIjODs78/3333P06FG+++47nLJmY/yESXhWqkIZTy8mfDeFCxcvAfAkLIzMmTMbnFhERERERETkzSV4WbB3ZTKZCA8Pf+5DkXPnztGgQYPn9itVqhR//PFHcscTERGRZNKgQQM8PDxIly4dWbJkeaNjjh07BkCZUu5JGc0QJpOJLVt3ULHiqx8Enxo5Ozvj5+eHn58fERER7Nmzh82bN/Pd5GmMHD2OLFmy8ODBA6pWrWp0VBEREREREZE3luzNlfXr1xMZGUmlSpXit4WGhr7wbcXMmTMTGhqa3PFEREQkGeXKlStB+69fv57cuXPj5uaaRImMc/jIUc5fuMDIUaOMjpJk0qVLR506dWjevDnXr1/n999/Jzg4mIIFC+Lt7W10PBEREREREZE3lqzNlYCAAFatWsXAgQPJmDFjcg4tIiIiqdzDhw9Zs2YNfXv3wMrKyug4iW7y1Bnky5cvzTQZ7O3t8fX1xdfX1+goIiIiIiIiIgmWbM2Vffv2MXv2bPr160eJEiWee+9ls1ReNpvl/woICGDfvn3PbcuRIwdt27YlY8aMmEymxAsvImIgGxsbnJycjI4hYrjvvvsOgK6dO2Jvb29wmsS1ecs2Nvy6EX9/f5ydnY2Ok+RU10TE3KiuiYi5UV0TEXNiYWEBwIIFC7h9+/Zz73l7e+Pj4/NW502W5kpAQACzZ8+mT58+lC5d+oX3XV1dOXnyJPXq1YvfFhwcjKvrq5f88PHxeeVFP3r0iOjo6HcPLiKSAjg5ORESEmJ0DBFDHTp0iKlTpzJowH/IlCkj4eHhRkdKNDdu3KRdxy7UrFkTX1/fNPH3XXVNRMyN6pqImBvVNRExJzY2Njg7O9O2bdtEPa9lQg+IiIjg8uXLXL58GYDbt29z+fJl7t27B8DPP//M9OnT4/cPCAhgxowZtG7dmoIFCxIaGkpoaChPnz6N36devXocO3aMX3/9lRs3brBixQouXrxI3bp13/HyREREJLULCQmhe/fulPMoS7++vYyOk6hu3rzFh42aYWdrx+TJk+O/TSMiIiIiIiIiKVuCZ65cvHiR4cOHx79etGgRAFWrVqV79+6EhoZy//79+Pd37txJXFwc8+bNY968efHb/9kfns1c6dWrF8uWLWPp0qXkypWLAQMGkDdv3re+MBEREUn9YmJi6N27N+Hh4cyfOwsbGxujIyWaffsD6dSlB3Fxcaz45ReyZs1qdCQREREREREReUMWJjN8OMndu3e1LJiImA1Nx5a0ymQyMXDgQJYvX86KpYupXauG0ZESxf379xkybBSLlyzF09OTGTNmkCdPHqNjJSvVNRExN6prImJuVNdExJz8syxYYku2B9qLiIiIJMS4ceP4+eefmTVzmlk0Vv6+coUZM+ew6Kcl2NjYMm7cOFq1aoWlZYJXaRURERERERERg6m5IiIiIinOtGnTmD59OmNGDqNl80+MjvNOTgSfZOr3M1m9Zh0ZM2agc+cutG/fXsuAiYiIiIiIiKRiaq6IiIhIoti+fTvXrl0Dni3p9Y9//rx//35u375No0aNSJcuHU2aNMHe3v6F8yxbtozx48fz5aD+9Pi8a/KET2Qmk4ldv+1m6vcz+X33HvLmzcuwYcNo3rw56dOnNzqeiIiIiIiIiLwjNVdERETknZlMJtq2bQuAra0tFhYWWFhYxL9vYQHh4REAnD59msjISHLnzk2NGs8v97Vnzx4GDRpEu89a88XAfsmWPzH99vsevhoynJMnT1GyZElmzpxJ/fr1sbbWbZeIiIiIiIiIudB/5YuIiEiimTFtEq0/bfmv+9y+fYfCRd2JjY19bvudO3fo1q0bVatU5rsJY59rzqQGJpOJKdOmM3T4aCpUqMDy5cvx9vZOddchIiIiIiIiIq+n5oqIiIgkmtFjJ/DX+QsvLAv2f18/DQ8HeKHpMH78eKysLJk7e3qqnOUxb/5Chg4fTd++fenXr5+aKiIiIiIiIiJmLPV9ciEiIiIpUrVq1bh06RLrNmx8obFggcWztcEATCaKFi1KgQIF4t9/+PAhq1ev5pvBg1Llg96fPn3KiFHjaNmyJf379zc6joiIiIiIiIgkMTVXRERE5J1ZWFiwZMmStz7+zz//JCoqitq1arx+5xRoT8A+QkND6dKli9FRRERERERERCQZWBodQERERMTGxgaAqOhog5O8nb/OncfBwYGCBQsaHUVEREREREREkoGaKyIiImK4IkWKYGtrS8C+QKOjvJUHoaFkyZJFz1kRERERERERSSPUXBERERHDpU+fng8++ICZs+YQERFhdJwEe/T4MRkyZDA6hoiIiIiIiIgkEzVXREREJEXo378/d+7cpd+ALzGZTEbHSZAnT57g4OBgdAwRERERERERSSZqroiIiEiKUKhQISZOnMjiJUuZOGmq0XESJOxJGI6OjkbHEBEREREREZFkYm10ABEREZF/NGnShCtXrjBy9Disra3o27un0ZHeyJ2798iVO4/RMUREREREREQkmai5IiIiIilKnz59iI2NZejw0URFRTNowH+MjvRaV65cpXyFikbHEBEREREREZFkouaKiIiIpCgWFhb0798fa2trRo/9lqioaL4ePBALCwujo71UVFQUN27eJF++fEZHEREREREREZFkouaKiIiIpEh9+vTB1taW0aNHExMTzbAhX6XIBsup02cwmUy4uLgYHUVEREREREREkomaKyIikqaEhYVhb2+PpaWl0VHkDXTv3h1ra2uGDx9OdHQ0o0cOS3ENlqXLfiFLlsx4eHgYHUVEREREREREkomaKyIiYtZCQkLYvHkzcXFxTJ48mdu3bwNQqlQpGjRogI+PDwUKFODBgwfkypULa2v9akxpOnfujK2tLV999RVR0dFMGDc6xTRYDhw4yNwfF9C3b19sbGyMjiMiIiIiIiIiyUSfIImIiFk5ffo0w4YN4+LFCzg5ZeX8+fNERkYCUKG8J5V9vDhx4iT58+Xlu+++Y/To0fHHdujQgREjRhgVXf5F27Ztsba2ZtCgQcTGxjJpwjjDGyyHjxzFr9VneHh40K1bN0OziIiIiIiIiEjyUnNFRERSpYsXL7Jq1Srq169PsWLFOHXqFLNmzWL16tUULlSIjxt9xNOnT/m0pR9NP27E7Tt3cHn/fTJkcIw/R3h4OAeCDnHh4kUmfDeFefPm0bZtWwoUKGDglcmrfPrpp1haWjJgwAAcHRwYMewbwxos+/YH8knz1hR2deXHH3/Ezs7OkBwiIiIiIiIiYgw1V0REJFWaNGkSa9asYfbs2fTo0YNJkyaRN28emjX9mEH9++LqWvi5/XPkyP7COSwtLVm9dj0LF/0Uv23cuHG0aNECb29vbG1tEz33rVu3OHPmDNWqVTN85kVq1LJlS54+fcrQoUPJkCEDA/v3TfYM23fsolWb9nh4eDB//nwcHBySPYOIiIiIiIiIGEvNFRERSXVOnz7NmjVr6NypPXP8f2TChAl06tiO8WNGvtEzU0wmE2U8vbh48dIL723cuJGNGzfSqlUrvv3220TLHBwczJgxY9izZw8AS5YsoVq1aol2/rSkY8eOPHnyhFFjxuPo6Ej3rp2Sbey16zbQoXN3qlWrxqxZs0iXLl2yjS0iIiIiIiIiKYel0QFEREQS6p8ZJXP8fwTA1bUwE8aNfuOH0X8//Yf4xkqmjBnZumkdd2/+zbHDBzh14g+GfP0lS5cu5e+//37nrCaTicmTJ+Pr68ud27do1LABgGatvKPevXvTvXt3vhj8DQsXLUmWMZcsXU7bDl2oX78+/v7+aqyIiIiIiIiIpGFqroiISKpTqFAhNm/eHP96xdJFWFq++a+0/QeCADhxNIirl89RqWIF7OzsKODyPvny5uXzbp1xcsrCnDlz3imnyWSiT58+TJw4kS8H9ef3nVvY+dtuqlSpgo+PzzudO62zsLBg8ODBtGvXjp59+uE/b36Sjjfbfx7dPu9NixYtmDZtGjY2Nkk6noiIiIiIiIikbFoWTEREUqWSJUuSLVs26tSqQQEXlwQdu2zJQiIjI1/5EHJ7e3s6d2zP5Cnf06NHD3LlyvVWGX/77TdWrlzJD9On0Kplc36YPZfHjx8zYsQIrKys3uqc8l8WFhaMHDkSKysr+g34kvCn4fTs0S1RZwWFhYUx8IuvWbxkKV26dOGbb77RrCMRERERERER0cwVERFJnUJCQrh3795LH1T/Jl7VWPlH507tcXJyokOHDsTGxr7VGAEBAeTOlYuWLfw4euw4g778mhYtWlC4cOG3Op+8yMLCgmHDhtGzZ0++HjqCgV9+/dY/r/916vQZqtWsy8rVa5k0aZIaKyIiIiIiIiIST80VERFJdUwmEz/88AMATZs0TpIxnLJkYeF8f44fP87s2bMTfPz27dtZsWIFuXLlxMLCgm8nTCZbtmyMGjUqCdKmbRYWFnzxxReMHTsW/7nz8WvZhrt37771+aKiopgybTrVa/liaWXN5s2b8fPzU2NFREREREREROKpuSIiIqnOnj17+OGHH/h68CBKliieZOOU9/Sge9fOjB49mkePHiUoX9u2bSlerAjLf17E7j0BbNy8hQ4dOugh6EmoTZs2LFq0iD8OH6WCdzX8580nMjLyjY83mUxs37EL7yo1GTZiDJ9++ikbNmzQTCMREREREREReYGFyWQyGR0isd29e5fo6GijY4iIJAonJydCQkKMjpFi3Lt3j3r16pErZw52btuY5LMJjhw9RrWadSlatCg7dux4o2P27NlDixYtsLW1BZ7NhAA4efIkWbJkSbKs8szdu3cZMWIEa9euJWeOHLT97FOaNmlMoYIFXtg3JiaGv/46z+69ASxctIRTp8/g6enJ6NGjKV486Rp3aZ3qmoiYG9U1ETE3qmsiYk5sbGxwdnZO9POquSIiksLppva/TCYTzZo14/z5v9i9cyt58+Z5p/MtXf4L2bJmpXatGi99/+Kly3w9ZDi/btxMiRIl2Lp16xuf+/r162zcuBFra2tcXV2xs7PD09PznfJKwpw/f54ffviBDRs2EBYWRs4cOciXLy8ODg7ExsZy7949Ll3+m4iICGxsbKhWrRqdOnXCy8tLS4AlMdU1ETE3qmsiYm5U10TEnKi5kgBqroiIOdFN7X89ffoUV1dXRg0fQs8e3d75fBmdcgLw8P7Nl36Y3qZdJ9au2wBA+/btGT58OJaWWlEztQkPD2fv3r0cOXKEO3fu8PTpUywsLMiaNSvvvfcexYoVo3Tp0jg4OBgdNc1QXRMRc6O6JiLmRnVNRMyJmisJoOaKiJiTtHxTe+vWLQIDA7ly5Qr58+fno48+onHjxuRwzsbSJQve+fz/NFcW/jiHxo0avvB+oSIluXPnvw9GDwgIwMXF5Z3HFUnr0nJdExHzpLomIuZGdU1EzElSNVesE/2MIiIirxEZGcm1a9e4du0aY8eOJSoqCm9vb3x8fLhx4wZnzpwhMDCQixcvApA1qxP374fw008/4ePjw7Rp0/jrr/MULlwoQeOaTCZ++30P306czPdTJjL0m8EMHzmGz9p3pu4HtbG3t39u/4njx7B5yzY6dmhHzTr1CAsLS7R/ByIiIiIiIiIiknpp5oqISApnbt8YiomJoV69epw6dQoAj7JlKF3anRW/rObx48fY2tpSsIALXl4VqeLjjY93JZydndm9J4COnbuTO08ebty4QZXK3sybM/ONx504aSojRo195fs9P+/K6JHDAIiIiOCPw0fwKFsGe3t7/vzzLOW9qrJw4UJq1ar1TtcvIuZX10REVNdExNyoromIOdHMFRERMQv79+/n1KlTjBk1HDfXwlSp7I2dnR3fjh3F/fshODtnw8rK6oXjqlbxYe6cmXzYqCnwbBZKQmzctAWAAgVc6NKpA4O+/Pq597+fMYtPmjVh3fqNzJ4zl8dPnpA3bx4+qFOL4OBTODk5UbFixbe8ahERERERERERMSdqroiISLKKjY0F4MGDUKpW8cHW1hZ49i2CnDlz/OuxVav4MGbkMDJlykjLFn4JGve3HZufe92tS0e+mzyN4SPHxG+rWac+UVFRODg44O/vz++//86+/UGEhYUxYsQIHB0dEzSmiIiIiIiIiIiYJy0LJiKSwpnbdOzY2FgmTZrEtGnTcM6Wje1bN/D+e+8ZkuXp06fkzFvghe2///47hQsXNiCRSNpgbnVNRER1TUTMjeqaiJiTpFoWzDLRzygiIvIvrKysGDBgACtXruT2nTts277TsCzp06cnc+bM8a/TpUtH3bp11VgREREREREREZF/peaKiIgYokKFCtSsWZPlK1YZluH06TOEhobSrl07rl27xoULF5g3b55heUREREREREREJHVQc0VERAxTuHBhTp0+zePHTwwZPzYuDoDatWtjYWFhSAYREREREREREUl91FwRERHDtG3blqdPw9m6bYch4xct4kbWrE4EBAQYMr6IiIiIiIiIiKROaq6IiIhh8uXLR6lSpVi9dr0h41tbW2Nvb68HNYqIiIiIiIiISIKouSIiIoaqUaMGBx8r5qMAACAASURBVIKCDBk7PDycmzdvUbJkSUPGFxERERERERGR1EnNFRERMVS2bNl49OgxJpMp2ce2srIiNjaWI0eOJPvYIiIiIiIiIiKSelkbHUBERNK27NmzExUVxZGjx/AoWybJxjl2/ASLfvqZS5f+Jjw8nDKlS5ExYwYAPD09k2xcERERERERERExP5q5IiIihqpVqxYFXFyoXsuX33fvfevz3Lx5i2LuHmR0ykkZTy+ioqIAePToMe06dqVK9Tps2rQVu3T2ZM3mzIaNm5k05XtKlChBkyZNEutyREREREREREQkDdDMFRERMZStrS2LFi/Gx8eH7Tt2Uq1q5QSf4+Sp0/Tq05+bN2+RL18+Lly4yOBvhlHfty59+w/izp27TJkyhcaNG2Nt/d9fff8sRWZhYZFo1yMiIiIiIiIiIuZPM1dERMRwLi4ueHl5cf3GzTc+xmQyce7cX3Tt3gvvKjW5HxLC2rVrOXDgAD179mSO/4989PEnZMqUmS1bttCsWbPnGivwrKmixoqIiIiIiIiIiCSUZq6IiEiKkCNHDm7ffrPmyunTZ+g/aDAB+wLJli0bo0aNolWrVtjY2AAwaNAgPDw8cHR0pGLFimqgiIiIiIiIiIhIolJzRUREUoQMGTJw5vSp57aZTCZ2/babEsWLkSNHdh6EhvLFl9+wYuVq3nvvPWbOnEmtWrVwcHB47jgLCwtq166dnPFFRERERERERCQN0bJgIiKSIpQrV46z5/7iwsVL8dtmzvKncdPm9Orbn6ioKIYOG8XS5b/Qvn17duzYwUcfffRCY0VERERERERERCSpqbkiIiIpQrVq1QCYMnU6AFu372D4yDEAbN6yjZx5C7Bg0U/kypWTzp07Y2dnZ1RUERERERERERFJ47QsmIiIpAhZs2Yla9asrFy9hg/q1KJ1247UrFmTGTNmsHjxYqKioqhSpQolSpTAysrK6LgiIiIiIiIiIpKGqbkiIiIpwtOnT7l37x4AXbr15IMPPuCHH37A2tqaLl26GJxORERERERERETkv7QsmIiIpAjBwcHAs4fRO2d3ZtKkSVhb6zsAIiIiIiIiIiKS8qi5IiIiKcLt27cBsLS0ZNas2WTIkMHgRCIiIiIiIiIiIi+nrwSLiEiK8OGHH1KgQAEyZcpEvnz5jI4jIiIiIiIiIiLySmquiIhIimBhYUGJEiWMjiEiIiIiIiIiIvJaWhZMREREREREREREREQkAdRcERERERERERERERERSQA1V0RERERERERERERERBJAzRUREREREREREREREZEEUHNFREREREREREREREQkAdRcERERERERERERERERSQA1V0RERERERERERERERBJAzRUREREREREREREREZEEsDY6gIiISEp2+/ZttmzZgoeHB6dOnSIsLIwtW7awb98+Pv74Y6ZNm4aFhYXRMUVEREREREREJBmpuSIiIvISDx8+ZOrUqSxcuJCIiIj47RYWFtSsUQ2A1atXc/LkSTw9PenatSsFChQwJqyIiIiIiIiIiCQrLQsmIiLyP0wmE927d2fJTz/Ru2d3KpT3BGDX9k2cPXWM1b8s5eH9m0wYP5qnT8PYtXMndWrXZvny5S+c6/bt2wQFBTFr1ix69eqFl5cXzZs3Z+PGjcTExCT3pYmIiIiIiIiISCKwMJlMJqNDJLa7d+8SHR1tdAwRkUTh5ORESEiI0THMXmxsLIsXLyY8PBxbW1uGDBnC6l+WUqtmdf6+coWgg3/wSdOPX3psWFgYPfv0Z+OmLZw4cQIrKys2bdrEokWLOHjwYPx+7u4l8apYgaPHjhN08BClSpWia9eupEuXDg8PD7JmzZpclytiKNU1ETE3qmsiYm5U10TEnNjY2ODs7Jzo59WyYCIiIsCoUaOYM2dO/OtWLfyoVbM6AO/lz897+fO/8lgHBwe6dOrAylVrCAoKYsCAAdy8eZPKPt74z55Bpy6fA/Db9k3Y2NgAEHTwD3r2/g/dunWLP0+PHj0YOHAgVlZWSXGJIiIiIiIiIiKSSNRcERGRNC8wMJC5c+cyfOhXVKxQnjlz5zN86NcJOkdMzLMZk926dSM8PJzAgN8oXqwoJpMpvrnyT2MFoEL5cgTt382D0FCOHw9mxKixTJ8+nUyZMlGgQAFKlSpFrly5Eu8iRUREREREREQk0WhZMBGRFE7TsZNWaGgoNWrUwLVwQdasXIatre1bn2vP3gB279lH1SreVKnsA8CcuT/Sf+BgAB6F3PrX4zM65XzutYvL+3h5eTNo0CAtGSZmRXVNRMyN6pqImBvVNRExJ1oWTEREJJGFhITQvn17nj59ypwfpr9TYwWgSmWf+KbKP44fDwbg13UrX3t8g3q+HDtxgqU/LeDy5b/ZE7CPeT8uxN3dnU8//fSdsomIiIiIiIiISOJRc0VERNKk8PBwqlevTkxMDGtXLSdPntxJMk7vnt1ZvGQpGTNmfO2+Py2ah8lkwsrKilLuJalSxYcFC38iJiYmSbKJiIiIiIiIiMjbUXNFRETSpJMnT3Lv3j0WzffHs1zZJBvH1bUwD+/fxMLC4rX7WlpaPvf63t17REdH4+bmllTxRERERERERETkLVi+fhcRERHzEx4eDoCtrS1J/fixN2msvMzK1WuxtLQkb968iZxIRERERERERETehZorIiKSJnl5eeHm5kbzVp9R64MGVKleh+EjxxAdHc3p02cIPBCULDkePnrE5q3bePIkLH5bREQECxb+xLcTJ9O7d2/y5cuXLFlEREREREREROTNWJiS+uu6Brh79y7R0dFGxxARSRROTk6EhIQYHcMshYeHs3HjRpYvX062bNnYtGkTjo6OhIaGArB711ZKuZd8YbmuxHL69Bkq+lSPfx0Y8BvFihahqV8rtu/YxQcffMCcOXOwttYqnmJeVNdExNyoromIuVFdExFzYmNjg7Ozc6KfV80VEZEUTje1yefYsWPs3LkTOzs75s+fz61btyhcqBA/LZxL0aJFEnUsk8lEpqy5Xtg+bsxIvhj8DZMmTcLPzy9RxxRJKVTXRMTcqK6JiLlRXRMRc6LmSgKouSIi5kQ3tcYIDw/n0KFDjBwxgpCQEI7+sR8HB4dEHePHBYvImCEjTZs0olPXHixfsRIAOzs7du/ereXAxGypromIuVFdExFzo7omIuYkqZoreuaKiIjIS9jb21OlShVmzZ7Nrdu3+e33PYk+Rvu2bWjapBEAvXp0A2DSpEns3btXjRURERERERERkRRMzRUREZF/UbBgQVxdXdm0eWuSjhMREQmAm5sbefLkSdKxRERERERERETk3ai5IiIi8hp16tRhy7btxMbGJtkYR44exdbWlqJFiybZGCIiIiIiIiIikjjUXBEREXmN2rVrc+/efQ4dOpxkYxw+cpTixYtjZ2eXZGOIiIiIiIiIiEjiUHNF5P+1d/fBWZV33sC/CSEmFBOoBNKoCApYXxDc+rKiQrtou9UOzixFK9qitmyFOtt2HGVc7SwgtLW6bHV0d33h0aHCKrZSabGuW0VbsFtqpy/6FAsV0q4Lymt4URKDyfNHHzONiuZOE+5AP5+ZzHDOuc51/y7++HnjN+dcAO/hr/7qr1JTU5P7Fz3QbZ/x85//MqNHj+62+QEAAADoOsIVAHgPpaWlufLKK3P/ogeyc+euLp//iqnTsvZ3v8upp57a5XMDAAAA0PWEKwDQAf37909LS0tef72pS+d944038v1lP8j48eMzYcKELp0bAAAAgO4hXAGAAlx3/cwuna9Xr1455UMnp7y8PCUlJV06NwAAAADdQ7gCAB0wadKkXH755XnwoW/ne99/NK2trV0295gz/jr//d8/SXNzc5fNCQAAAED3Ea4AQAeUlpbmqquuysiRI3PJZ67IPf/nvi6b+4IJn8j27Q15+umnu2xOAAAAALqPcAUAOqi2tjaPPfZYJk+enBvn3pQdO3d2ybwjTzwhQ4cOyY9+9KMumQ8AAACA7iVcAYACXX311WlsbMyXr56RN954o0vmrB00KDt27OiSuQAAAADoXsIVAChQbW1tZs2alW9/Z0kWf/vhdteee/7/5qtfvznLn/pRQfuyVFdXZWcXPQkDAAAAQPcqK3YBAHAguvTSS/Pkk09m9o1fyxl/fVqGHHVUfv+HP+Rvz7sgu3bvTpJM/ezlueUbX01JScm7zvX6669n27btKe3lP8sAAAAABwJPrgBAJ82ZMyclpaU5+ZQxGTN2fMZ/9PxUVVdn9erVmT17du6ef28mXjg5a3/34jvev3Xbtsy47is54aRTsupnz+aMM87YzysAAAAAoDP8iiwAdFJdXV1++MMf5pFHHsmvfvWrVFVV5eKLL05VVVWuuOKKHHHEEZk5c2Y+dNqZ6dOnMsccc0zGnHF6/vaj5+avTz81Eyf9MXi56KKL8nd/93cZNWpUsZcEAAAAQAeUtBbyQvgDxObNm9Pc3FzsMgC6xPvf//5s27at2GXQSXv27MmcOXOyffv2lJeXZ+WKFdmwcWNKS0tTVlaWJUuWZPTo0cUuE/YrfQ042OhrwMFGXwMOJr17905NTU2Xz+vJFQDoRpWVlZk7d27bcWtra3784x9n/fr1OfPMMzNs2LAiVgcAAABAZwhXAGA/KikpydixYzN27NhilwIAAABAJ9nQHgB6uNbW1uzZs6fYZQAAAADw/wlXAKCH+/rXv54TTjghW7duLXYpAAAAAES4AgA93vr169PU1JRvfOMbxS4FAAAAgAhXAKDH+/znP58kuf/++/P4448XuRoAAAAAhCsA0MONGjUqZWVlSZLbb7+9yNUAAAAAIFwBgB6urKwsAwcOTJI0NjYWuRoAAAAAhCsAcAC44447UldXl3/9138tdikAAAAAf/HKil0AAPDeTjvttPzsZz8rdhkAAAAAxJMrAAAAAAAABRGuAAAAAAAAFEC4AgAAAAAAUADhCgAAAAAAQAGEKwAAAAAAAAUQrgBAD/XII4/k2WefLXYZAAAAALxFWbELAADe7oknnsj06dOTJP/7v/9b5GoAAAAA+FOeXAGAHqalpSW33HJLscsAAAAAYB+EKwDQw9xzzz359a9/3Xa8Z8+eIlYDAAAAwFsJVwCgB9m9e3fmzZvX7tzevXuLVA0AAAAA70S4AgA9yPLly7Nr166UlZVl4MCBSZJDDz20yFUBAAAA8KdsaA8APcjGjRtTWVmR1tZk06ZN9l4BAAAA6IGEKwDQgwwfPjx79jS2HY8aNaqI1QAAAADwTrwWDAB6kLPPPju1tbVJkptvvjnHH398kSsCAAAA4K08uQIAPUhZWVmWLFmStWvXZvz48cUuBwAAAIB3IFwBgB5m8ODBGTx4cLHLAAAAAGAfvBYMAAAAAACgAMIVAAAAAACAAghXAAAAAAAACiBcAQAAAAAAKIBwBQAAAAAAoADCFQAAAAAAgAIIVwAAAAAAAAogXAEAAAAAACiAcAUAAAAAAKAAwhUAAAAAAIACCFcAAAAAAAAKIFwBAAAAAAAogHAFAAAAAACgAMIVAAAAAACAAghXAAAAAAAACiBcAQAAAAAAKIBwBQAAAAAAoADCFQAAAAAAgAIIVwAAAAAAAApQVugNq1evztKlS7Nu3bo0NDTkmmuuySmnnLLP8Q0NDVmwYEFefPHFvPzyyznvvPMyZcqUdmOeeuqp/Nu//Vu7c7179879999faHkAAAAAAADdquBwpampKUOGDMnf/M3f5JZbbnnP8c3NzamqqsrEiROzbNmyfY7r06dPbr311rS2tiZJSkpKCi0NAAAAAACg2xUcrowePTqjR4/u8PiamppcdtllSZLly5e/69iqqqpCywEAAAAAANivCg5XuktjY2O+8IUvpKWlJUOHDs3kyZNzxBFHFLssAAAAAACAdnrEhvZ1dXWZNm1arr322vzDP/xDWltbc8MNN2Tbtm3FLg0AAAAAAKCdHvHkyogRIzJixIh2x1/+8pfzwx/+MBdeeGHB85WV9YhlAXSJkpKS9O7du9hlAHQZfQ042OhrwMFGXwMOJt2VF/TIFKJXr14ZMmRIXn755X2OWbFiRVauXNnu3HHHHZcJEyakf//+3V0iwH5VU1NT7BIAupS+Bhxs9DXgYKOvAQebpUuXZvXq1e3OnXnmmTnrrLM6NV+PDFdaWlryP//zPzn55JP3Oeass856x0UvXbo0EyZM6M7yAPar++67L5dddlmxywDoMvoacLDR14CDjb4GHGzezA26MjsoeM+VxsbG1NfXp76+PknyyiuvpL6+Plu2bEmSLFq0KLfffnu7e94c39jYmJ07d6a+vj4vvfRS2/Vvf/vb+fWvf51NmzZl/fr1ue2227Jly5aMHz++4AW9NXkCONC98sorxS4BoEvpa8DBRl8DDjb6GnCw6Y7coOAnV9atW5dZs2a1HS9YsCBJMm7cuEyfPj0NDQ3ZunVru3tmzJjR7v4VK1akpqamLYR59dVXc+edd6ahoSF9+/bN0KFDM2fOnBx++OGdWhQAAAAAAEB3KThcOf744/Pggw/u8/r06dPfdu7dxifJlClTMmXKlEJLAQAAAAAA2O8Kfi0YAAAAAADAX7JeM2fOnFnsIrra4MGDi10CQJfS14CDjb4GHGz0NeBgo68BB5uu7mslra2trV06IwAAAAAAwEHMa8EAAAAAAAAKIFwBAAAAAAAogHAFAAAAAACgAMIVAAAAAACAApQVu4BCPfbYY/ne976XhoaGDBkyJJdffnmGDRv2jmMbGhqyYMGCvPjii3n55Zdz3nnnZcqUKfu5YoB3V0hfW7VqVR5//PHU19enubk5Rx55ZCZNmpRRo0bt56oB9q2QvvbCCy9k4cKF2bBhQ5qamlJTU5Nzzjkn559//n6uGmDfCulrf+qFF17IrFmzMnjw4Nx00037oVKAjimkr/3mN7/JrFmz3nb+rrvuSnV1dXeXCtAhhX5f27t3bx566KGsWLEiDQ0N6d+/fz75yU/mwx/+cIc/84AKV5555pl861vfyt///d9n2LBhWbZsWebOnZtbb701VVVVbxvf3NycqqqqTJw4McuWLStCxQDvrtC+9pvf/CYnnXRSJk+enD59+mT58uW56aab8tWvfjVDhgzZ/wsAeItC+1pFRUU+/vGPZ/DgwamoqMgLL7yQO++8MxUVFRk/fnwRVgDQXqF97U2vvfZa7rjjjowcOTI7duzYjxUDvLvO9rVbb701lZWVbceCFaCn6ExfmzdvXnbu3Jlp06altrY227dvT2tra0Gfe0C9FmzZsmU555xzMm7cuBx++OGZOnVqDjnkkCxfvvwdx9fU1OSyyy7L2LFj06dPn/1cLcB7K7SvXXbZZZkwYUKOPvro1NbW5uKLL84HPvCB/PznP9/PlQO8s0L72pAhQzJmzJgcccQRGTBgQM4666yMGjUqq1ev3s+VA7yzQvvam+66666cffbZGT58+H6qFKBjOtvXqqqqUl1d3fYD0FMU2td++ctfZvXq1bnuuuty4oknZsCAARk+fHhGjBhR0OceMOHK3r17s27duowcObLtXElJSUaOHJk1a9YUsTKAzumKvtba2po9e/akb9++3VUmQId1RV9bv3591q5dmxNOOKG7ygTosM72teXLl2fz5s355Cc/uT/KBOiwP+f72rXXXpvPf/7zmTNnTn772992d6kAHdKZvvbss8/mmGOOySOPPJIrr7wyX/ziF/Otb30rr7/+ekGffcC8FmzXrl1paWl5WzJeXV2dDRs2FKkqgM7rir62dOnSNDU15YwzzuiOEgEK8uf0tWnTpmXnzp1paWnJpEmT8pGPfKQ7SwXokM70tY0bN+Y//uM/Mnv27JSWHjC/zwj8hehMX+vXr1+mTp2aY445Js3NzXniiScyc+bMfO1rX/N6aqDoOtPXNm3alNWrV6d379655pprsmvXrtx9993ZvXt3pk2b1uHPPmDCFQDaW7FiRb7zne/k2muvfdf34gIcCGbPnp3GxsasXbs2CxcuTG1tbcaMGVPssgAK0tLSkttuuy0XXnhhamtrk6Tgd3cD9DR1dXWpq6trOx4xYkReeeWVfP/7389VV11VxMoAOqe1tTWlpaX54he/mIqKiiTJlClTMm/evHzuc59L7969OzTPAROuHHrooSktLX3bRoA7duxIv379ilQVQOf9OX1t5cqVufPOO3P11VfnxBNP7M4yATrsz+lrNTU1SZIjjzwyDQ0Neeihh4QrQNEV2tcaGxuzbt261NfXZ/78+Un+GLgkycUXX5wbbrjBaw+Bouqq/782bNgwrwYDeoTO9LV+/frl/e9/f1uwkiSHH354Wltbs3Xr1rZfknkvB8wzymVlZTn66KPz3HPPtZ1rbW3N888/n2OPPbaIlQF0Tmf72ooVK/Lv//7v+dKXvpTRo0fvj1IBOqSrvq+1tLSkubm5O0oEKEihfa2ysjL//M//nJtvvrnt59xzz01dXV1uvvlmm9sDRddV39fq6+v9sjPQI3Smrx177LHZtm1bmpqa2s5t2LAhpaWlOeywwzr82b1mzpw5s9OV72eVlZVZvHhxDjvssPTu3TsPPPBAfv/73+fKK6/MIYcckkWLFuXpp5/Oaaed1nZPfX19Ghoa8tOf/jTl5eUZNGhQdu/e7RU6QI9QaF9bsWJF7rjjjkyZMiUjR45MY2NjGhsb09LS0uFHFgG6U6F97T//8z+zY8eOlJaWZvfu3Vm1alUWL16cc8891293Az1CIX2tpKQkVVVV7X5efPHFvPLKK5k4cWJ69epV7OUAFPx97dFHH237vrZ9+/YsWbIkP/nJT3LFFVdk4MCBRV4NQOF9ra6uLk899VTWrVuXI488Mi+99FLuvffenHbaae2yhfdywLwWLEnGjBmTXbt2ZfHixWloaMiQIUNy/fXXtwUlDQ0N2bp1a7t7ZsyY0fbndevWZcWKFampqcntt9++X2sHeCeF9rUnnngiLS0tmT9/fturJpJk3LhxmT59+n6vH+CtCu1rra2tWbRoUTZv3pxevXpl0KBB+fSnP51zzjmnWEsAaKcz/w4F6MkK7Wt79+7NggULsn379pSXl+eoo47KV77ylRx//PHFWgJAO4X2tYqKitxwww259957c9111+XQQw/NmDFjctFFFxX0uSWtdtcDAAAAAADosANmzxUAAAAAAICeQLgCAAAAAABQAOEKAAAAAABAAYQrAAAAAAAABRCuAAAAAAAAFEC4AgAAAAAAUADhCgAAAAAAQAHKil0AAAAAAABQPA8//HB+8YtfpL6+PmVlZbn33ns7dN+DDz6YJ598Mq+++mqOPfbYTJ06NbW1tW3X77rrrjz33HPZvn17KioqMmLEiFx66aWpq6trG/OFL3whW7ZsaTfv5MmTc8EFF3S4/iVLlmTVqlXZsGFDysvLM2LEiFxyySXtPqerCVcAAAAAAOAgN2vWrHz4wx/OuHHj3nbtjTfeyBlnnJHhw4dn+fLlHZrvu9/9bh577LFcddVVqampyQMPPJC5c+fmX/7lX1JW9sfo4ZhjjsnYsWMzYMCA7N69O4sXL87cuXNz++23p6SkpG2uiy66KOecc05aW1uTJJWVlQWt7YUXXsjHP/7xHH300WlpacmiRYvaaikvLy9oro4SrgAAAAAAwF+wSZMmJUmeeuqpDt/zgx/8IBMnTsyHPvShJMlVV12VqVOnZtWqVRkzZkySZPz48W3jBwwYkE996lO55pprsnnz5gwcOLDtWkVFRaqqqvb5WX/4wx+ycOHCrF69OoccckhGjRqVKVOm5NBDD02SXHfdde3GT58+PVOnTs26devywQ9+sMNrKoQ9VwAAAAAAgA7btGlTGhoaMnLkyLZzffr0yfDhw7NmzZp3vKexsTFPPvlkBg0alMMOO6zdtUceeSSf/exnM2PGjCxdujQtLS1t11577bXceOONGTp0aG666aZcf/312bFjR775zW/us77XXnstSdK3b98/Z5nvypMrAAAAAABAhzU0NCRJqqur252vrq5uu/amxx9/PPfff3+amppSV1eXG264Ib169Wq7ft5552Xo0KHp27dv1qxZk4ULF6ahoSGf+cxnkiSPPfZYhg4dmk996lNt91x55ZWZPn16Xn755XZ7vCRJa2tr7rvvvnzwgx/MEUcc0aXr/lPCFQAAAAAAOMgsWbIkS5YsaTt+/fXXs2bNmsyfPz9JUlJSknnz5r3tKZKudvbZZ+ekk05KQ0NDli5dmnnz5mXOnDlt+7Kcf/75bWMHDx6csrKy3HXXXZk8eXLKyspSX1+f559/vi1s+VPvFK7cc889eemll3LjjTd267qEKwAAAAAAcJD56Ec/2rb3SZLcdtttOf3003P66ae3nevfv3+n5u7Xr1+SZMeOHW1/fvN4yJAh7cZWVlamsrIytbW1GTZsWC6//PJ2+7K81bBhw/LGG29k8+bN+cAHPpCmpqaccsopufTSS9s2vN9X/fPnz88vfvGLzJ49u9Nr6yjhCgAAAAAAHGTe97735X3ve1/bcXl5eaqrqzNo0KA/e+6BAwemX79+ee6553LUUUcl+eM+J2vXrs3HPvaxfd73ZjjS3Ny8zzHr169PaWlp2yvHhg4dmp/+9KcZMGBASkv3vY38/Pnz8+yzz2bmzJkZMGBAZ5ZVEOEKAAAAAAD8BduyZUt2796dLVu2pKWlJfX19UmS2traVFRUJEm+9KUv5ZJLLsmpp56a5I97pTz88MOpra3NwIED88ADD+Swww5ru75p06Y888wzOemkk1JVVZWtW7fmu9/9bsrLy3PyyScnSdasWZPf/e53OeGEE1JZWZnf/va3WbBgQc4+++z06dMnSfKxj30sTzzxRL75zW/mggsuSN++fbNx48Y888wzmTZtWkpKSnLPPfdk5cqVufbaa3PIIYe07fvSp0+flJeXd8vfu8JWfgAAATxJREFUmXAFAAAAAAD+gi1evDhPP/102/GMGTOSJP/0T/+U448/PkmycePGvPbaa21jLrjggjQ1NeXuu+/Oq6++muOOOy7/+I//2LaXSu/evbN69eo8+uijefXVV1NdXZ3jjjsuc+bMSVVVVduYlStX5qGHHsrevXszcODAfOITn2i3D0v//v1z4403ZuHChZk7d26am5tTU1OT0aNHp6SkJEnyX//1X0mSmTNntlvX9OnTM27cuC7+2/qjkta3vqQMAAAAAACAfdr3C8oAAAAAAAB4G+EKAAAAAABAAYQrAAAAAAAABRCuAAAAAAAAFEC4AgAAAAAAUADhCgAAAAAAQAGEKwAAAAAAAAUQrgAAAAAAABRAuAIAAAAAAFAA4QoAAAAAAEABhCsAAAAAAAAFEK4AAAAAAAAU4P8B23i13VMzhTU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SG"/>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823" t="1698" r="1464" b="27801"/>
          <a:stretch/>
        </p:blipFill>
        <p:spPr>
          <a:xfrm>
            <a:off x="964278" y="725378"/>
            <a:ext cx="10274531" cy="5442666"/>
          </a:xfrm>
          <a:prstGeom prst="rect">
            <a:avLst/>
          </a:prstGeom>
        </p:spPr>
      </p:pic>
    </p:spTree>
    <p:extLst>
      <p:ext uri="{BB962C8B-B14F-4D97-AF65-F5344CB8AC3E}">
        <p14:creationId xmlns:p14="http://schemas.microsoft.com/office/powerpoint/2010/main" val="1742633758"/>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433</TotalTime>
  <Words>2173</Words>
  <Application>Microsoft Office PowerPoint</Application>
  <PresentationFormat>Widescreen</PresentationFormat>
  <Paragraphs>111</Paragraphs>
  <Slides>15</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Wingdings</vt:lpstr>
      <vt:lpstr>Retrospect</vt:lpstr>
      <vt:lpstr>NSC2 Spatial Analysis</vt:lpstr>
      <vt:lpstr>Prompt</vt:lpstr>
      <vt:lpstr>Questions</vt:lpstr>
      <vt:lpstr>Tools</vt:lpstr>
      <vt:lpstr>Results – Overall distribution</vt:lpstr>
      <vt:lpstr>Results – Unrepresented stations</vt:lpstr>
      <vt:lpstr>Results - Breakdown</vt:lpstr>
      <vt:lpstr>Population distribution</vt:lpstr>
      <vt:lpstr>Participant distribution</vt:lpstr>
      <vt:lpstr>Participant per resident</vt:lpstr>
      <vt:lpstr>Cluster</vt:lpstr>
      <vt:lpstr>Results – Cluster Profiles Filter</vt:lpstr>
      <vt:lpstr>Results – Cluster Profiles Filter</vt:lpstr>
      <vt:lpstr>Interpretation</vt:lpstr>
      <vt:lpstr>Further work</vt:lpstr>
    </vt:vector>
  </TitlesOfParts>
  <Company>WOG ICT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NSC2 Spatial Analysis</dc:title>
  <dc:creator>Friedemann ANG from.TP (HPB)</dc:creator>
  <cp:lastModifiedBy>Friedemann ANG from.TP (HPB)</cp:lastModifiedBy>
  <cp:revision>158</cp:revision>
  <dcterms:created xsi:type="dcterms:W3CDTF">2017-02-21T01:55:18Z</dcterms:created>
  <dcterms:modified xsi:type="dcterms:W3CDTF">2017-02-21T09:10:14Z</dcterms:modified>
</cp:coreProperties>
</file>

<file path=docProps/thumbnail.jpeg>
</file>